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422" r:id="rId3"/>
    <p:sldId id="423" r:id="rId4"/>
    <p:sldId id="431" r:id="rId5"/>
    <p:sldId id="425" r:id="rId6"/>
    <p:sldId id="426" r:id="rId7"/>
    <p:sldId id="427" r:id="rId8"/>
    <p:sldId id="428" r:id="rId9"/>
    <p:sldId id="429" r:id="rId10"/>
    <p:sldId id="430" r:id="rId11"/>
  </p:sldIdLst>
  <p:sldSz cx="12179300" cy="68580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348"/>
            <p14:sldId id="422"/>
            <p14:sldId id="423"/>
            <p14:sldId id="431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77"/>
    <a:srgbClr val="DA0081"/>
    <a:srgbClr val="81017E"/>
    <a:srgbClr val="EFEFEF"/>
    <a:srgbClr val="666666"/>
    <a:srgbClr val="EBEBEB"/>
    <a:srgbClr val="B30A3C"/>
    <a:srgbClr val="F2F2F2"/>
    <a:srgbClr val="E2E2E3"/>
    <a:srgbClr val="B8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3" autoAdjust="0"/>
    <p:restoredTop sz="94638" autoAdjust="0"/>
  </p:normalViewPr>
  <p:slideViewPr>
    <p:cSldViewPr snapToGrid="0" snapToObjects="1">
      <p:cViewPr>
        <p:scale>
          <a:sx n="100" d="100"/>
          <a:sy n="100" d="100"/>
        </p:scale>
        <p:origin x="-72" y="-618"/>
      </p:cViewPr>
      <p:guideLst>
        <p:guide orient="horz" pos="968"/>
        <p:guide pos="6515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766" y="-90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8500"/>
            <a:ext cx="61817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2257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2257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03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0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2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0313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10313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30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64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25962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19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Rethink Po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6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47" y="0"/>
            <a:ext cx="257175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A0081"/>
              </a:gs>
              <a:gs pos="100000">
                <a:srgbClr val="81017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Dark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/>
              </a:gs>
              <a:gs pos="100000">
                <a:srgbClr val="0C25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8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" y="1368688"/>
            <a:ext cx="565793" cy="442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8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56229" y="1811338"/>
            <a:ext cx="8586334" cy="287972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0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5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37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79300" cy="6858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11226800" cy="4973637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55417" y="1143000"/>
            <a:ext cx="12276282" cy="57150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" b="3586"/>
          <a:stretch/>
        </p:blipFill>
        <p:spPr>
          <a:xfrm>
            <a:off x="9664" y="6493"/>
            <a:ext cx="12169891" cy="685150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3763" y="1185881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3763" y="2186006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51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977441" y="2468880"/>
            <a:ext cx="4201859" cy="438912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83129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77441" y="0"/>
            <a:ext cx="4201859" cy="2359152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4398264"/>
            <a:ext cx="7831290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561116" y="4398264"/>
            <a:ext cx="661818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7930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4398264"/>
            <a:ext cx="538876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5634038" cy="28543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43482" y="1084264"/>
            <a:ext cx="5459087" cy="227607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43482" y="3457410"/>
            <a:ext cx="5459087" cy="2599747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76251" y="4038625"/>
            <a:ext cx="5634038" cy="2018532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415720" y="3067764"/>
            <a:ext cx="5336558" cy="1027422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3415720" y="3110504"/>
            <a:ext cx="5336558" cy="10287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35610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81273" y="1484313"/>
            <a:ext cx="4937356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4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56843" y="1474123"/>
            <a:ext cx="4954907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56" y="1286001"/>
            <a:ext cx="11226813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50635" y="517525"/>
            <a:ext cx="10661116" cy="768476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453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453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474123"/>
            <a:ext cx="4896823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4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6204666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691833"/>
            <a:ext cx="4896823" cy="42481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69622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392809"/>
            <a:ext cx="565793" cy="442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74" y="5422454"/>
            <a:ext cx="528645" cy="44291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403256"/>
            <a:ext cx="565793" cy="442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95" y="5426682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286002"/>
            <a:ext cx="4970807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440447" y="1288894"/>
            <a:ext cx="497130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67256" y="3766176"/>
            <a:ext cx="4965886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5367" y="3769068"/>
            <a:ext cx="496638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455174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455174"/>
            <a:ext cx="3034408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455174"/>
            <a:ext cx="3079482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208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14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77359" y="3319733"/>
            <a:ext cx="624114" cy="624114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7708944" y="3319733"/>
            <a:ext cx="624114" cy="624114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18138" y="3324249"/>
            <a:ext cx="624114" cy="624114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7731932" y="3328765"/>
            <a:ext cx="624114" cy="624114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292540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3222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75756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169267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2540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26813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26813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26813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62335" y="4512088"/>
            <a:ext cx="3054921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585592" y="4526702"/>
            <a:ext cx="3034408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444861" y="4526702"/>
            <a:ext cx="3079482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8172215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307814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6" y="4435986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2218" y="4453451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307940" y="4444612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62335" y="1556772"/>
            <a:ext cx="3054921" cy="2728152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4585592" y="1556772"/>
            <a:ext cx="3034408" cy="272815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444861" y="1556772"/>
            <a:ext cx="3079482" cy="27281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5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9303457" y="1287112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6672354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4041242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410139" y="1295526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9303452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6672346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041243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410138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9303452" y="2212279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6672349" y="2212279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041242" y="2212279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410138" y="2217760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9303452" y="3461857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303452" y="4711436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672349" y="3461857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6672349" y="4711436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4041242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4041242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410138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410138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0138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1241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672354" y="232756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03451" y="232756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23392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054495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685608" y="357325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316705" y="357325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436646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067749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698862" y="4848761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329959" y="4848761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421485" y="1578586"/>
            <a:ext cx="2388744" cy="74136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41241" y="1580674"/>
            <a:ext cx="2400091" cy="74136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672345" y="1568148"/>
            <a:ext cx="2400095" cy="74136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9316705" y="1570236"/>
            <a:ext cx="2386841" cy="74136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32941" y="3697831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22503" y="244503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532941" y="498800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036280" y="1287596"/>
            <a:ext cx="2667267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182264" y="1287112"/>
            <a:ext cx="266726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3327262" y="1286002"/>
            <a:ext cx="266726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8" y="1295527"/>
            <a:ext cx="266726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475757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3327258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6182261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9036280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6250" y="4310063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26341" y="4320002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89663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27258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23008" y="1602654"/>
            <a:ext cx="2135619" cy="2595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593084" y="1617406"/>
            <a:ext cx="2135619" cy="259572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8084" y="1597742"/>
            <a:ext cx="2135619" cy="259572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302103" y="1612494"/>
            <a:ext cx="2135619" cy="259572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9569452" y="1287594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0284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472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7" y="1295526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74729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75757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02849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29791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56945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9843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6354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23910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51416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979529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569452" y="1287596"/>
            <a:ext cx="2134095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50284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7472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7" y="1295527"/>
            <a:ext cx="213409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7" y="4295956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747292" y="4287330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32215" y="4287301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03753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571900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67331" y="2897248"/>
            <a:ext cx="2982589" cy="663160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610038" y="2897248"/>
            <a:ext cx="2982589" cy="663160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752744" y="2897251"/>
            <a:ext cx="2984680" cy="663159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67330" y="2897248"/>
            <a:ext cx="9268002" cy="663160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9421" y="2897250"/>
            <a:ext cx="9268002" cy="663161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245" y="1457325"/>
            <a:ext cx="10659506" cy="1303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2245" y="3214688"/>
            <a:ext cx="10659506" cy="25701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5819119" y="2637864"/>
            <a:ext cx="624114" cy="624114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5831070" y="2682556"/>
            <a:ext cx="624114" cy="624114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475439"/>
            <a:ext cx="11226813" cy="1412024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75756" y="2891133"/>
            <a:ext cx="11226813" cy="1410871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1301953"/>
            <a:ext cx="11226813" cy="141222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0" y="1455738"/>
            <a:ext cx="10529331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6" y="3043568"/>
            <a:ext cx="10529331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0" y="4602567"/>
            <a:ext cx="10529331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549014" y="2866573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566925" y="4462950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525132" y="1286005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594827" y="1286005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594827" y="2873832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594827" y="4475441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1" y="1455738"/>
            <a:ext cx="6142494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7" y="3043568"/>
            <a:ext cx="6142494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1" y="4602567"/>
            <a:ext cx="6142494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2044625"/>
            <a:ext cx="448078" cy="4640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3528883"/>
            <a:ext cx="448078" cy="464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5002791"/>
            <a:ext cx="448078" cy="464080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6934" y="1693046"/>
            <a:ext cx="4691066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96934" y="3177765"/>
            <a:ext cx="4691066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96934" y="4667411"/>
            <a:ext cx="4691066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597423" y="1691545"/>
            <a:ext cx="4814328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597423" y="3176264"/>
            <a:ext cx="4814328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597423" y="4665910"/>
            <a:ext cx="4814328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96934" y="1319750"/>
            <a:ext cx="4691066" cy="223715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597423" y="1319751"/>
            <a:ext cx="4814328" cy="204788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25134" y="1286003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475756" y="2506408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475756" y="3726814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475756" y="4947219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93941" y="1687691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93939" y="4128502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93939" y="5348907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93941" y="2908096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4990" y="1403350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54990" y="2623097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54990" y="3844162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54990" y="5063909"/>
            <a:ext cx="10456761" cy="93027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932591" y="1280427"/>
            <a:ext cx="8825425" cy="230872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932591" y="1067489"/>
            <a:ext cx="2115777" cy="19723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841562" y="1067489"/>
            <a:ext cx="2035175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3147143" y="1330026"/>
            <a:ext cx="2569384" cy="190221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089902" y="1330026"/>
            <a:ext cx="2546098" cy="206674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8966285" y="1322474"/>
            <a:ext cx="2575866" cy="21422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92329" y="2441566"/>
            <a:ext cx="10944117" cy="646405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592329" y="3193566"/>
            <a:ext cx="10944117" cy="646405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592329" y="3944610"/>
            <a:ext cx="10944117" cy="646405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90919" y="4146016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90919" y="3394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90919" y="2642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8592" y="2583615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8592" y="3348141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88592" y="4086660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620403" y="1286001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592327" y="204578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592327" y="280556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592327" y="356534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592327" y="432512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420952" y="145738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420952" y="221716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420952" y="297694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420952" y="373672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420952" y="449650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6648" y="1428228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36210" y="2207910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8736" y="2971014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8298" y="3750696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36210" y="4484705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37623" y="1430316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27185" y="2209998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339711" y="2973102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29273" y="3752784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327185" y="4486793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9" y="143"/>
            <a:ext cx="12179052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913" y="1681880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5340694" y="1817929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40694" y="1817930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75756" y="2800663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5340694" y="2940250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340694" y="2940251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75756" y="3922984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5340694" y="4062571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340694" y="4062572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6" y="5045305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5340694" y="5184892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340694" y="5184893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7973" y="202723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6472" y="3157362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16472" y="426182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14971" y="5391952"/>
            <a:ext cx="5837215" cy="466725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245" y="1817688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50744" y="2944245"/>
            <a:ext cx="4284212" cy="79624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50744" y="4058791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9243" y="5185348"/>
            <a:ext cx="4284212" cy="79624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752245" y="1403951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58513" y="1411503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586055" y="1632768"/>
          <a:ext cx="11024809" cy="362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50"/>
                <a:gridCol w="6848359"/>
              </a:tblGrid>
              <a:tr h="41342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pPr marL="165100" indent="-165100"/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2" y="220980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27972" y="220980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79771" y="283244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6471" y="283244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9771" y="346282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6471" y="346282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78270" y="408546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024970" y="408546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78270" y="4753912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024970" y="4753912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9771" y="1719437"/>
            <a:ext cx="3748685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26471" y="1719437"/>
            <a:ext cx="6457838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3584" y="1106384"/>
            <a:ext cx="5524190" cy="4897456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08966" y="4513701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608966" y="1574138"/>
            <a:ext cx="5221005" cy="1375521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608966" y="3040429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6138450" y="1106386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6138450" y="3623568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6278933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8976299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6278933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976299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3" y="1175763"/>
            <a:ext cx="4908327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6017" y="1159931"/>
            <a:ext cx="504573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09559" y="3712458"/>
            <a:ext cx="471959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5653" y="169304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409559" y="4198876"/>
            <a:ext cx="2255470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09413" y="1674585"/>
            <a:ext cx="2255616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101763" y="4189021"/>
            <a:ext cx="2309987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75653" y="3145471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5653" y="462779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101763" y="1652817"/>
            <a:ext cx="2309988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902258" y="1707449"/>
            <a:ext cx="5730314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902258" y="2641971"/>
            <a:ext cx="5730315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7512803" y="2353239"/>
            <a:ext cx="0" cy="1221732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6537160" y="2729395"/>
            <a:ext cx="1978000" cy="559504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7113720" y="3775916"/>
            <a:ext cx="3869457" cy="171048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217932" y="3775916"/>
            <a:ext cx="5673299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5770351" y="3574971"/>
            <a:ext cx="3274620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5777296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9044971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9044971" y="4415492"/>
            <a:ext cx="0" cy="71798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7807407" y="4686939"/>
            <a:ext cx="247082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7807407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10278233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7266225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6537158" y="2729394"/>
            <a:ext cx="197799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802859" y="3867007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8050916" y="3867006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802860" y="3867007"/>
            <a:ext cx="1951292" cy="548482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8050919" y="3867007"/>
            <a:ext cx="1951292" cy="548482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8552362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9826171" y="4974916"/>
            <a:ext cx="995856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6563865" y="1804757"/>
            <a:ext cx="195129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6563868" y="1804758"/>
            <a:ext cx="1951292" cy="548481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1452" y="1834016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21452" y="2758422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64343" y="3900586"/>
            <a:ext cx="3178628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3867" y="2038803"/>
            <a:ext cx="1951289" cy="34290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63868" y="2992033"/>
            <a:ext cx="1930438" cy="296866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02859" y="4092695"/>
            <a:ext cx="1951291" cy="254000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051251" y="4091595"/>
            <a:ext cx="1950960" cy="323894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66225" y="5047486"/>
            <a:ext cx="1096838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573215" y="5047486"/>
            <a:ext cx="1080479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26171" y="5047486"/>
            <a:ext cx="995856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8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563564" y="258972"/>
            <a:ext cx="1220827" cy="13934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60742" cy="3929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89771" cy="3929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58972"/>
            <a:ext cx="1397659" cy="139343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47829" cy="3929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9243" cy="1406594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49" b="3497"/>
          <a:stretch/>
        </p:blipFill>
        <p:spPr>
          <a:xfrm>
            <a:off x="248" y="143"/>
            <a:ext cx="12179307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128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128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51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50635" y="517525"/>
            <a:ext cx="10661116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0635" y="1814513"/>
            <a:ext cx="10654772" cy="41243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3688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6"/>
            <a:ext cx="448266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20" r:id="rId22"/>
    <p:sldLayoutId id="2147484121" r:id="rId23"/>
    <p:sldLayoutId id="2147484122" r:id="rId24"/>
    <p:sldLayoutId id="2147484123" r:id="rId25"/>
    <p:sldLayoutId id="2147484124" r:id="rId26"/>
    <p:sldLayoutId id="2147484063" r:id="rId27"/>
    <p:sldLayoutId id="2147484146" r:id="rId28"/>
    <p:sldLayoutId id="2147484023" r:id="rId29"/>
    <p:sldLayoutId id="2147484060" r:id="rId30"/>
    <p:sldLayoutId id="2147484145" r:id="rId31"/>
    <p:sldLayoutId id="2147484147" r:id="rId32"/>
    <p:sldLayoutId id="2147484148" r:id="rId33"/>
    <p:sldLayoutId id="2147484042" r:id="rId34"/>
    <p:sldLayoutId id="2147484174" r:id="rId35"/>
    <p:sldLayoutId id="2147484175" r:id="rId36"/>
    <p:sldLayoutId id="2147484134" r:id="rId37"/>
    <p:sldLayoutId id="2147484135" r:id="rId38"/>
    <p:sldLayoutId id="2147484019" r:id="rId39"/>
    <p:sldLayoutId id="2147484133" r:id="rId40"/>
    <p:sldLayoutId id="2147484132" r:id="rId41"/>
    <p:sldLayoutId id="2147484136" r:id="rId42"/>
    <p:sldLayoutId id="2147484137" r:id="rId43"/>
    <p:sldLayoutId id="2147484152" r:id="rId44"/>
    <p:sldLayoutId id="2147484138" r:id="rId45"/>
    <p:sldLayoutId id="2147484141" r:id="rId46"/>
    <p:sldLayoutId id="2147484142" r:id="rId47"/>
    <p:sldLayoutId id="2147484139" r:id="rId48"/>
    <p:sldLayoutId id="2147484140" r:id="rId49"/>
    <p:sldLayoutId id="2147484144" r:id="rId50"/>
    <p:sldLayoutId id="2147484173" r:id="rId51"/>
    <p:sldLayoutId id="2147484143" r:id="rId52"/>
    <p:sldLayoutId id="2147484160" r:id="rId53"/>
    <p:sldLayoutId id="2147484125" r:id="rId54"/>
    <p:sldLayoutId id="2147484126" r:id="rId55"/>
    <p:sldLayoutId id="2147484127" r:id="rId56"/>
    <p:sldLayoutId id="2147484128" r:id="rId57"/>
    <p:sldLayoutId id="2147484129" r:id="rId58"/>
    <p:sldLayoutId id="2147484161" r:id="rId59"/>
    <p:sldLayoutId id="2147484162" r:id="rId60"/>
    <p:sldLayoutId id="2147484163" r:id="rId61"/>
    <p:sldLayoutId id="2147484164" r:id="rId62"/>
    <p:sldLayoutId id="2147484165" r:id="rId63"/>
    <p:sldLayoutId id="2147484166" r:id="rId64"/>
    <p:sldLayoutId id="2147484168" r:id="rId65"/>
    <p:sldLayoutId id="2147484167" r:id="rId66"/>
    <p:sldLayoutId id="2147484172" r:id="rId67"/>
    <p:sldLayoutId id="2147484171" r:id="rId68"/>
    <p:sldLayoutId id="2147484170" r:id="rId69"/>
    <p:sldLayoutId id="2147484169" r:id="rId70"/>
    <p:sldLayoutId id="2147484151" r:id="rId71"/>
    <p:sldLayoutId id="2147484150" r:id="rId72"/>
    <p:sldLayoutId id="2147484149" r:id="rId73"/>
    <p:sldLayoutId id="2147484155" r:id="rId74"/>
    <p:sldLayoutId id="2147484156" r:id="rId75"/>
    <p:sldLayoutId id="2147484157" r:id="rId76"/>
    <p:sldLayoutId id="2147484158" r:id="rId77"/>
    <p:sldLayoutId id="2147484159" r:id="rId78"/>
    <p:sldLayoutId id="2147484130" r:id="rId79"/>
    <p:sldLayoutId id="2147484131" r:id="rId80"/>
    <p:sldLayoutId id="2147484153" r:id="rId81"/>
    <p:sldLayoutId id="2147484154" r:id="rId8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30659@att.com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/>
              <a:t>AT&amp;T Proprietary (Internal Use Only) Not for use or disclosure outside the AT&amp;T companies except under written agreement.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Mobilithon</a:t>
            </a:r>
            <a:r>
              <a:rPr lang="en-US" sz="2800" dirty="0"/>
              <a:t>: Final Presentation Guidelines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pc="-30" dirty="0" smtClean="0">
                <a:latin typeface="Calibri" charset="0"/>
                <a:cs typeface="Calibri"/>
              </a:rPr>
              <a:t>August 4-6, 2014</a:t>
            </a:r>
            <a:endParaRPr lang="en-US" spc="-30" dirty="0">
              <a:cs typeface="Calibri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2" y="2276142"/>
            <a:ext cx="4065105" cy="16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Challenges/Roadblocks and Mitigation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14024"/>
              </p:ext>
            </p:extLst>
          </p:nvPr>
        </p:nvGraphicFramePr>
        <p:xfrm>
          <a:off x="788694" y="1443486"/>
          <a:ext cx="47702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649"/>
                <a:gridCol w="2670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Team Name &amp;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 Vision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Demo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Tool and Assets Used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Challenges/ Roadblocks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deck  provides the the </a:t>
            </a:r>
            <a:r>
              <a:rPr lang="en-US" dirty="0"/>
              <a:t>details  to be submitted at the end of app development  for the presentation to the </a:t>
            </a:r>
            <a:r>
              <a:rPr lang="en-US" dirty="0" smtClean="0"/>
              <a:t>Judges.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Send the completed PowerPoint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by 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August 4</a:t>
            </a:r>
            <a:r>
              <a:rPr lang="en-US" b="1" baseline="30000" dirty="0" smtClean="0">
                <a:solidFill>
                  <a:schemeClr val="accent1"/>
                </a:solidFill>
                <a:cs typeface="ＭＳ Ｐゴシック" charset="0"/>
              </a:rPr>
              <a:t>th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10am ET </a:t>
            </a: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to </a:t>
            </a:r>
            <a:r>
              <a:rPr lang="en-US" dirty="0">
                <a:hlinkClick r:id="rId2"/>
              </a:rPr>
              <a:t>Mobilithon_Support Email</a:t>
            </a:r>
            <a:r>
              <a:rPr lang="en-US" b="1" dirty="0"/>
              <a:t> 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869" y="517525"/>
            <a:ext cx="10661116" cy="7684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1952" y="4869934"/>
            <a:ext cx="990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Each team will have </a:t>
            </a:r>
            <a:r>
              <a:rPr lang="en-US" b="1" dirty="0" smtClean="0"/>
              <a:t>10 minutes to present </a:t>
            </a:r>
            <a:r>
              <a:rPr lang="en-US" dirty="0" smtClean="0"/>
              <a:t>their application, and </a:t>
            </a:r>
            <a:r>
              <a:rPr lang="en-US" b="1" dirty="0" smtClean="0"/>
              <a:t>5mins for Q&amp;A </a:t>
            </a:r>
            <a:r>
              <a:rPr lang="en-US" dirty="0" smtClean="0"/>
              <a:t>with the judges. </a:t>
            </a:r>
          </a:p>
          <a:p>
            <a:r>
              <a:rPr lang="en-US" dirty="0" smtClean="0"/>
              <a:t>Key items for the judges would be team’s structure, Application Vision and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Team Name : </a:t>
            </a:r>
            <a:r>
              <a:rPr lang="en-US" dirty="0" err="1" smtClean="0"/>
              <a:t>BraveHackers</a:t>
            </a:r>
            <a:endParaRPr lang="en-US" dirty="0" smtClean="0"/>
          </a:p>
          <a:p>
            <a:r>
              <a:rPr lang="en-US" dirty="0" smtClean="0"/>
              <a:t>Total Team Size : 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70467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2452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188" y="1293585"/>
            <a:ext cx="1376361" cy="18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6452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6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Cont..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86155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36709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7453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BRAKKE,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STEVE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&lt;sb1960@att.com&gt;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Provisioning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AngularJS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186" y="3915359"/>
            <a:ext cx="1376361" cy="15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1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Brief description of the </a:t>
            </a:r>
            <a:r>
              <a:rPr lang="en-US" dirty="0" smtClean="0"/>
              <a:t>application vision that </a:t>
            </a:r>
            <a:r>
              <a:rPr lang="en-US" dirty="0"/>
              <a:t>the team is addressing and the </a:t>
            </a:r>
            <a:r>
              <a:rPr lang="en-US" dirty="0" smtClean="0"/>
              <a:t>Use Cases </a:t>
            </a:r>
            <a:r>
              <a:rPr lang="en-US" dirty="0"/>
              <a:t>that are implemented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Provide the name of the application developed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Business impact 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Type of the App developed : Native/Hybrid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Include the wireframes for the use cases – optional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Location of the code – Project name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Describe the level of completeness of the </a:t>
            </a:r>
            <a:r>
              <a:rPr lang="en-US" dirty="0" smtClean="0"/>
              <a:t>application  </a:t>
            </a:r>
            <a:r>
              <a:rPr lang="en-US" dirty="0"/>
              <a:t>- whether all the </a:t>
            </a:r>
            <a:r>
              <a:rPr lang="en-US" dirty="0" smtClean="0"/>
              <a:t>Use Cases </a:t>
            </a:r>
            <a:r>
              <a:rPr lang="en-US" dirty="0"/>
              <a:t>planned were implemented</a:t>
            </a: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Embed Demo file or a link to recoding – </a:t>
            </a:r>
            <a:r>
              <a:rPr lang="en-US" b="1" dirty="0" smtClean="0"/>
              <a:t>mandatory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Present </a:t>
            </a:r>
            <a:r>
              <a:rPr lang="en-US" dirty="0"/>
              <a:t>recorded demo </a:t>
            </a:r>
            <a:endParaRPr lang="en-US" i="1" dirty="0"/>
          </a:p>
          <a:p>
            <a:pPr marL="114300"/>
            <a:endParaRPr lang="en-US" i="1" dirty="0" smtClean="0"/>
          </a:p>
          <a:p>
            <a:pPr marL="114300"/>
            <a:r>
              <a:rPr lang="en-US" sz="1800" b="1" u="sng" dirty="0" smtClean="0">
                <a:solidFill>
                  <a:schemeClr val="tx1"/>
                </a:solidFill>
              </a:rPr>
              <a:t>Note: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Do </a:t>
            </a:r>
            <a:r>
              <a:rPr lang="en-US" sz="1800" dirty="0">
                <a:solidFill>
                  <a:schemeClr val="tx1"/>
                </a:solidFill>
              </a:rPr>
              <a:t>not use ATT Connect for recording the demo. The final presentation to the judges will be done over ATT Connect, only one connect session is possible at a time</a:t>
            </a:r>
          </a:p>
          <a:p>
            <a:pPr marL="11430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APIs and Assets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50152"/>
              </p:ext>
            </p:extLst>
          </p:nvPr>
        </p:nvGraphicFramePr>
        <p:xfrm>
          <a:off x="788695" y="1593346"/>
          <a:ext cx="6592796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11"/>
                <a:gridCol w="3886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&amp;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of using the tool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 tools </a:t>
                      </a:r>
                      <a:r>
                        <a:rPr lang="en-US" baseline="0" dirty="0" smtClean="0"/>
                        <a:t>used:</a:t>
                      </a:r>
                    </a:p>
                    <a:p>
                      <a:r>
                        <a:rPr lang="en-US" baseline="0" dirty="0" smtClean="0"/>
                        <a:t>NetBeans,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had a good comparison of the Eclipse and NetBeans IDEs. Several of us started with Eclipse and switched to NetBeans after seeing some of its code generation features.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MFMP*</a:t>
                      </a:r>
                      <a:r>
                        <a:rPr lang="en-US" baseline="0" dirty="0" smtClean="0"/>
                        <a:t> Assets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8695" y="4971534"/>
            <a:ext cx="366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*MFMP – Mobile First Meta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Spent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2723"/>
              </p:ext>
            </p:extLst>
          </p:nvPr>
        </p:nvGraphicFramePr>
        <p:xfrm>
          <a:off x="750635" y="1774452"/>
          <a:ext cx="58443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Team Effort spent on developing the App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effort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635" y="3618077"/>
            <a:ext cx="883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+mn-lt"/>
              </a:rPr>
              <a:t>Note : Provide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the total hours spent and splitting it into Planning/Dev/Test efforts is optional.</a:t>
            </a:r>
          </a:p>
        </p:txBody>
      </p:sp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4PPT_TEMPLATE_INTERNAL_WIDE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7088</TotalTime>
  <Words>869</Words>
  <Application>Microsoft Office PowerPoint</Application>
  <PresentationFormat>Custom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ATT_2014PPT_TEMPLATE_INTERNAL_WIDE</vt:lpstr>
      <vt:lpstr>PowerPoint Presentation</vt:lpstr>
      <vt:lpstr>Contents</vt:lpstr>
      <vt:lpstr>Introduction</vt:lpstr>
      <vt:lpstr>Team Name and Team Structure</vt:lpstr>
      <vt:lpstr>Team Name and Team Structure</vt:lpstr>
      <vt:lpstr>Application Vision and Use Cases</vt:lpstr>
      <vt:lpstr>Demo</vt:lpstr>
      <vt:lpstr>Tools, APIs and Assets Used</vt:lpstr>
      <vt:lpstr>Efforts Spent</vt:lpstr>
      <vt:lpstr>Challenges/Roadblocks and Mitigation 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Amanda Faticone</dc:creator>
  <cp:lastModifiedBy>Brakke, Steve</cp:lastModifiedBy>
  <cp:revision>139</cp:revision>
  <cp:lastPrinted>2014-01-22T22:43:08Z</cp:lastPrinted>
  <dcterms:created xsi:type="dcterms:W3CDTF">2014-02-26T16:45:59Z</dcterms:created>
  <dcterms:modified xsi:type="dcterms:W3CDTF">2014-07-31T18:05:08Z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