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Raleway" panose="020B05030301010600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8456367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8456367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8456367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8456367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84b6c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84b6c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8456367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8456367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81b8ac7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81b8ac7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845636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845636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81b8ac7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81b8ac7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845636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845636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845636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845636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Acme Furniture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Eleanor Naff,  Ashwin Murali, </a:t>
            </a:r>
            <a:r>
              <a:rPr lang="en" dirty="0" err="1"/>
              <a:t>Keyu</a:t>
            </a:r>
            <a:r>
              <a:rPr lang="en" dirty="0"/>
              <a:t> </a:t>
            </a:r>
            <a:r>
              <a:rPr lang="en-US" altLang="zh-CN" dirty="0"/>
              <a:t>Chen</a:t>
            </a:r>
            <a:r>
              <a:rPr lang="en" dirty="0"/>
              <a:t>, Rama Sonko, and Tyler West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725" y="1038876"/>
            <a:ext cx="3219249" cy="175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727800" y="1257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91000" y="17928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3 Month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Goal: $75,000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EComm Sales: $82,300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Total Sales: $97,510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Cost: $25,000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ROAS: 3.9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6 Month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Goal: $125,000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EComm Sales: $141,450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Total Sales: $156,660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Cost: $42,000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ROAS: 3.73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4535225" y="21265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We should </a:t>
            </a:r>
            <a:endParaRPr sz="9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200" b="1">
                <a:solidFill>
                  <a:schemeClr val="dk1"/>
                </a:solidFill>
              </a:rPr>
              <a:t>Primary objective</a:t>
            </a:r>
            <a:r>
              <a:rPr lang="en" sz="1200">
                <a:solidFill>
                  <a:schemeClr val="dk1"/>
                </a:solidFill>
              </a:rPr>
              <a:t>: Reach eComm sales volume of $125,000 per month, within six months</a:t>
            </a:r>
            <a:endParaRPr sz="12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200" b="1">
                <a:solidFill>
                  <a:schemeClr val="dk1"/>
                </a:solidFill>
              </a:rPr>
              <a:t>Secondary objective</a:t>
            </a:r>
            <a:r>
              <a:rPr lang="en" sz="1200">
                <a:solidFill>
                  <a:schemeClr val="dk1"/>
                </a:solidFill>
              </a:rPr>
              <a:t>: Quality impressions to raise awareness for the new product line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>
              <a:solidFill>
                <a:srgbClr val="45454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Background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Largest furniture manufacturer in America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Traditionally heavy in brick &amp; mortar storefronts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Fairly new to ecommerce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Affordable furniture offerings &amp; ability to discount prices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Competitive in larger set piece furniture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325" y="505600"/>
            <a:ext cx="2653825" cy="191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Strategy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Our marketing strategy is to launch an ecommerce store for Acme Furniture that will rake in $125,000 in profit within six months.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We plan to employ various channels in which this ecommerce site will be promoted offering an alternative to the traditional brick and mortar design of Acme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While shoppers tend to still visit stores to look at furniture, Acme’s lack of presence in the ecommerce world puts in behind its competitors.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Ecommerce offers a new option to parents who are busy, may not have time to shop, or those who know exactly what they want to purchase to receive their items quickly and efficiently.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4075" y="519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P’s of Marketing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-1333275" y="-1206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7425"/>
            <a:ext cx="8922002" cy="37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Approach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3 Months: $75,000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Ability to adjust plan according to observed trends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Allows us to ensure the we are on track to meet our final goal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Over both periods, we only used channels with an ROAS value greater than $3 for Paid Search, Retargeting, and Paid Social, and over $1 for YouTube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4294967295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6 Months: $125,000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471350" y="2078875"/>
            <a:ext cx="3853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Target audience: 25-40, HHI $50k-$200k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ROAS: $2.28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3 Months: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Cost: $2,000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Sales: $4,560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6 Months: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Cost: $2,000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Sales: $4,560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875" y="785952"/>
            <a:ext cx="2542575" cy="10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425175" y="2168225"/>
            <a:ext cx="4365900" cy="27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 audience: 35-55, HHI $100-$250k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ROAS: $3.55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 Months: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Cost: $3,000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Sales: $10,650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 Months: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Cost: $3,000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Sales: $10,650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Impressions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Brick and Mortar Strength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Paid Social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Target audience: 25-40, HHI $50k-$200k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ROAS: $3.05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3 Months: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Cost: $5,000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Sales: $15,250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6 Months: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Cost: $12,000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Sales: $36,600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200" y="660750"/>
            <a:ext cx="1534925" cy="15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425" y="488888"/>
            <a:ext cx="1878625" cy="18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 descr="Image result for facebook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175" y="2464937"/>
            <a:ext cx="1488975" cy="1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9175" y="2464938"/>
            <a:ext cx="1488975" cy="14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Paid Search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Target audience: 35-55, HHI $100k-$250k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ROAS: $4.47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3 Months: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Cost: $15,000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Sales: $67,050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6 Months: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Cost: $20,000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Sales: $89,400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Diminishing Returns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Key Words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02" y="708850"/>
            <a:ext cx="3558550" cy="417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Retargeting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Target audience: 35-55, HHI $100-250k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Using website margins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ROAS: $3.09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3 Month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Wait on retargeting for first 3 months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6 Month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Cost: $5,000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Sales: $15,450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875" y="1040900"/>
            <a:ext cx="4234026" cy="22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Macintosh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Streamline</vt:lpstr>
      <vt:lpstr>Acme Furniture</vt:lpstr>
      <vt:lpstr>Company Background</vt:lpstr>
      <vt:lpstr>Marketing Strategy</vt:lpstr>
      <vt:lpstr>Four P’s of Marketing</vt:lpstr>
      <vt:lpstr>Milestone Approach</vt:lpstr>
      <vt:lpstr>Youtube</vt:lpstr>
      <vt:lpstr>Paid Social</vt:lpstr>
      <vt:lpstr>Paid Search</vt:lpstr>
      <vt:lpstr>Retargeting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Furniture</dc:title>
  <cp:lastModifiedBy>Ley0127</cp:lastModifiedBy>
  <cp:revision>1</cp:revision>
  <dcterms:modified xsi:type="dcterms:W3CDTF">2020-01-05T00:26:49Z</dcterms:modified>
</cp:coreProperties>
</file>