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10B29-384E-421F-A437-237DC621859F}">
  <a:tblStyle styleId="{BE410B29-384E-421F-A437-237DC62185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d56b2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d56b2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cda3c2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cda3c2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 = how profitable a company is based on its resources/ how efficient management is at using its assets to generate earnings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ratio CR =  a high current ratio may mean that a firm is holding too much cash that could be converted to use in other areas, while a low may be an indicator of struggle to pay off debts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ratio - Debt/equity ratio = if high, may show inability to pay off debts as well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d56b2b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ed56b2b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ed479d9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ed479d9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ed479d9b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ed479d9b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422025" y="296000"/>
            <a:ext cx="55215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Inc. 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#3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and Industry of Apple 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				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Apple sells consumer electronics, software, and internet services. </a:t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3389450" y="13242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Industry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Hardware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Software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 electronics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6286475" y="1343575"/>
            <a:ext cx="24945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Global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286475" y="1909675"/>
            <a:ext cx="2438100" cy="1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Americas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Japan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Europe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Greater China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India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 East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Africa 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492425" y="13242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208325"/>
            <a:ext cx="4173350" cy="14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550" y="2964500"/>
            <a:ext cx="4173350" cy="16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6025" y="1722450"/>
            <a:ext cx="4890300" cy="1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6088" y="113525"/>
            <a:ext cx="4000277" cy="1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4700" y="3598300"/>
            <a:ext cx="3566925" cy="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227375" y="168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and Financial Metrics </a:t>
            </a:r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227375" y="91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{BE410B29-384E-421F-A437-237DC621859F}</a:tableStyleId>
              </a:tblPr>
              <a:tblGrid>
                <a:gridCol w="9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7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EBITDA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(billions)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Current Ratio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Debt/Equity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Interest Coverage Ratio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Operating Profit Margin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P/E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$73.33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14.02%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27.84%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Samsung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$47.00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84.97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9.95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$32.11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8.67%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Tencent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$10.29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Netflix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$5.30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1.58%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290.70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FitBit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$0.00002999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(9.50)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(0.05%)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(15.9)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Areas of Risk on Audit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311700" y="11520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Unqualified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Lots of Equity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financial weakness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Effective internal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Innovation to generate revenue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2017 Tax Reforms on Apple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 would be allowed to repatriate its $252 billion cash holdings from overseas.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tax break would require Apple to pay 15.5% tax on the cash it holds, rather than 35% it had to pay previously.</a:t>
            </a:r>
            <a:endParaRPr sz="1350">
              <a:solidFill>
                <a:srgbClr val="3C3C3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Issues in Apple’s Future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market for Apple’s products could rapidly change with the growth of technology, which requires Apple to introduce new technology rather quickly.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 outsources outside of the U.S. to avoid higher corporate fees in manufacturing its products, making production vulnerable to conditions in the countries it outsources to.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Apple’s future performance depends on how it competes with other third party services as it transitions to providing entertainment (similar to Netflix and Amazon).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On-screen Show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Roboto</vt:lpstr>
      <vt:lpstr>Arial</vt:lpstr>
      <vt:lpstr>Geometric</vt:lpstr>
      <vt:lpstr>Apple Inc. </vt:lpstr>
      <vt:lpstr>Business and Industry of Apple </vt:lpstr>
      <vt:lpstr>PowerPoint Presentation</vt:lpstr>
      <vt:lpstr>Ratios and Financial Metrics </vt:lpstr>
      <vt:lpstr>Assessing Areas of Risk on Audit</vt:lpstr>
      <vt:lpstr>Impact of 2017 Tax Reforms on Apple</vt:lpstr>
      <vt:lpstr>Possible Issues in Apple’s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Inc. </dc:title>
  <cp:lastModifiedBy>Ley0127</cp:lastModifiedBy>
  <cp:revision>1</cp:revision>
  <dcterms:modified xsi:type="dcterms:W3CDTF">2021-01-11T23:17:26Z</dcterms:modified>
</cp:coreProperties>
</file>