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C7A1-7406-4D3F-8779-DF8FEB16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42FB4-13F5-41B2-ACB1-06BF9F7D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781A-85C2-4ADC-85C0-47D3056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A833-8A64-4FA1-9F5B-F044F6DA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20FC-9CE5-4FA4-994B-00EAA3BF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749-E931-44FB-955F-879F9CB6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9A88-1DA2-4A54-9729-AED5079D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2DA0-7CE9-442B-8035-FCEFF1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7313-57D7-494B-90B7-7B468827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10D1-9CDB-4132-820A-B44F47C2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D0DB4-9D51-46C1-86EE-7BE54C093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6FEBF-B72C-4982-9F40-7E2BDCD34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4938-587B-443E-87B7-045BC781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931F-497D-4F67-93A9-E969988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20F0B-36AC-4B1E-A137-8A41702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791E-D905-4117-84C0-3AE57AF8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EED6-5BA3-4AEF-8C3F-F2E762BF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A554-FCEF-42C2-98E8-7338A80A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73D6-4495-408F-956B-40DDC3E8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9D19-3C7C-4DC3-8CEC-4DD89923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5BD1-EE71-4D4B-85DB-5F6BCDC8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1D2A-D802-4FF3-8A87-3567B653B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E8E2-DC03-4D14-A221-9F2B0177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5C12-2A0C-4A7F-846E-F56BA264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3231-F3FC-446A-9486-44619819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29F1-0A21-470A-880E-6FE9AAEC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E6A9-1975-43D4-983E-6EC1BFA1A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62FB-6069-40F0-9741-2F7A6973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8642-3C91-48B4-8BEF-0C512A4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3C76-1BDA-49A2-819A-F8749AB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3F0C2-87A0-43AC-BC6E-C5928192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80A1-B0DD-4614-BD20-4B828439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02AC-73F3-42C7-A782-69F354A2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2B16C-BA88-4D55-A9C5-959DC369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F4D42-1DEE-4D90-ABF6-63ACE77E3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4E1AA-EACF-48A5-B3F7-5E2295FFF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7A88A-20CB-476D-94A3-33CA21DC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5D478-4FE6-4ECB-B21B-7F91A5D0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48E3F-AC16-435F-9ED6-F9AA8EDB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8B12-BB3C-4E22-8CC3-CE70FE2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B1EF0-56A4-42E2-810B-744F43E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C1C04-691D-4FC5-B607-24B3E8B8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7013-4A72-43D2-83C7-18128AB0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CEC2E-CC7E-49F6-8AB3-D36E8660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8A741-A4BC-4236-9F08-59E78096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D0B95-87F8-497B-9649-552D7150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CEB8-8C04-4E13-BD23-AB70ABD0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D584-5DDC-4FC6-BB44-AE30C335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5772B-E223-40B4-AB15-A45A79F3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9CC0-DF36-4BBA-B87C-029FFD20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41B48-1662-4820-A23D-578E8120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8B32-C449-473A-B7E4-AA721A1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EC9-B9B3-4687-B4C5-5EDA5BC4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FD45-C0DE-42AE-9FA9-FEB3D4BF2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1BDD-83B1-49FC-BF4C-67E15EE0C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5B2F-DA78-4C8F-B806-8AA2A15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4FB4-A30E-405F-AD22-C84AD9F8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D4152-9535-43DB-991B-7A8F668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CDB6-E1A3-4DC4-BCA3-F3C630CD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D2E1-432E-4300-B3BF-3645C198C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CED9-DF0C-46C6-BCBE-3A3A4D67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A83D-434E-43F1-BE6D-4E3EF96158B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312-C6EE-409E-B189-04DD42827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0CAC-BF69-430F-A4EF-4D6172A47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5233-E91E-44C6-A83A-78FBBBE0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37D-45D4-467E-B611-1D98A8FC2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 Findings and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CB0FD-507F-45D5-A134-4A8025232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Heart Disease Capstone Prediction</a:t>
            </a:r>
          </a:p>
          <a:p>
            <a:r>
              <a:rPr lang="en-US" dirty="0"/>
              <a:t>Kevin Malis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67A2-C6BD-40D9-A3F4-F7ADF823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Feature Correlations with Label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11FF8-240E-4EF4-A4B3-4AF65047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45" y="1501299"/>
            <a:ext cx="5086350" cy="3333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FB436-75C7-4997-8250-CFDD23B1CEAF}"/>
              </a:ext>
            </a:extLst>
          </p:cNvPr>
          <p:cNvSpPr txBox="1"/>
          <p:nvPr/>
        </p:nvSpPr>
        <p:spPr>
          <a:xfrm>
            <a:off x="1330960" y="4835049"/>
            <a:ext cx="939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python seaborn package to create visualizations that show how each feature is distributed when grouped by the target(i.e. having heart disease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Oldpeak</a:t>
            </a:r>
            <a:r>
              <a:rPr lang="en-US" dirty="0"/>
              <a:t> was determined to be significant factor in predicting heart disease, this type of visualization was done for all features</a:t>
            </a:r>
          </a:p>
        </p:txBody>
      </p:sp>
    </p:spTree>
    <p:extLst>
      <p:ext uri="{BB962C8B-B14F-4D97-AF65-F5344CB8AC3E}">
        <p14:creationId xmlns:p14="http://schemas.microsoft.com/office/powerpoint/2010/main" val="12135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ED28-C056-4EDE-B900-85BC1D39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F6167-7D1B-4B56-A270-F27EE3EE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690688"/>
            <a:ext cx="10515600" cy="2219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0F916-898A-4921-81AD-6C7D7C94C929}"/>
              </a:ext>
            </a:extLst>
          </p:cNvPr>
          <p:cNvSpPr txBox="1"/>
          <p:nvPr/>
        </p:nvSpPr>
        <p:spPr>
          <a:xfrm>
            <a:off x="741680" y="4531360"/>
            <a:ext cx="1068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is a table that shows correlations between patient characteristics and the target heart disease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is the starting off point for determining which features are included in the model, which features are correlated with each other</a:t>
            </a:r>
            <a:r>
              <a:rPr lang="en-US"/>
              <a:t>/collinear, etc. </a:t>
            </a:r>
          </a:p>
        </p:txBody>
      </p:sp>
    </p:spTree>
    <p:extLst>
      <p:ext uri="{BB962C8B-B14F-4D97-AF65-F5344CB8AC3E}">
        <p14:creationId xmlns:p14="http://schemas.microsoft.com/office/powerpoint/2010/main" val="61817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114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Exploration Findings and Analysis </vt:lpstr>
      <vt:lpstr>Numerical Feature Correlations with Label</vt:lpstr>
      <vt:lpstr>Correlation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Findings and Analysis</dc:title>
  <dc:creator>Kevin A. Malis</dc:creator>
  <cp:lastModifiedBy>Kevin A. Malis</cp:lastModifiedBy>
  <cp:revision>4</cp:revision>
  <dcterms:created xsi:type="dcterms:W3CDTF">2019-07-09T19:33:57Z</dcterms:created>
  <dcterms:modified xsi:type="dcterms:W3CDTF">2019-07-10T19:33:51Z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kevin.a.malis@avanade.com</vt:lpwstr>
  </property>
  <property fmtid="{D5CDD505-2E9C-101B-9397-08002B2CF9AE}" pid="5" name="MSIP_Label_236020b0-6d69-48c1-9bb5-c586c1062b70_SetDate">
    <vt:lpwstr>2019-07-10T19:33:39.7000100Z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b92e6c4a-8d4b-4eb1-bd13-28c235301ffc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kevin.a.malis@avanade.com</vt:lpwstr>
  </property>
  <property fmtid="{D5CDD505-2E9C-101B-9397-08002B2CF9AE}" pid="13" name="MSIP_Label_5fae8262-b78e-4366-8929-a5d6aac95320_SetDate">
    <vt:lpwstr>2019-07-10T19:33:39.7000100Z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b92e6c4a-8d4b-4eb1-bd13-28c235301ffc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