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5"/>
  </p:normalViewPr>
  <p:slideViewPr>
    <p:cSldViewPr snapToGrid="0">
      <p:cViewPr>
        <p:scale>
          <a:sx n="102" d="100"/>
          <a:sy n="102" d="100"/>
        </p:scale>
        <p:origin x="95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A59-2F30-6AF2-B83C-4298B199F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C5E81-0B44-3A1F-3FE1-B520D640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2AF2-ED41-71D7-2F18-A2E28AC0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3A65-EA2F-EA42-872E-F2B6074C3864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5D896-AD49-1706-AC58-B72342E5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8C3D-AD3F-E008-8FD2-4FC78381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F4DA-07F1-E641-AEA2-50E1C24B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8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88F1-A736-0C57-2B49-44B75B20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3631-2FDE-AF6A-F103-B149DE73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8B8B-5EC2-CDD4-66F9-8FB87434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3A65-EA2F-EA42-872E-F2B6074C3864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05B5-3FE1-0D2D-7B33-3C794414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0881E-22E4-7013-6A47-5F50EB50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F4DA-07F1-E641-AEA2-50E1C24B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08031-44FF-E222-3588-42533B906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156BE-F5CF-902D-ABE0-2391B0191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88D2-F764-EB9F-5CB3-900BCA3E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3A65-EA2F-EA42-872E-F2B6074C3864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33D88-684F-36E6-0553-4B8E83BA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243D5-9371-F38F-AF3B-10CD8105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F4DA-07F1-E641-AEA2-50E1C24B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8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59AA-F21F-B00F-65F9-F28C01E0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D2F3-9BC4-D65D-2F8F-5E3933EBE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68400-AD9A-D686-DD06-AA686FAD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3A65-EA2F-EA42-872E-F2B6074C3864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E181C-72FE-EB43-2919-A7646586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9FD0A-8820-A855-0D6F-B60FB5D8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F4DA-07F1-E641-AEA2-50E1C24B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1004-218B-D208-7F05-6276D2EE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3BC7A-4767-C23B-1BA9-0F6F41F14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CD62-5ED7-B3CA-FCF0-72287463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3A65-EA2F-EA42-872E-F2B6074C3864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F728F-28F3-C83B-0B90-46879BA6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76C99-D646-CBF2-8562-2C4D73C8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F4DA-07F1-E641-AEA2-50E1C24B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1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2254-C026-7629-2540-87B66B9A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97C8-160C-AEB3-55A5-4E4EA0E94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9413E-161F-92C2-541C-B9ACC1616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1459B-5E0E-C361-E25C-7B50AC93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3A65-EA2F-EA42-872E-F2B6074C3864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5C062-1DA1-2E3B-A900-D63E80A6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A5B84-AE31-AEA3-F265-68D22C86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F4DA-07F1-E641-AEA2-50E1C24B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3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66B0-2DEF-FA3A-5D81-ABC38272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9189C-6027-4E80-7716-338A9F451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15748-B5AC-96F3-4B36-676A4B9B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10D19-7039-665F-23C5-824FB7567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AEEF8-E48F-9F61-2374-E3067F35C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73D35-5635-2B3C-FCBA-BF1760AC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3A65-EA2F-EA42-872E-F2B6074C3864}" type="datetimeFigureOut">
              <a:rPr lang="en-US" smtClean="0"/>
              <a:t>4/29/23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296EE-E20E-FEF7-FB6D-D772A37C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A0202-906E-EBFF-4AD9-9D4671D3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F4DA-07F1-E641-AEA2-50E1C24B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3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4DEB-EC51-849F-1841-AECD4FD2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D1C53-CFFB-4B32-8354-AABC828A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3A65-EA2F-EA42-872E-F2B6074C3864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FAC8B-7A8D-318F-8AAF-08FD8943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74875-6A98-78A5-5E1F-2FD4F3E8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F4DA-07F1-E641-AEA2-50E1C24B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8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2D028-48C0-6D06-1973-B70829BA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3A65-EA2F-EA42-872E-F2B6074C3864}" type="datetimeFigureOut">
              <a:rPr lang="en-US" smtClean="0"/>
              <a:t>4/29/23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0B1CA-E882-11D8-99AD-D4A6220F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54190-77B9-AC22-DC32-4388BCF5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F4DA-07F1-E641-AEA2-50E1C24B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2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70EF-2D7A-BDAA-511A-A1B23654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CD96-496C-23F1-97AC-DDB111D1D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1D414-2A7A-A83C-B1B3-91B6B6C9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26278-146F-7AD9-F847-4AB9DBA2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3A65-EA2F-EA42-872E-F2B6074C3864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6CE16-6DF0-17CE-FC75-CF61A831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D6229-90C3-5904-25B0-D76AFE8E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F4DA-07F1-E641-AEA2-50E1C24B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55DB-A983-03CD-D796-F34DAC0C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F86D7-2E81-8E2F-681A-3658D3296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4992-4492-BF22-1FFA-CAE79FB0F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FD53-6B1C-706B-6BEA-D5CE5D18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3A65-EA2F-EA42-872E-F2B6074C3864}" type="datetimeFigureOut">
              <a:rPr lang="en-US" smtClean="0"/>
              <a:t>4/29/23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C1AFF-B5DF-3170-350D-E3E51A5B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3F063-D6C4-E0D5-CF5C-BB01BD86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F4DA-07F1-E641-AEA2-50E1C24B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889CB-BE27-57EA-0491-DF2F1710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0C23-906E-98DB-21D0-7B4EE1EA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EBB34-54C4-9A24-1B93-14F9E54CC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3A65-EA2F-EA42-872E-F2B6074C3864}" type="datetimeFigureOut">
              <a:rPr lang="en-US" smtClean="0"/>
              <a:t>4/29/23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365B3-ABA9-A2CC-B149-E6E550AE1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50D23-DAB1-EF55-2AC5-91E63CD69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F4DA-07F1-E641-AEA2-50E1C24B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1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8F5253-2C29-3D34-EA0B-CA105F660502}"/>
              </a:ext>
            </a:extLst>
          </p:cNvPr>
          <p:cNvSpPr/>
          <p:nvPr/>
        </p:nvSpPr>
        <p:spPr>
          <a:xfrm>
            <a:off x="675608" y="1835150"/>
            <a:ext cx="5385092" cy="3238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DA90E-9E67-977A-5675-DB4FA8A1DDA9}"/>
              </a:ext>
            </a:extLst>
          </p:cNvPr>
          <p:cNvSpPr txBox="1"/>
          <p:nvPr/>
        </p:nvSpPr>
        <p:spPr>
          <a:xfrm>
            <a:off x="2309032" y="1406484"/>
            <a:ext cx="21416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PCB Front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63F17-FFED-0F40-15C5-0CE75C9A1D2D}"/>
              </a:ext>
            </a:extLst>
          </p:cNvPr>
          <p:cNvSpPr/>
          <p:nvPr/>
        </p:nvSpPr>
        <p:spPr>
          <a:xfrm>
            <a:off x="6324600" y="1835150"/>
            <a:ext cx="5385092" cy="3238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6036E-9248-4FC9-3E7E-44B7B11360FD}"/>
              </a:ext>
            </a:extLst>
          </p:cNvPr>
          <p:cNvSpPr txBox="1"/>
          <p:nvPr/>
        </p:nvSpPr>
        <p:spPr>
          <a:xfrm>
            <a:off x="7860093" y="1405680"/>
            <a:ext cx="2314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PCB 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41688-6558-BFB7-8AE6-A366E20FA24B}"/>
              </a:ext>
            </a:extLst>
          </p:cNvPr>
          <p:cNvSpPr/>
          <p:nvPr/>
        </p:nvSpPr>
        <p:spPr>
          <a:xfrm>
            <a:off x="6384694" y="2463800"/>
            <a:ext cx="3722598" cy="19812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F1A74-8132-0CB6-B9E9-D5F416ACDD99}"/>
              </a:ext>
            </a:extLst>
          </p:cNvPr>
          <p:cNvSpPr txBox="1"/>
          <p:nvPr/>
        </p:nvSpPr>
        <p:spPr>
          <a:xfrm>
            <a:off x="7166493" y="3244334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Pocket Beagle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755204-5610-362C-2F4A-C37BE456B557}"/>
              </a:ext>
            </a:extLst>
          </p:cNvPr>
          <p:cNvCxnSpPr/>
          <p:nvPr/>
        </p:nvCxnSpPr>
        <p:spPr>
          <a:xfrm flipV="1">
            <a:off x="472700" y="1835150"/>
            <a:ext cx="0" cy="323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165FB8-D0BA-EEF6-7728-4406E3005CC8}"/>
              </a:ext>
            </a:extLst>
          </p:cNvPr>
          <p:cNvCxnSpPr>
            <a:cxnSpLocks/>
          </p:cNvCxnSpPr>
          <p:nvPr/>
        </p:nvCxnSpPr>
        <p:spPr>
          <a:xfrm flipH="1">
            <a:off x="364602" y="1832935"/>
            <a:ext cx="2161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0D354E-CF2A-18A8-DC80-0A733E91A332}"/>
              </a:ext>
            </a:extLst>
          </p:cNvPr>
          <p:cNvCxnSpPr>
            <a:cxnSpLocks/>
          </p:cNvCxnSpPr>
          <p:nvPr/>
        </p:nvCxnSpPr>
        <p:spPr>
          <a:xfrm flipH="1">
            <a:off x="367193" y="5073650"/>
            <a:ext cx="2161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0EF790-F929-BF3C-7203-3F6EBD7BE447}"/>
              </a:ext>
            </a:extLst>
          </p:cNvPr>
          <p:cNvCxnSpPr>
            <a:cxnSpLocks/>
          </p:cNvCxnSpPr>
          <p:nvPr/>
        </p:nvCxnSpPr>
        <p:spPr>
          <a:xfrm>
            <a:off x="675608" y="5279468"/>
            <a:ext cx="5385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9277EC-7596-6472-A73C-2B61F3D65F8C}"/>
              </a:ext>
            </a:extLst>
          </p:cNvPr>
          <p:cNvCxnSpPr>
            <a:cxnSpLocks/>
          </p:cNvCxnSpPr>
          <p:nvPr/>
        </p:nvCxnSpPr>
        <p:spPr>
          <a:xfrm>
            <a:off x="6060700" y="5156200"/>
            <a:ext cx="0" cy="2381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BBF1BA-3896-579C-E7FE-357CADF94E58}"/>
              </a:ext>
            </a:extLst>
          </p:cNvPr>
          <p:cNvCxnSpPr>
            <a:cxnSpLocks/>
          </p:cNvCxnSpPr>
          <p:nvPr/>
        </p:nvCxnSpPr>
        <p:spPr>
          <a:xfrm>
            <a:off x="675607" y="5156200"/>
            <a:ext cx="1" cy="2381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10C749-AE6B-F56D-0EE2-0CCB2BB12C7D}"/>
              </a:ext>
            </a:extLst>
          </p:cNvPr>
          <p:cNvSpPr txBox="1"/>
          <p:nvPr/>
        </p:nvSpPr>
        <p:spPr>
          <a:xfrm>
            <a:off x="2810595" y="5338547"/>
            <a:ext cx="111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2.8”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D08338-C3B6-BAD8-B514-EFAB1347E722}"/>
              </a:ext>
            </a:extLst>
          </p:cNvPr>
          <p:cNvSpPr txBox="1"/>
          <p:nvPr/>
        </p:nvSpPr>
        <p:spPr>
          <a:xfrm rot="16200000">
            <a:off x="-272850" y="3422651"/>
            <a:ext cx="1115118" cy="38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1.475”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2C7AD1-99B7-C3B6-A4D9-BB9934044852}"/>
              </a:ext>
            </a:extLst>
          </p:cNvPr>
          <p:cNvSpPr txBox="1"/>
          <p:nvPr/>
        </p:nvSpPr>
        <p:spPr>
          <a:xfrm rot="16200000">
            <a:off x="6295419" y="3155124"/>
            <a:ext cx="72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9985FF-7E4F-7DAC-DC57-BD9484257121}"/>
              </a:ext>
            </a:extLst>
          </p:cNvPr>
          <p:cNvSpPr/>
          <p:nvPr/>
        </p:nvSpPr>
        <p:spPr>
          <a:xfrm>
            <a:off x="2406698" y="3209769"/>
            <a:ext cx="807793" cy="807793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4371A6-1B50-E8ED-00D0-CB686EBD9BB5}"/>
              </a:ext>
            </a:extLst>
          </p:cNvPr>
          <p:cNvSpPr txBox="1"/>
          <p:nvPr/>
        </p:nvSpPr>
        <p:spPr>
          <a:xfrm>
            <a:off x="2362094" y="3408479"/>
            <a:ext cx="94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Button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4F2617-7080-C94E-66BD-E69E0BCE4E21}"/>
              </a:ext>
            </a:extLst>
          </p:cNvPr>
          <p:cNvSpPr/>
          <p:nvPr/>
        </p:nvSpPr>
        <p:spPr>
          <a:xfrm>
            <a:off x="1491810" y="4171225"/>
            <a:ext cx="1139878" cy="90242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4A3969-80BD-E679-C9AA-B28D86E956AB}"/>
              </a:ext>
            </a:extLst>
          </p:cNvPr>
          <p:cNvSpPr txBox="1"/>
          <p:nvPr/>
        </p:nvSpPr>
        <p:spPr>
          <a:xfrm>
            <a:off x="1610781" y="4299271"/>
            <a:ext cx="94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USB Mic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E424E-0D43-96BB-C77D-3E4D46F6D7E2}"/>
              </a:ext>
            </a:extLst>
          </p:cNvPr>
          <p:cNvSpPr/>
          <p:nvPr/>
        </p:nvSpPr>
        <p:spPr>
          <a:xfrm>
            <a:off x="4986414" y="3427321"/>
            <a:ext cx="218335" cy="78209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4DFF2C-8FB3-2340-B220-C55787C63030}"/>
              </a:ext>
            </a:extLst>
          </p:cNvPr>
          <p:cNvSpPr txBox="1"/>
          <p:nvPr/>
        </p:nvSpPr>
        <p:spPr>
          <a:xfrm rot="16200000">
            <a:off x="4290262" y="3610972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66C4A9-EBBD-F913-2DCC-768704653B84}"/>
              </a:ext>
            </a:extLst>
          </p:cNvPr>
          <p:cNvSpPr/>
          <p:nvPr/>
        </p:nvSpPr>
        <p:spPr>
          <a:xfrm>
            <a:off x="4813157" y="1959345"/>
            <a:ext cx="225831" cy="225831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C0268E-8690-4196-65B4-EF0A526E3E2E}"/>
              </a:ext>
            </a:extLst>
          </p:cNvPr>
          <p:cNvSpPr/>
          <p:nvPr/>
        </p:nvSpPr>
        <p:spPr>
          <a:xfrm>
            <a:off x="4813158" y="2275911"/>
            <a:ext cx="225831" cy="225831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B11CD9-0F50-F194-D2F3-D4BD9E77146B}"/>
              </a:ext>
            </a:extLst>
          </p:cNvPr>
          <p:cNvSpPr/>
          <p:nvPr/>
        </p:nvSpPr>
        <p:spPr>
          <a:xfrm>
            <a:off x="4817600" y="2586723"/>
            <a:ext cx="225831" cy="225831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61C647-81F4-E51E-AEC5-3B2A3FA162CA}"/>
              </a:ext>
            </a:extLst>
          </p:cNvPr>
          <p:cNvSpPr/>
          <p:nvPr/>
        </p:nvSpPr>
        <p:spPr>
          <a:xfrm>
            <a:off x="4820198" y="2903289"/>
            <a:ext cx="225831" cy="225831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4E444C-1646-B481-1CCC-28BAF426E60C}"/>
              </a:ext>
            </a:extLst>
          </p:cNvPr>
          <p:cNvSpPr/>
          <p:nvPr/>
        </p:nvSpPr>
        <p:spPr>
          <a:xfrm>
            <a:off x="4481345" y="4211252"/>
            <a:ext cx="218335" cy="78209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76069F-4609-1452-1E94-A307F6CEE213}"/>
              </a:ext>
            </a:extLst>
          </p:cNvPr>
          <p:cNvSpPr txBox="1"/>
          <p:nvPr/>
        </p:nvSpPr>
        <p:spPr>
          <a:xfrm rot="16200000">
            <a:off x="3785193" y="4394903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66C615-D22C-D515-BAF5-C2C8E7B7A9B8}"/>
              </a:ext>
            </a:extLst>
          </p:cNvPr>
          <p:cNvSpPr txBox="1"/>
          <p:nvPr/>
        </p:nvSpPr>
        <p:spPr>
          <a:xfrm>
            <a:off x="4167372" y="2395708"/>
            <a:ext cx="673825" cy="38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66E4EB-9DFC-20D3-59D5-FCF5D4E5F789}"/>
              </a:ext>
            </a:extLst>
          </p:cNvPr>
          <p:cNvCxnSpPr>
            <a:cxnSpLocks/>
          </p:cNvCxnSpPr>
          <p:nvPr/>
        </p:nvCxnSpPr>
        <p:spPr>
          <a:xfrm flipV="1">
            <a:off x="4041160" y="2586723"/>
            <a:ext cx="0" cy="2448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7645350-167E-942F-0A28-A11BC8B71CED}"/>
              </a:ext>
            </a:extLst>
          </p:cNvPr>
          <p:cNvCxnSpPr>
            <a:cxnSpLocks/>
          </p:cNvCxnSpPr>
          <p:nvPr/>
        </p:nvCxnSpPr>
        <p:spPr>
          <a:xfrm flipH="1">
            <a:off x="3933062" y="2584402"/>
            <a:ext cx="2161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95497FE-B99E-0468-5491-AF5A8FBB9145}"/>
              </a:ext>
            </a:extLst>
          </p:cNvPr>
          <p:cNvCxnSpPr>
            <a:cxnSpLocks/>
          </p:cNvCxnSpPr>
          <p:nvPr/>
        </p:nvCxnSpPr>
        <p:spPr>
          <a:xfrm flipH="1">
            <a:off x="3935653" y="5035035"/>
            <a:ext cx="2161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5CE3A5D-1D9A-099B-0491-48E1119CB0E6}"/>
              </a:ext>
            </a:extLst>
          </p:cNvPr>
          <p:cNvSpPr txBox="1"/>
          <p:nvPr/>
        </p:nvSpPr>
        <p:spPr>
          <a:xfrm>
            <a:off x="3464622" y="3653282"/>
            <a:ext cx="6636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1.1”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0BBED0-2231-2147-44BD-3C900C087471}"/>
              </a:ext>
            </a:extLst>
          </p:cNvPr>
          <p:cNvCxnSpPr>
            <a:cxnSpLocks/>
          </p:cNvCxnSpPr>
          <p:nvPr/>
        </p:nvCxnSpPr>
        <p:spPr>
          <a:xfrm flipV="1">
            <a:off x="5459187" y="3849631"/>
            <a:ext cx="0" cy="11907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F5CC2B-088E-D2B4-C825-303D6D26AC6B}"/>
              </a:ext>
            </a:extLst>
          </p:cNvPr>
          <p:cNvCxnSpPr>
            <a:cxnSpLocks/>
          </p:cNvCxnSpPr>
          <p:nvPr/>
        </p:nvCxnSpPr>
        <p:spPr>
          <a:xfrm flipH="1">
            <a:off x="5351089" y="3840518"/>
            <a:ext cx="2161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869662-A7A7-65C1-A1B7-DEDDF912AB8D}"/>
              </a:ext>
            </a:extLst>
          </p:cNvPr>
          <p:cNvCxnSpPr>
            <a:cxnSpLocks/>
          </p:cNvCxnSpPr>
          <p:nvPr/>
        </p:nvCxnSpPr>
        <p:spPr>
          <a:xfrm flipH="1">
            <a:off x="5353680" y="5040369"/>
            <a:ext cx="2161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F1F25EE-3874-96D5-16FC-16E37E4990E9}"/>
              </a:ext>
            </a:extLst>
          </p:cNvPr>
          <p:cNvCxnSpPr>
            <a:cxnSpLocks/>
          </p:cNvCxnSpPr>
          <p:nvPr/>
        </p:nvCxnSpPr>
        <p:spPr>
          <a:xfrm flipV="1">
            <a:off x="4937188" y="4602299"/>
            <a:ext cx="0" cy="432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8F57BE-4D7B-6529-1275-848AA1174136}"/>
              </a:ext>
            </a:extLst>
          </p:cNvPr>
          <p:cNvCxnSpPr>
            <a:cxnSpLocks/>
          </p:cNvCxnSpPr>
          <p:nvPr/>
        </p:nvCxnSpPr>
        <p:spPr>
          <a:xfrm flipH="1">
            <a:off x="4829090" y="4610324"/>
            <a:ext cx="2161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4E47C4-DAB9-FB1E-57E4-132755E344B4}"/>
              </a:ext>
            </a:extLst>
          </p:cNvPr>
          <p:cNvCxnSpPr>
            <a:cxnSpLocks/>
          </p:cNvCxnSpPr>
          <p:nvPr/>
        </p:nvCxnSpPr>
        <p:spPr>
          <a:xfrm flipH="1">
            <a:off x="4831681" y="5035035"/>
            <a:ext cx="2161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96420AD-8636-0E69-3CB7-137649A487FB}"/>
              </a:ext>
            </a:extLst>
          </p:cNvPr>
          <p:cNvSpPr txBox="1"/>
          <p:nvPr/>
        </p:nvSpPr>
        <p:spPr>
          <a:xfrm>
            <a:off x="5446537" y="4283634"/>
            <a:ext cx="528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0.5”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9DE1BD-6BFC-BE5F-4E2D-5219DE348FAC}"/>
              </a:ext>
            </a:extLst>
          </p:cNvPr>
          <p:cNvSpPr txBox="1"/>
          <p:nvPr/>
        </p:nvSpPr>
        <p:spPr>
          <a:xfrm>
            <a:off x="4905619" y="4657084"/>
            <a:ext cx="528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0.2”</a:t>
            </a:r>
          </a:p>
        </p:txBody>
      </p:sp>
    </p:spTree>
    <p:extLst>
      <p:ext uri="{BB962C8B-B14F-4D97-AF65-F5344CB8AC3E}">
        <p14:creationId xmlns:p14="http://schemas.microsoft.com/office/powerpoint/2010/main" val="382784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Cooney, Kendall M</dc:creator>
  <cp:lastModifiedBy>Cooney, Kendall M</cp:lastModifiedBy>
  <cp:revision>44</cp:revision>
  <dcterms:created xsi:type="dcterms:W3CDTF">2023-04-29T15:30:13Z</dcterms:created>
  <dcterms:modified xsi:type="dcterms:W3CDTF">2023-04-29T16:48:34Z</dcterms:modified>
</cp:coreProperties>
</file>