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8" autoAdjust="0"/>
    <p:restoredTop sz="94667" autoAdjust="0"/>
  </p:normalViewPr>
  <p:slideViewPr>
    <p:cSldViewPr>
      <p:cViewPr varScale="1">
        <p:scale>
          <a:sx n="97" d="100"/>
          <a:sy n="97" d="100"/>
        </p:scale>
        <p:origin x="1080" y="20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2/10/23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2/10/23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2/10/23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2/10/23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2/10/23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2/10/23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2/10/23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2/10/23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2/10/23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EUDAX-Electric-Magnetic-Propeller-Connector/dp/B08GPPJR1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 err="1"/>
              <a:t>Drumset</a:t>
            </a:r>
            <a:r>
              <a:rPr lang="en-US" sz="6000" dirty="0"/>
              <a:t>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2/12/23</a:t>
            </a:r>
          </a:p>
          <a:p>
            <a:r>
              <a:rPr lang="en-US" dirty="0"/>
              <a:t>Kendall Cooney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A new kind of metronome! </a:t>
            </a:r>
          </a:p>
          <a:p>
            <a:pPr lvl="1"/>
            <a:r>
              <a:rPr lang="en-US" dirty="0"/>
              <a:t>Uses a sound sensor to listen to a song, determine beat, and play along</a:t>
            </a:r>
          </a:p>
          <a:p>
            <a:pPr lvl="1"/>
            <a:r>
              <a:rPr lang="en-US" dirty="0"/>
              <a:t>Signal processing likely required to determine bpm of input </a:t>
            </a:r>
          </a:p>
          <a:p>
            <a:pPr lvl="2"/>
            <a:r>
              <a:rPr lang="en-US" dirty="0"/>
              <a:t>Considering using </a:t>
            </a:r>
            <a:r>
              <a:rPr lang="en-US" dirty="0" err="1"/>
              <a:t>fourier</a:t>
            </a:r>
            <a:r>
              <a:rPr lang="en-US" dirty="0"/>
              <a:t> transform to extract main frequencies/bpm </a:t>
            </a:r>
          </a:p>
          <a:p>
            <a:pPr lvl="2"/>
            <a:r>
              <a:rPr lang="en-US" dirty="0"/>
              <a:t>If “beat extraction” not possible, could just put a metronome close to microphone instead, or have a potentiometer to personally set bpm </a:t>
            </a:r>
          </a:p>
          <a:p>
            <a:r>
              <a:rPr lang="en-US" dirty="0"/>
              <a:t>What sensors will be used?</a:t>
            </a:r>
          </a:p>
          <a:p>
            <a:pPr lvl="1"/>
            <a:r>
              <a:rPr lang="en-US" dirty="0"/>
              <a:t>Amazon microphone sensor, has power/ground pin as well as analog and digital output pins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EF060-2D33-40AD-BF35-12E6A5F1F172}"/>
              </a:ext>
            </a:extLst>
          </p:cNvPr>
          <p:cNvSpPr txBox="1"/>
          <p:nvPr/>
        </p:nvSpPr>
        <p:spPr>
          <a:xfrm>
            <a:off x="3238500" y="4177725"/>
            <a:ext cx="5718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Need Moderate Level of Detail</a:t>
            </a:r>
          </a:p>
        </p:txBody>
      </p:sp>
      <p:pic>
        <p:nvPicPr>
          <p:cNvPr id="6" name="Picture 5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3E14682A-04BA-975D-2454-7FE22716E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43001"/>
            <a:ext cx="7277263" cy="484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8" name="Picture 7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122AD12E-474A-EFED-9DC8-8241CD1E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143001"/>
            <a:ext cx="7696200" cy="496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635061"/>
              </p:ext>
            </p:extLst>
          </p:nvPr>
        </p:nvGraphicFramePr>
        <p:xfrm>
          <a:off x="609600" y="1295400"/>
          <a:ext cx="10972800" cy="4312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>
                          <a:hlinkClick r:id="rId2"/>
                        </a:rPr>
                        <a:t>https://www.amazon.com/EUDAX-Electric-Magnetic-Propeller-Connector/dp/B08GPPJR1T</a:t>
                      </a:r>
                      <a:r>
                        <a:rPr lang="en-US" u="none" dirty="0"/>
                        <a:t> </a:t>
                      </a:r>
                      <a:r>
                        <a:rPr lang="en-US" dirty="0"/>
                        <a:t>(Question - Better way to control RPM?)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www.amazon.com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uxcell</a:t>
                      </a:r>
                      <a:r>
                        <a:rPr lang="en-US" dirty="0"/>
                        <a:t>-Microphone-Detection-Digital-Projects/</a:t>
                      </a:r>
                      <a:r>
                        <a:rPr lang="en-US" dirty="0" err="1"/>
                        <a:t>dp</a:t>
                      </a:r>
                      <a:r>
                        <a:rPr lang="en-US" dirty="0"/>
                        <a:t>/B07VPWM8WY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www.amazon.com</a:t>
                      </a:r>
                      <a:r>
                        <a:rPr lang="en-US" dirty="0"/>
                        <a:t>/House-of-Marbles-Monkey-Drum/</a:t>
                      </a:r>
                      <a:r>
                        <a:rPr lang="en-US" dirty="0" err="1"/>
                        <a:t>dp</a:t>
                      </a:r>
                      <a:r>
                        <a:rPr lang="en-US" dirty="0"/>
                        <a:t>/B004JMETGQ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www.amazon.com</a:t>
                      </a:r>
                      <a:r>
                        <a:rPr lang="en-US" dirty="0"/>
                        <a:t>/Musical-Instrument-Dancing-Accessory-Cymbals/</a:t>
                      </a:r>
                      <a:r>
                        <a:rPr lang="en-US" dirty="0" err="1"/>
                        <a:t>dp</a:t>
                      </a:r>
                      <a:r>
                        <a:rPr lang="en-US" dirty="0"/>
                        <a:t>/B098F74F1V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www.amazon.com</a:t>
                      </a:r>
                      <a:r>
                        <a:rPr lang="en-US" dirty="0"/>
                        <a:t>/Musical-Percussion-Instruments-Children-Birthday/</a:t>
                      </a:r>
                      <a:r>
                        <a:rPr lang="en-US" dirty="0" err="1"/>
                        <a:t>dp</a:t>
                      </a:r>
                      <a:r>
                        <a:rPr lang="en-US" dirty="0"/>
                        <a:t>/B0BKL8KP5C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$23.99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ROUNDED UP 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$63.00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11123</TotalTime>
  <Words>220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Drumset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Cooney, Kendall M</cp:lastModifiedBy>
  <cp:revision>438</cp:revision>
  <dcterms:created xsi:type="dcterms:W3CDTF">2018-01-09T20:24:50Z</dcterms:created>
  <dcterms:modified xsi:type="dcterms:W3CDTF">2023-02-10T17:32:00Z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