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2" r:id="rId5"/>
    <p:sldId id="369" r:id="rId6"/>
    <p:sldId id="373" r:id="rId7"/>
    <p:sldId id="3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94688" autoAdjust="0"/>
  </p:normalViewPr>
  <p:slideViewPr>
    <p:cSldViewPr>
      <p:cViewPr varScale="1">
        <p:scale>
          <a:sx n="96" d="100"/>
          <a:sy n="96" d="100"/>
        </p:scale>
        <p:origin x="1016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3/22/23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3/22/23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3/22/23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UDAX-Electric-Magnetic-Propeller-Connector/dp/B08GPPJR1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Drumset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2/12/23</a:t>
            </a:r>
          </a:p>
          <a:p>
            <a:r>
              <a:rPr lang="en-US" dirty="0"/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new kind of metronome! </a:t>
            </a:r>
          </a:p>
          <a:p>
            <a:pPr lvl="1"/>
            <a:r>
              <a:rPr lang="en-US" dirty="0"/>
              <a:t>Uses a sound sensor to listen to a song, determine beat, and play along</a:t>
            </a:r>
          </a:p>
          <a:p>
            <a:pPr lvl="1"/>
            <a:r>
              <a:rPr lang="en-US" dirty="0"/>
              <a:t>Signal processing likely required to determine bpm of input </a:t>
            </a:r>
          </a:p>
          <a:p>
            <a:pPr lvl="2"/>
            <a:r>
              <a:rPr lang="en-US" dirty="0"/>
              <a:t>Considering using </a:t>
            </a:r>
            <a:r>
              <a:rPr lang="en-US" dirty="0" err="1"/>
              <a:t>fourier</a:t>
            </a:r>
            <a:r>
              <a:rPr lang="en-US" dirty="0"/>
              <a:t> transform to extract main frequencies/bpm </a:t>
            </a:r>
          </a:p>
          <a:p>
            <a:pPr lvl="2"/>
            <a:r>
              <a:rPr lang="en-US" dirty="0"/>
              <a:t>If “beat extraction” not possible, could just put a metronome close to microphone instead, or have a potentiometer to personally set bpm </a:t>
            </a:r>
          </a:p>
          <a:p>
            <a:r>
              <a:rPr lang="en-US" dirty="0"/>
              <a:t>What sensors will be used?</a:t>
            </a:r>
          </a:p>
          <a:p>
            <a:pPr lvl="1"/>
            <a:r>
              <a:rPr lang="en-US" dirty="0"/>
              <a:t>Amazon microphone sensor, has power/ground pin as well as analog and digital output pins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E14682A-04BA-975D-2454-7FE22716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277263" cy="4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1EF4812-160A-F6AD-18D3-49F8EC55E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8"/>
          <a:stretch/>
        </p:blipFill>
        <p:spPr>
          <a:xfrm>
            <a:off x="990600" y="71727"/>
            <a:ext cx="10745803" cy="68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70265"/>
              </p:ext>
            </p:extLst>
          </p:nvPr>
        </p:nvGraphicFramePr>
        <p:xfrm>
          <a:off x="609600" y="1295400"/>
          <a:ext cx="10972800" cy="404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hlinkClick r:id="rId2"/>
                        </a:rPr>
                        <a:t>https://www.amazon.com/EUDAX-Electric-Magnetic-Propeller-Connector/dp/B08GPPJR1T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(Question - Better way to control RPM?)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gp</a:t>
                      </a:r>
                      <a:r>
                        <a:rPr lang="en-US" dirty="0"/>
                        <a:t>/product/B01MQ2AA0X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/House-of-Marbles-Monkey-Drum/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/B004JMETGQ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/Musical-Instrument-Dancing-Accessory-Cymbals/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/B098F74F1V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/Musical-Percussion-Instruments-Children-Birthday/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/B0BKL8KP5C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ROUNDED UP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$63.00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CF3D6-D956-E6F6-191C-DF45899E8E59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41DC8-453D-1DE5-0C9A-961F9A9EB41C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1303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F87B2-49C7-0FD6-942A-8A81E05EE72D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160E6-FC34-B193-DA3C-5F744B66659C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6008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11345</TotalTime>
  <Words>374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Diamond Grid 16x9</vt:lpstr>
      <vt:lpstr>ENGI 301  Drumset Proposal</vt:lpstr>
      <vt:lpstr>Background Information</vt:lpstr>
      <vt:lpstr>System Block Diagram</vt:lpstr>
      <vt:lpstr>PowerPoint Presentation</vt:lpstr>
      <vt:lpstr>Components / Budget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Cooney, Kendall M</cp:lastModifiedBy>
  <cp:revision>452</cp:revision>
  <dcterms:created xsi:type="dcterms:W3CDTF">2018-01-09T20:24:50Z</dcterms:created>
  <dcterms:modified xsi:type="dcterms:W3CDTF">2023-03-23T01:36:20Z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