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/>
    <p:restoredTop sz="95447"/>
  </p:normalViewPr>
  <p:slideViewPr>
    <p:cSldViewPr snapToGrid="0">
      <p:cViewPr varScale="1">
        <p:scale>
          <a:sx n="102" d="100"/>
          <a:sy n="102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EB3E-8F1E-DA88-FBE5-12EC53AB0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32FDA-64B0-67AF-235B-C46F770D8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100A2-D24F-39B6-A772-EDD8CC2D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7D8DC-04BC-9F4D-397C-BC9565F4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950D2-1EE4-2FF6-2C61-1CAFFAAF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7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24F4-8B30-D19D-69AC-640882BA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DAA27-E58A-EE9F-FB5C-7E391F563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CD1C2-58CD-3810-24C0-4D305E85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8DC45-DCFC-48CE-DD85-74BE9E12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AD77B-860B-D5D6-6A73-EEE9F9F3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C99B6-9D6A-976D-4906-A7318E758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37945-0E81-5B07-2CAF-C8DADAE7F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4E2A8-AFE2-C53D-43C0-F345E0FD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E41F-58C6-1BB4-57FC-346702B6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B27B1-2EAC-422C-4BF9-7EFFFB3A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4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7927-5269-2E8B-78DF-5A31EDA8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54856-D66C-6209-4FD3-00E16B490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53DF2-72D6-2B0D-0F87-22D0644B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B6ABD-6A90-EF4D-575F-65EDA661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D5C83-7DB3-EA03-0255-AF08D71B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7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4F81-1F53-38B7-CD23-5412BED45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29866-D87B-3EDC-8E8C-D17D4A8E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7F15-34E9-306E-52F9-4DC964E2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93D80-CB14-2438-A06E-2BF3E09F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07AD9-B425-D6DA-1509-9969DB94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2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BA7B-56D9-5B69-E308-E2373E0B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45B7C-1ECC-D961-B913-105042407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D50AD-0D2C-7E3B-4378-F379C28D3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09743-324A-FA2E-91A3-BF2BCEFF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6C94B-CCEF-6EAB-8717-FE4E6AA0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9AF87-B847-FD0D-808D-3583ABA5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9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6C05-6BBB-9A43-9FA6-D6963B21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267A4-1643-248D-E048-6FA75FD9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C366F-FD78-E8F5-2114-3ED7C311C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0A1BA-E386-4602-C78D-E024E3D44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A0DB6-BE28-D0D2-F045-3B0B44DD2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0DD1F7-0C4E-3630-CF09-2C5DC741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2/26/23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438EB-C78F-7AB3-4CCA-3C9B8189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B84D9F-6623-DE9F-96A8-FE00C3FD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5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6511-B7D3-B2B8-34F3-AD284665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92B00-65B7-F4CC-EDFD-B3A12711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2/26/23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57788-3D80-BB78-7910-23AF970A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C882E-FC64-DBDD-E78B-8751647C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2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7CC53-27F4-E8CB-CD5F-6335930D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2/26/23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4745D-EB09-EC8C-6FAE-84D2192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4EB2D-ABCD-C652-7B00-16ED9404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ABC1-4A80-DB47-A325-CB0BD00F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5D01-6E2A-E014-39BF-AA25EA36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534B7-94A1-CBA5-6CCB-EA2E79CE8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AF838-66F9-2C58-FA8C-D7D25A1B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EB58F-4825-8030-B727-7A9D23FE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02D41-EA18-5CCD-340E-5F04CD8D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C3E3-2ABF-4F66-44D5-49C338F3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ABE1D1-44D6-F0D3-6FA3-52BF290C8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464F1-DF47-0343-4FCA-351C20FAD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19AF6-F3D0-761F-18E4-056AB245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520BA-15CB-CC29-B738-BDB3579C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7B244-E7FA-AB08-04B1-935623A6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7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E5ADB-92B6-C3FC-1A9B-E10ED7E7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A89D4-786E-107A-0FF8-AD9B12C12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2B5D6-3B9D-50EA-D94A-805004603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CC634-B9D1-8E43-9326-87ACE5943230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BA25E-CAD7-70CA-256E-BEAE2DF27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ACA1A-9ECD-F2A3-F606-6902A6C07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0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CC15-A242-1A33-538C-840E32369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0188"/>
            <a:ext cx="9144000" cy="2387600"/>
          </a:xfrm>
        </p:spPr>
        <p:txBody>
          <a:bodyPr/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ENGI 301 – Drumset Software/Pin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1677D-DE01-2018-7307-168CD9E84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7788"/>
            <a:ext cx="9144000" cy="1655762"/>
          </a:xfrm>
        </p:spPr>
        <p:txBody>
          <a:bodyPr/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Kendall Cooney</a:t>
            </a:r>
          </a:p>
        </p:txBody>
      </p:sp>
    </p:spTree>
    <p:extLst>
      <p:ext uri="{BB962C8B-B14F-4D97-AF65-F5344CB8AC3E}">
        <p14:creationId xmlns:p14="http://schemas.microsoft.com/office/powerpoint/2010/main" val="268823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8C9A-8608-5D16-BDCC-AB19F494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6" y="131166"/>
            <a:ext cx="10515600" cy="1325563"/>
          </a:xfrm>
        </p:spPr>
        <p:txBody>
          <a:bodyPr/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System Block Diagram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E985E52-F02F-C50A-B699-93B14BA65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060" t="7573" r="22150" b="7324"/>
          <a:stretch/>
        </p:blipFill>
        <p:spPr>
          <a:xfrm>
            <a:off x="3058438" y="1181275"/>
            <a:ext cx="6075124" cy="536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5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C52DCB-4C1F-A25F-3E40-638351FD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6" y="131166"/>
            <a:ext cx="10515600" cy="1325563"/>
          </a:xfrm>
        </p:spPr>
        <p:txBody>
          <a:bodyPr/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Software Block Diagram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0115EBA-0651-315D-FF90-491F92AD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48293"/>
            <a:ext cx="7772400" cy="537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7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01E37C-D4B0-B640-23D0-EF90BDFCCFE2}"/>
              </a:ext>
            </a:extLst>
          </p:cNvPr>
          <p:cNvSpPr txBox="1"/>
          <p:nvPr/>
        </p:nvSpPr>
        <p:spPr>
          <a:xfrm>
            <a:off x="1028700" y="1104900"/>
            <a:ext cx="116967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when POWER == OFF &amp;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powButton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== PRESSED: 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turn on 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when POWER == ON 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LED set == ON, steady state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currentTemp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0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when POWER == ON &amp;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syncButton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==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wasPressed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while (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tempoNOTfound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Blink all LEDs in set simultaneously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Activate USB microphone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Analyze AUDIO input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currentTemp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== Tempo found by analysis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Blink LEDs consecutively @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currentTemp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(signify 4 beats per measure)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driveMotor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hh,currentTemp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EC4822-49C5-6ED0-F40E-C91F8B388DE1}"/>
              </a:ext>
            </a:extLst>
          </p:cNvPr>
          <p:cNvSpPr txBox="1"/>
          <p:nvPr/>
        </p:nvSpPr>
        <p:spPr>
          <a:xfrm>
            <a:off x="304800" y="4191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OVERARCHING SOFTWARE SETUP</a:t>
            </a:r>
          </a:p>
        </p:txBody>
      </p:sp>
    </p:spTree>
    <p:extLst>
      <p:ext uri="{BB962C8B-B14F-4D97-AF65-F5344CB8AC3E}">
        <p14:creationId xmlns:p14="http://schemas.microsoft.com/office/powerpoint/2010/main" val="46594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272C79-6916-8C2B-CA7B-F1B0C6A0FFA9}"/>
              </a:ext>
            </a:extLst>
          </p:cNvPr>
          <p:cNvSpPr txBox="1"/>
          <p:nvPr/>
        </p:nvSpPr>
        <p:spPr>
          <a:xfrm>
            <a:off x="990600" y="1219200"/>
            <a:ext cx="116967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ledBlink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(tempo)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Takes integer bpm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Activates individual LEDs consecutively to generate visual 4-beat measure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driveMotor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(type, tempo)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Takes string drum type (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hh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“High hat”, td = “Tom drum”) and integer bpm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Drives motor through custom rhythm prescribed by drum type at input bpm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AF6E4-B767-8593-6332-FF9C079B6DB4}"/>
              </a:ext>
            </a:extLst>
          </p:cNvPr>
          <p:cNvSpPr txBox="1"/>
          <p:nvPr/>
        </p:nvSpPr>
        <p:spPr>
          <a:xfrm>
            <a:off x="495300" y="4191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SPECIFIC FUNCTIONS</a:t>
            </a:r>
          </a:p>
        </p:txBody>
      </p:sp>
    </p:spTree>
    <p:extLst>
      <p:ext uri="{BB962C8B-B14F-4D97-AF65-F5344CB8AC3E}">
        <p14:creationId xmlns:p14="http://schemas.microsoft.com/office/powerpoint/2010/main" val="113773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514473-1718-646C-A0E5-904B7FE3ADAE}"/>
              </a:ext>
            </a:extLst>
          </p:cNvPr>
          <p:cNvSpPr txBox="1"/>
          <p:nvPr/>
        </p:nvSpPr>
        <p:spPr>
          <a:xfrm>
            <a:off x="815758" y="1010245"/>
            <a:ext cx="116967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INPUTS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tempo</a:t>
            </a:r>
            <a:endParaRPr lang="en-US" sz="22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200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CODE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 into function = bpm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bpm/60 = bps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float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spb</a:t>
            </a:r>
            <a:r>
              <a:rPr lang="en-US" sz="2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1/bps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 HIGH LED pin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Wait (</a:t>
            </a:r>
            <a:r>
              <a:rPr lang="en-US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spb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 LOW LED pin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 HIGH LED pin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Wait(</a:t>
            </a:r>
            <a:r>
              <a:rPr lang="en-US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spb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Repeat for all LEDs</a:t>
            </a:r>
          </a:p>
          <a:p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C35951-7813-9A9E-EA94-848728715C6D}"/>
              </a:ext>
            </a:extLst>
          </p:cNvPr>
          <p:cNvSpPr txBox="1"/>
          <p:nvPr/>
        </p:nvSpPr>
        <p:spPr>
          <a:xfrm>
            <a:off x="304800" y="306366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ledBlink</a:t>
            </a:r>
            <a:r>
              <a:rPr lang="en-US" sz="3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 Pseudocode</a:t>
            </a:r>
          </a:p>
        </p:txBody>
      </p:sp>
    </p:spTree>
    <p:extLst>
      <p:ext uri="{BB962C8B-B14F-4D97-AF65-F5344CB8AC3E}">
        <p14:creationId xmlns:p14="http://schemas.microsoft.com/office/powerpoint/2010/main" val="330505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DA2E5B-B3A9-F3F0-35CC-F0E625E75A8A}"/>
              </a:ext>
            </a:extLst>
          </p:cNvPr>
          <p:cNvSpPr txBox="1"/>
          <p:nvPr/>
        </p:nvSpPr>
        <p:spPr>
          <a:xfrm>
            <a:off x="840810" y="822786"/>
            <a:ext cx="116967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INPUTS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tempo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drumtype</a:t>
            </a:r>
            <a:endParaRPr lang="en-US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CODE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All rhythms originally generated for 60 bpm, or 1 bps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Drumtype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Corresponds to list of num of seconds to wait </a:t>
            </a: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after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playing said note in one measure, for 60 bpm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Example: four quarter-notes = (1,1,1,1) @ 60 bpm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alpha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tempo/60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Scalar we will multiply list by to get list corresponding to extracted tempo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list </a:t>
            </a:r>
            <a:r>
              <a:rPr lang="en-US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driveList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alpha*rhythms(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drumtype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Spin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Wait(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driveList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(1))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Spin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Wait(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driveList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(2))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Spin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Wait(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drivelist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(3))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Spin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Wait (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drivelist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(4))	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DD821-2E1B-38AB-FB61-09B2145B5546}"/>
              </a:ext>
            </a:extLst>
          </p:cNvPr>
          <p:cNvSpPr txBox="1"/>
          <p:nvPr/>
        </p:nvSpPr>
        <p:spPr>
          <a:xfrm>
            <a:off x="304800" y="268788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driveMotor</a:t>
            </a:r>
            <a:r>
              <a:rPr lang="en-US" sz="3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 Pseudocode</a:t>
            </a:r>
          </a:p>
        </p:txBody>
      </p:sp>
    </p:spTree>
    <p:extLst>
      <p:ext uri="{BB962C8B-B14F-4D97-AF65-F5344CB8AC3E}">
        <p14:creationId xmlns:p14="http://schemas.microsoft.com/office/powerpoint/2010/main" val="48916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343</Words>
  <Application>Microsoft Macintosh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</vt:lpstr>
      <vt:lpstr>Office Theme</vt:lpstr>
      <vt:lpstr>ENGI 301 – Drumset Software/Pin Diagrams</vt:lpstr>
      <vt:lpstr>System Block Diagram</vt:lpstr>
      <vt:lpstr>Software Block Diagram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 301 – Drumset Software/Pin Diagrams</dc:title>
  <dc:creator>Cooney, Kendall M</dc:creator>
  <cp:lastModifiedBy>Cooney, Kendall M</cp:lastModifiedBy>
  <cp:revision>31</cp:revision>
  <dcterms:created xsi:type="dcterms:W3CDTF">2023-02-16T22:55:49Z</dcterms:created>
  <dcterms:modified xsi:type="dcterms:W3CDTF">2023-02-26T16:20:51Z</dcterms:modified>
</cp:coreProperties>
</file>