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67" r:id="rId3"/>
    <p:sldId id="368" r:id="rId4"/>
    <p:sldId id="372" r:id="rId5"/>
    <p:sldId id="369" r:id="rId6"/>
    <p:sldId id="373" r:id="rId7"/>
    <p:sldId id="3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8" autoAdjust="0"/>
    <p:restoredTop sz="94688" autoAdjust="0"/>
  </p:normalViewPr>
  <p:slideViewPr>
    <p:cSldViewPr>
      <p:cViewPr varScale="1">
        <p:scale>
          <a:sx n="96" d="100"/>
          <a:sy n="96" d="100"/>
        </p:scale>
        <p:origin x="1016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2/19/23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2/19/23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2/19/23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2/19/23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2/19/23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2/19/23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2/19/23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EUDAX-Electric-Magnetic-Propeller-Connector/dp/B08GPPJR1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 err="1"/>
              <a:t>Drumset</a:t>
            </a:r>
            <a:r>
              <a:rPr lang="en-US" sz="6000" dirty="0"/>
              <a:t>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2/12/23</a:t>
            </a:r>
          </a:p>
          <a:p>
            <a:r>
              <a:rPr lang="en-US" dirty="0"/>
              <a:t>Kendall Cooney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A new kind of metronome! </a:t>
            </a:r>
          </a:p>
          <a:p>
            <a:pPr lvl="1"/>
            <a:r>
              <a:rPr lang="en-US" dirty="0"/>
              <a:t>Uses a sound sensor to listen to a song, determine beat, and play along</a:t>
            </a:r>
          </a:p>
          <a:p>
            <a:pPr lvl="1"/>
            <a:r>
              <a:rPr lang="en-US" dirty="0"/>
              <a:t>Signal processing likely required to determine bpm of input </a:t>
            </a:r>
          </a:p>
          <a:p>
            <a:pPr lvl="2"/>
            <a:r>
              <a:rPr lang="en-US" dirty="0"/>
              <a:t>Considering using </a:t>
            </a:r>
            <a:r>
              <a:rPr lang="en-US" dirty="0" err="1"/>
              <a:t>fourier</a:t>
            </a:r>
            <a:r>
              <a:rPr lang="en-US" dirty="0"/>
              <a:t> transform to extract main frequencies/bpm </a:t>
            </a:r>
          </a:p>
          <a:p>
            <a:pPr lvl="2"/>
            <a:r>
              <a:rPr lang="en-US" dirty="0"/>
              <a:t>If “beat extraction” not possible, could just put a metronome close to microphone instead, or have a potentiometer to personally set bpm </a:t>
            </a:r>
          </a:p>
          <a:p>
            <a:r>
              <a:rPr lang="en-US" dirty="0"/>
              <a:t>What sensors will be used?</a:t>
            </a:r>
          </a:p>
          <a:p>
            <a:pPr lvl="1"/>
            <a:r>
              <a:rPr lang="en-US" dirty="0"/>
              <a:t>Amazon microphone sensor, has power/ground pin as well as analog and digital output pins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EF060-2D33-40AD-BF35-12E6A5F1F172}"/>
              </a:ext>
            </a:extLst>
          </p:cNvPr>
          <p:cNvSpPr txBox="1"/>
          <p:nvPr/>
        </p:nvSpPr>
        <p:spPr>
          <a:xfrm>
            <a:off x="3238500" y="4177725"/>
            <a:ext cx="5718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Moderate Level of Detail</a:t>
            </a:r>
          </a:p>
        </p:txBody>
      </p:sp>
      <p:pic>
        <p:nvPicPr>
          <p:cNvPr id="6" name="Picture 5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3E14682A-04BA-975D-2454-7FE22716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1"/>
            <a:ext cx="7277263" cy="48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1EF4812-160A-F6AD-18D3-49F8EC55E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8"/>
          <a:stretch/>
        </p:blipFill>
        <p:spPr>
          <a:xfrm>
            <a:off x="990600" y="71727"/>
            <a:ext cx="10745803" cy="68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4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470265"/>
              </p:ext>
            </p:extLst>
          </p:nvPr>
        </p:nvGraphicFramePr>
        <p:xfrm>
          <a:off x="609600" y="1295400"/>
          <a:ext cx="10972800" cy="4043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>
                          <a:hlinkClick r:id="rId2"/>
                        </a:rPr>
                        <a:t>https://www.amazon.com/EUDAX-Electric-Magnetic-Propeller-Connector/dp/B08GPPJR1T</a:t>
                      </a:r>
                      <a:r>
                        <a:rPr lang="en-US" u="none" dirty="0"/>
                        <a:t> </a:t>
                      </a:r>
                      <a:r>
                        <a:rPr lang="en-US" dirty="0"/>
                        <a:t>(Question - Better way to control RPM?)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gp</a:t>
                      </a:r>
                      <a:r>
                        <a:rPr lang="en-US" dirty="0"/>
                        <a:t>/product/B01MQ2AA0X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/House-of-Marbles-Monkey-Drum/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/B004JMETGQ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/Musical-Instrument-Dancing-Accessory-Cymbals/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/B098F74F1V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/Musical-Percussion-Instruments-Children-Birthday/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/B0BKL8KP5C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ROUNDED UP 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$63.00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CF3D6-D956-E6F6-191C-DF45899E8E59}"/>
              </a:ext>
            </a:extLst>
          </p:cNvPr>
          <p:cNvSpPr txBox="1"/>
          <p:nvPr/>
        </p:nvSpPr>
        <p:spPr>
          <a:xfrm>
            <a:off x="1028700" y="1104900"/>
            <a:ext cx="11696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OFF &amp;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powButton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PRESSED: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turn on 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ON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LED set == ON, steady state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0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ON &amp;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syncButton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wasPressed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while 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tempoNOTfound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Blink all LEDs in set simultaneously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Activate USB microphone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Analyze AUDIO input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Tempo found by analysis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Blink LEDs consecutively @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(signify 4 beats per measure)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hh,currentTemp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41DC8-453D-1DE5-0C9A-961F9A9EB41C}"/>
              </a:ext>
            </a:extLst>
          </p:cNvPr>
          <p:cNvSpPr txBox="1"/>
          <p:nvPr/>
        </p:nvSpPr>
        <p:spPr>
          <a:xfrm>
            <a:off x="304800" y="4191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OVERARCHING SOFTWARE SETUP</a:t>
            </a:r>
          </a:p>
        </p:txBody>
      </p:sp>
    </p:spTree>
    <p:extLst>
      <p:ext uri="{BB962C8B-B14F-4D97-AF65-F5344CB8AC3E}">
        <p14:creationId xmlns:p14="http://schemas.microsoft.com/office/powerpoint/2010/main" val="130360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4F87B2-49C7-0FD6-942A-8A81E05EE72D}"/>
              </a:ext>
            </a:extLst>
          </p:cNvPr>
          <p:cNvSpPr txBox="1"/>
          <p:nvPr/>
        </p:nvSpPr>
        <p:spPr>
          <a:xfrm>
            <a:off x="990600" y="1219200"/>
            <a:ext cx="11696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ledBlink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(tempo)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Takes integer bpm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Activates individual LEDs consecutively to generate visual 4-beat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(type, tempo)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Takes string drum type 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hh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“High hat”, td = “Tom drum”) and integer bpm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Drives motor through custom rhythm prescribed by drum type at input bpm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160E6-FC34-B193-DA3C-5F744B66659C}"/>
              </a:ext>
            </a:extLst>
          </p:cNvPr>
          <p:cNvSpPr txBox="1"/>
          <p:nvPr/>
        </p:nvSpPr>
        <p:spPr>
          <a:xfrm>
            <a:off x="495300" y="4191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SPECIFIC FUNCTIONS</a:t>
            </a:r>
          </a:p>
        </p:txBody>
      </p:sp>
    </p:spTree>
    <p:extLst>
      <p:ext uri="{BB962C8B-B14F-4D97-AF65-F5344CB8AC3E}">
        <p14:creationId xmlns:p14="http://schemas.microsoft.com/office/powerpoint/2010/main" val="360088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11328</TotalTime>
  <Words>374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Source Sans Pro</vt:lpstr>
      <vt:lpstr>Diamond Grid 16x9</vt:lpstr>
      <vt:lpstr>ENGI 301  Drumset Proposal</vt:lpstr>
      <vt:lpstr>Background Information</vt:lpstr>
      <vt:lpstr>System Block Diagram</vt:lpstr>
      <vt:lpstr>PowerPoint Presentation</vt:lpstr>
      <vt:lpstr>Components / Budget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Cooney, Kendall M</cp:lastModifiedBy>
  <cp:revision>452</cp:revision>
  <dcterms:created xsi:type="dcterms:W3CDTF">2018-01-09T20:24:50Z</dcterms:created>
  <dcterms:modified xsi:type="dcterms:W3CDTF">2023-02-19T22:51:06Z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