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05192">
                <a:tc>
                  <a:txBody>
                    <a:bodyPr/>
                    <a:lstStyle/>
                    <a:p>
                      <a: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 </a:t>
                      </a:r>
                    </a:p>
                  </a:txBody>
                  <a:tcPr/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50000.0</a:t>
                      </a:r>
                    </a:p>
                  </a:txBody>
                  <a:tcPr/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75000.0</a:t>
                      </a:r>
                    </a:p>
                  </a:txBody>
                  <a:tcPr/>
                </a:tc>
              </a:tr>
              <a:tr h="905192"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83000.0</a:t>
                      </a:r>
                    </a:p>
                  </a:txBody>
                  <a:tcPr/>
                </a:tc>
              </a:tr>
              <a:tr h="905195">
                <a:tc>
                  <a:txBody>
                    <a:bodyPr/>
                    <a:lstStyle/>
                    <a:p>
                      <a: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120000.0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