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83" r:id="rId3"/>
    <p:sldId id="257" r:id="rId4"/>
    <p:sldId id="258" r:id="rId5"/>
    <p:sldId id="282" r:id="rId6"/>
    <p:sldId id="261" r:id="rId7"/>
    <p:sldId id="263" r:id="rId8"/>
    <p:sldId id="265" r:id="rId9"/>
    <p:sldId id="267" r:id="rId10"/>
    <p:sldId id="269" r:id="rId11"/>
    <p:sldId id="284" r:id="rId12"/>
    <p:sldId id="271" r:id="rId13"/>
    <p:sldId id="285" r:id="rId14"/>
    <p:sldId id="286" r:id="rId15"/>
    <p:sldId id="275" r:id="rId16"/>
    <p:sldId id="287" r:id="rId17"/>
    <p:sldId id="259" r:id="rId18"/>
    <p:sldId id="260" r:id="rId19"/>
    <p:sldId id="278" r:id="rId20"/>
    <p:sldId id="280" r:id="rId21"/>
    <p:sldId id="281"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Arvo" panose="020B0604020202020204" charset="0"/>
      <p:regular r:id="rId28"/>
      <p:bold r:id="rId29"/>
      <p:italic r:id="rId30"/>
      <p:boldItalic r:id="rId31"/>
    </p:embeddedFont>
    <p:embeddedFont>
      <p:font typeface="Roboto Condensed"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iEWJIPdJXPR7P+w0ipC2jmx4+3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3D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A63A9B-2B9F-4E4F-8131-6EEF1776FC75}">
  <a:tblStyle styleId="{C0A63A9B-2B9F-4E4F-8131-6EEF1776FC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d83990bb7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d83990bb7_1_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g13d83990bb7_1_9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15</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3d83990bb7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3d83990bb7_2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13d83990bb7_2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17</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3d83990bb7_2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3d83990bb7_2_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13d83990bb7_2_6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18</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3d83990bb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3d83990bb7_1_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13d83990bb7_1_4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3d83990bb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3d83990bb7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g13d83990bb7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3d83990bb7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3d83990bb7_1_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g13d83990bb7_1_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3dd515c04d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3dd515c04d_3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13dd515c04d_3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3d83990bb7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3d83990bb7_1_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g13d83990bb7_1_7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2"/>
        <p:cNvGrpSpPr/>
        <p:nvPr/>
      </p:nvGrpSpPr>
      <p:grpSpPr>
        <a:xfrm>
          <a:off x="0" y="0"/>
          <a:ext cx="0" cy="0"/>
          <a:chOff x="0" y="0"/>
          <a:chExt cx="0" cy="0"/>
        </a:xfrm>
      </p:grpSpPr>
      <p:sp>
        <p:nvSpPr>
          <p:cNvPr id="13" name="Google Shape;13;p10"/>
          <p:cNvSpPr/>
          <p:nvPr/>
        </p:nvSpPr>
        <p:spPr>
          <a:xfrm>
            <a:off x="10059311" y="877033"/>
            <a:ext cx="1732400" cy="577200"/>
          </a:xfrm>
          <a:prstGeom prst="triangle">
            <a:avLst>
              <a:gd name="adj" fmla="val 32425"/>
            </a:avLst>
          </a:prstGeom>
          <a:solidFill>
            <a:srgbClr val="19212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b="0" i="0" u="none" strike="noStrike" cap="none">
              <a:solidFill>
                <a:srgbClr val="000000"/>
              </a:solidFill>
              <a:latin typeface="Arvo"/>
              <a:ea typeface="Arvo"/>
              <a:cs typeface="Arvo"/>
              <a:sym typeface="Arvo"/>
            </a:endParaRPr>
          </a:p>
        </p:txBody>
      </p:sp>
      <p:grpSp>
        <p:nvGrpSpPr>
          <p:cNvPr id="14" name="Google Shape;14;p10"/>
          <p:cNvGrpSpPr/>
          <p:nvPr/>
        </p:nvGrpSpPr>
        <p:grpSpPr>
          <a:xfrm>
            <a:off x="0" y="-9451"/>
            <a:ext cx="11548531" cy="6867451"/>
            <a:chOff x="0" y="-7088"/>
            <a:chExt cx="8661398" cy="5150588"/>
          </a:xfrm>
        </p:grpSpPr>
        <p:sp>
          <p:nvSpPr>
            <p:cNvPr id="15" name="Google Shape;15;p10"/>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b="0" i="0" u="none" strike="noStrike" cap="none">
                <a:solidFill>
                  <a:srgbClr val="000000"/>
                </a:solidFill>
                <a:latin typeface="Roboto Condensed"/>
                <a:ea typeface="Roboto Condensed"/>
                <a:cs typeface="Roboto Condensed"/>
                <a:sym typeface="Roboto Condensed"/>
              </a:endParaRPr>
            </a:p>
          </p:txBody>
        </p:sp>
        <p:sp>
          <p:nvSpPr>
            <p:cNvPr id="16" name="Google Shape;16;p10"/>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b="0" i="0" u="none" strike="noStrike" cap="none">
                <a:solidFill>
                  <a:srgbClr val="000000"/>
                </a:solidFill>
                <a:latin typeface="Arvo"/>
                <a:ea typeface="Arvo"/>
                <a:cs typeface="Arvo"/>
                <a:sym typeface="Arvo"/>
              </a:endParaRPr>
            </a:p>
          </p:txBody>
        </p:sp>
      </p:grpSp>
      <p:grpSp>
        <p:nvGrpSpPr>
          <p:cNvPr id="17" name="Google Shape;17;p10"/>
          <p:cNvGrpSpPr/>
          <p:nvPr/>
        </p:nvGrpSpPr>
        <p:grpSpPr>
          <a:xfrm rot="10800000" flipH="1">
            <a:off x="2" y="1454351"/>
            <a:ext cx="11796668" cy="3949300"/>
            <a:chOff x="-8178042" y="-4493254"/>
            <a:chExt cx="19483597" cy="6522736"/>
          </a:xfrm>
        </p:grpSpPr>
        <p:sp>
          <p:nvSpPr>
            <p:cNvPr id="18" name="Google Shape;18;p10"/>
            <p:cNvSpPr/>
            <p:nvPr/>
          </p:nvSpPr>
          <p:spPr>
            <a:xfrm>
              <a:off x="-8178042" y="-4493118"/>
              <a:ext cx="12968400" cy="6522600"/>
            </a:xfrm>
            <a:prstGeom prst="rect">
              <a:avLst/>
            </a:prstGeom>
            <a:solidFill>
              <a:srgbClr val="28344B"/>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b="0" i="0" u="none" strike="noStrike" cap="none">
                <a:solidFill>
                  <a:srgbClr val="000000"/>
                </a:solidFill>
                <a:latin typeface="Arvo"/>
                <a:ea typeface="Arvo"/>
                <a:cs typeface="Arvo"/>
                <a:sym typeface="Arvo"/>
              </a:endParaRPr>
            </a:p>
          </p:txBody>
        </p:sp>
        <p:sp>
          <p:nvSpPr>
            <p:cNvPr id="19" name="Google Shape;19;p10"/>
            <p:cNvSpPr/>
            <p:nvPr/>
          </p:nvSpPr>
          <p:spPr>
            <a:xfrm>
              <a:off x="4782955" y="-4493254"/>
              <a:ext cx="6522600" cy="6522600"/>
            </a:xfrm>
            <a:prstGeom prst="rtTriangle">
              <a:avLst/>
            </a:prstGeom>
            <a:solidFill>
              <a:srgbClr val="28344B"/>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b="0" i="0" u="none" strike="noStrike" cap="none">
                <a:solidFill>
                  <a:srgbClr val="000000"/>
                </a:solidFill>
                <a:latin typeface="Arvo"/>
                <a:ea typeface="Arvo"/>
                <a:cs typeface="Arvo"/>
                <a:sym typeface="Arvo"/>
              </a:endParaRPr>
            </a:p>
          </p:txBody>
        </p:sp>
      </p:grpSp>
      <p:grpSp>
        <p:nvGrpSpPr>
          <p:cNvPr id="20" name="Google Shape;20;p10"/>
          <p:cNvGrpSpPr/>
          <p:nvPr/>
        </p:nvGrpSpPr>
        <p:grpSpPr>
          <a:xfrm>
            <a:off x="4902982" y="5704465"/>
            <a:ext cx="7307771" cy="577328"/>
            <a:chOff x="5582265" y="4646738"/>
            <a:chExt cx="5480828" cy="432996"/>
          </a:xfrm>
        </p:grpSpPr>
        <p:sp>
          <p:nvSpPr>
            <p:cNvPr id="21" name="Google Shape;21;p10"/>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b="0" i="0" u="none" strike="noStrike" cap="none">
                <a:solidFill>
                  <a:srgbClr val="000000"/>
                </a:solidFill>
                <a:latin typeface="Roboto Condensed"/>
                <a:ea typeface="Roboto Condensed"/>
                <a:cs typeface="Roboto Condensed"/>
                <a:sym typeface="Roboto Condensed"/>
              </a:endParaRPr>
            </a:p>
          </p:txBody>
        </p:sp>
        <p:grpSp>
          <p:nvGrpSpPr>
            <p:cNvPr id="22" name="Google Shape;22;p10"/>
            <p:cNvGrpSpPr/>
            <p:nvPr/>
          </p:nvGrpSpPr>
          <p:grpSpPr>
            <a:xfrm flipH="1">
              <a:off x="5585232" y="4646738"/>
              <a:ext cx="5477861" cy="304551"/>
              <a:chOff x="-24158748" y="330075"/>
              <a:chExt cx="30568423" cy="1699506"/>
            </a:xfrm>
          </p:grpSpPr>
          <p:sp>
            <p:nvSpPr>
              <p:cNvPr id="23" name="Google Shape;23;p10"/>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b="0" i="0" u="none" strike="noStrike" cap="none">
                  <a:solidFill>
                    <a:srgbClr val="000000"/>
                  </a:solidFill>
                  <a:latin typeface="Roboto Condensed"/>
                  <a:ea typeface="Roboto Condensed"/>
                  <a:cs typeface="Roboto Condensed"/>
                  <a:sym typeface="Roboto Condensed"/>
                </a:endParaRPr>
              </a:p>
            </p:txBody>
          </p:sp>
          <p:sp>
            <p:nvSpPr>
              <p:cNvPr id="24" name="Google Shape;24;p10"/>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b="0" i="0" u="none" strike="noStrike" cap="none">
                  <a:solidFill>
                    <a:srgbClr val="000000"/>
                  </a:solidFill>
                  <a:latin typeface="Roboto Condensed"/>
                  <a:ea typeface="Roboto Condensed"/>
                  <a:cs typeface="Roboto Condensed"/>
                  <a:sym typeface="Roboto Condensed"/>
                </a:endParaRPr>
              </a:p>
            </p:txBody>
          </p:sp>
        </p:grpSp>
      </p:grpSp>
      <p:sp>
        <p:nvSpPr>
          <p:cNvPr id="25" name="Google Shape;25;p10"/>
          <p:cNvSpPr txBox="1">
            <a:spLocks noGrp="1"/>
          </p:cNvSpPr>
          <p:nvPr>
            <p:ph type="ctrTitle"/>
          </p:nvPr>
        </p:nvSpPr>
        <p:spPr>
          <a:xfrm>
            <a:off x="241138" y="1454234"/>
            <a:ext cx="11550573" cy="28816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800"/>
              <a:buNone/>
              <a:defRPr sz="6400"/>
            </a:lvl1pPr>
            <a:lvl2pPr lvl="1" algn="ctr">
              <a:lnSpc>
                <a:spcPct val="100000"/>
              </a:lnSpc>
              <a:spcBef>
                <a:spcPts val="0"/>
              </a:spcBef>
              <a:spcAft>
                <a:spcPts val="0"/>
              </a:spcAft>
              <a:buSzPts val="4800"/>
              <a:buNone/>
              <a:defRPr sz="6400"/>
            </a:lvl2pPr>
            <a:lvl3pPr lvl="2" algn="ctr">
              <a:lnSpc>
                <a:spcPct val="100000"/>
              </a:lnSpc>
              <a:spcBef>
                <a:spcPts val="0"/>
              </a:spcBef>
              <a:spcAft>
                <a:spcPts val="0"/>
              </a:spcAft>
              <a:buSzPts val="4800"/>
              <a:buNone/>
              <a:defRPr sz="6400"/>
            </a:lvl3pPr>
            <a:lvl4pPr lvl="3" algn="ctr">
              <a:lnSpc>
                <a:spcPct val="100000"/>
              </a:lnSpc>
              <a:spcBef>
                <a:spcPts val="0"/>
              </a:spcBef>
              <a:spcAft>
                <a:spcPts val="0"/>
              </a:spcAft>
              <a:buSzPts val="4800"/>
              <a:buNone/>
              <a:defRPr sz="6400"/>
            </a:lvl4pPr>
            <a:lvl5pPr lvl="4" algn="ctr">
              <a:lnSpc>
                <a:spcPct val="100000"/>
              </a:lnSpc>
              <a:spcBef>
                <a:spcPts val="0"/>
              </a:spcBef>
              <a:spcAft>
                <a:spcPts val="0"/>
              </a:spcAft>
              <a:buSzPts val="4800"/>
              <a:buNone/>
              <a:defRPr sz="6400"/>
            </a:lvl5pPr>
            <a:lvl6pPr lvl="5" algn="ctr">
              <a:lnSpc>
                <a:spcPct val="100000"/>
              </a:lnSpc>
              <a:spcBef>
                <a:spcPts val="0"/>
              </a:spcBef>
              <a:spcAft>
                <a:spcPts val="0"/>
              </a:spcAft>
              <a:buSzPts val="4800"/>
              <a:buNone/>
              <a:defRPr sz="6400"/>
            </a:lvl6pPr>
            <a:lvl7pPr lvl="6" algn="ctr">
              <a:lnSpc>
                <a:spcPct val="100000"/>
              </a:lnSpc>
              <a:spcBef>
                <a:spcPts val="0"/>
              </a:spcBef>
              <a:spcAft>
                <a:spcPts val="0"/>
              </a:spcAft>
              <a:buSzPts val="4800"/>
              <a:buNone/>
              <a:defRPr sz="6400"/>
            </a:lvl7pPr>
            <a:lvl8pPr lvl="7" algn="ctr">
              <a:lnSpc>
                <a:spcPct val="100000"/>
              </a:lnSpc>
              <a:spcBef>
                <a:spcPts val="0"/>
              </a:spcBef>
              <a:spcAft>
                <a:spcPts val="0"/>
              </a:spcAft>
              <a:buSzPts val="4800"/>
              <a:buNone/>
              <a:defRPr sz="6400"/>
            </a:lvl8pPr>
            <a:lvl9pPr lvl="8" algn="ctr">
              <a:lnSpc>
                <a:spcPct val="100000"/>
              </a:lnSpc>
              <a:spcBef>
                <a:spcPts val="0"/>
              </a:spcBef>
              <a:spcAft>
                <a:spcPts val="0"/>
              </a:spcAft>
              <a:buSzPts val="4800"/>
              <a:buNone/>
              <a:defRPr sz="6400"/>
            </a:lvl9pPr>
          </a:lstStyle>
          <a:p>
            <a:endParaRPr/>
          </a:p>
        </p:txBody>
      </p:sp>
      <p:pic>
        <p:nvPicPr>
          <p:cNvPr id="26" name="Google Shape;26;p10"/>
          <p:cNvPicPr preferRelativeResize="0"/>
          <p:nvPr/>
        </p:nvPicPr>
        <p:blipFill rotWithShape="1">
          <a:blip r:embed="rId2">
            <a:alphaModFix/>
          </a:blip>
          <a:srcRect/>
          <a:stretch/>
        </p:blipFill>
        <p:spPr>
          <a:xfrm>
            <a:off x="241138" y="132610"/>
            <a:ext cx="3446163" cy="867851"/>
          </a:xfrm>
          <a:prstGeom prst="rect">
            <a:avLst/>
          </a:prstGeom>
          <a:noFill/>
          <a:ln>
            <a:noFill/>
          </a:ln>
        </p:spPr>
      </p:pic>
      <p:sp>
        <p:nvSpPr>
          <p:cNvPr id="27" name="Google Shape;27;p10"/>
          <p:cNvSpPr txBox="1">
            <a:spLocks noGrp="1"/>
          </p:cNvSpPr>
          <p:nvPr>
            <p:ph type="subTitle" idx="1"/>
          </p:nvPr>
        </p:nvSpPr>
        <p:spPr>
          <a:xfrm>
            <a:off x="241138" y="4386078"/>
            <a:ext cx="8637823" cy="1017492"/>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9800"/>
              </a:buClr>
              <a:buSzPts val="2000"/>
              <a:buFont typeface="Noto Sans Symbols"/>
              <a:buNone/>
              <a:defRPr sz="2667" b="0" i="0" u="none" strike="noStrike" cap="none">
                <a:solidFill>
                  <a:srgbClr val="FF9800"/>
                </a:solidFill>
                <a:latin typeface="Roboto Condensed"/>
                <a:ea typeface="Roboto Condensed"/>
                <a:cs typeface="Roboto Condensed"/>
                <a:sym typeface="Roboto Condensed"/>
              </a:defRPr>
            </a:lvl1pPr>
            <a:lvl2pPr marR="0" lvl="1" algn="l" rtl="0">
              <a:lnSpc>
                <a:spcPct val="100000"/>
              </a:lnSpc>
              <a:spcBef>
                <a:spcPts val="1333"/>
              </a:spcBef>
              <a:spcAft>
                <a:spcPts val="0"/>
              </a:spcAft>
              <a:buClr>
                <a:srgbClr val="FF9800"/>
              </a:buClr>
              <a:buSzPts val="2000"/>
              <a:buFont typeface="Arial"/>
              <a:buNone/>
              <a:defRPr sz="2667" b="0" i="0" u="none" strike="noStrike" cap="none">
                <a:solidFill>
                  <a:srgbClr val="FF9800"/>
                </a:solidFill>
                <a:latin typeface="Arial"/>
                <a:ea typeface="Arial"/>
                <a:cs typeface="Arial"/>
                <a:sym typeface="Arial"/>
              </a:defRPr>
            </a:lvl2pPr>
            <a:lvl3pPr marR="0" lvl="2" algn="l" rtl="0">
              <a:lnSpc>
                <a:spcPct val="100000"/>
              </a:lnSpc>
              <a:spcBef>
                <a:spcPts val="1333"/>
              </a:spcBef>
              <a:spcAft>
                <a:spcPts val="0"/>
              </a:spcAft>
              <a:buClr>
                <a:srgbClr val="FF9800"/>
              </a:buClr>
              <a:buSzPts val="2000"/>
              <a:buFont typeface="Arial"/>
              <a:buNone/>
              <a:defRPr sz="2667" b="0" i="0" u="none" strike="noStrike" cap="none">
                <a:solidFill>
                  <a:srgbClr val="FF9800"/>
                </a:solidFill>
                <a:latin typeface="Arial"/>
                <a:ea typeface="Arial"/>
                <a:cs typeface="Arial"/>
                <a:sym typeface="Arial"/>
              </a:defRPr>
            </a:lvl3pPr>
            <a:lvl4pPr marR="0" lvl="3" algn="l" rtl="0">
              <a:lnSpc>
                <a:spcPct val="100000"/>
              </a:lnSpc>
              <a:spcBef>
                <a:spcPts val="1333"/>
              </a:spcBef>
              <a:spcAft>
                <a:spcPts val="0"/>
              </a:spcAft>
              <a:buClr>
                <a:srgbClr val="FF9800"/>
              </a:buClr>
              <a:buSzPts val="2000"/>
              <a:buFont typeface="Arial"/>
              <a:buNone/>
              <a:defRPr sz="2667" b="0" i="0" u="none" strike="noStrike" cap="none">
                <a:solidFill>
                  <a:srgbClr val="FF9800"/>
                </a:solidFill>
                <a:latin typeface="Arial"/>
                <a:ea typeface="Arial"/>
                <a:cs typeface="Arial"/>
                <a:sym typeface="Arial"/>
              </a:defRPr>
            </a:lvl4pPr>
            <a:lvl5pPr marR="0" lvl="4" algn="l" rtl="0">
              <a:lnSpc>
                <a:spcPct val="100000"/>
              </a:lnSpc>
              <a:spcBef>
                <a:spcPts val="1333"/>
              </a:spcBef>
              <a:spcAft>
                <a:spcPts val="0"/>
              </a:spcAft>
              <a:buClr>
                <a:srgbClr val="FF9800"/>
              </a:buClr>
              <a:buSzPts val="2000"/>
              <a:buFont typeface="Arial"/>
              <a:buNone/>
              <a:defRPr sz="2667" b="0" i="0" u="none" strike="noStrike" cap="none">
                <a:solidFill>
                  <a:srgbClr val="FF9800"/>
                </a:solidFill>
                <a:latin typeface="Arial"/>
                <a:ea typeface="Arial"/>
                <a:cs typeface="Arial"/>
                <a:sym typeface="Arial"/>
              </a:defRPr>
            </a:lvl5pPr>
            <a:lvl6pPr marR="0" lvl="5" algn="l" rtl="0">
              <a:lnSpc>
                <a:spcPct val="100000"/>
              </a:lnSpc>
              <a:spcBef>
                <a:spcPts val="1333"/>
              </a:spcBef>
              <a:spcAft>
                <a:spcPts val="0"/>
              </a:spcAft>
              <a:buClr>
                <a:srgbClr val="FF9800"/>
              </a:buClr>
              <a:buSzPts val="2000"/>
              <a:buFont typeface="Arial"/>
              <a:buNone/>
              <a:defRPr sz="2667" b="0" i="0" u="none" strike="noStrike" cap="none">
                <a:solidFill>
                  <a:srgbClr val="FF9800"/>
                </a:solidFill>
                <a:latin typeface="Arial"/>
                <a:ea typeface="Arial"/>
                <a:cs typeface="Arial"/>
                <a:sym typeface="Arial"/>
              </a:defRPr>
            </a:lvl6pPr>
            <a:lvl7pPr marR="0" lvl="6" algn="l" rtl="0">
              <a:lnSpc>
                <a:spcPct val="100000"/>
              </a:lnSpc>
              <a:spcBef>
                <a:spcPts val="1333"/>
              </a:spcBef>
              <a:spcAft>
                <a:spcPts val="0"/>
              </a:spcAft>
              <a:buClr>
                <a:srgbClr val="FF9800"/>
              </a:buClr>
              <a:buSzPts val="2000"/>
              <a:buFont typeface="Arial"/>
              <a:buNone/>
              <a:defRPr sz="2667" b="0" i="0" u="none" strike="noStrike" cap="none">
                <a:solidFill>
                  <a:srgbClr val="FF9800"/>
                </a:solidFill>
                <a:latin typeface="Arial"/>
                <a:ea typeface="Arial"/>
                <a:cs typeface="Arial"/>
                <a:sym typeface="Arial"/>
              </a:defRPr>
            </a:lvl7pPr>
            <a:lvl8pPr marR="0" lvl="7" algn="l" rtl="0">
              <a:lnSpc>
                <a:spcPct val="100000"/>
              </a:lnSpc>
              <a:spcBef>
                <a:spcPts val="1333"/>
              </a:spcBef>
              <a:spcAft>
                <a:spcPts val="0"/>
              </a:spcAft>
              <a:buClr>
                <a:srgbClr val="FF9800"/>
              </a:buClr>
              <a:buSzPts val="2000"/>
              <a:buFont typeface="Arial"/>
              <a:buNone/>
              <a:defRPr sz="2667" b="0" i="0" u="none" strike="noStrike" cap="none">
                <a:solidFill>
                  <a:srgbClr val="FF9800"/>
                </a:solidFill>
                <a:latin typeface="Arial"/>
                <a:ea typeface="Arial"/>
                <a:cs typeface="Arial"/>
                <a:sym typeface="Arial"/>
              </a:defRPr>
            </a:lvl8pPr>
            <a:lvl9pPr marR="0" lvl="8" algn="l" rtl="0">
              <a:lnSpc>
                <a:spcPct val="100000"/>
              </a:lnSpc>
              <a:spcBef>
                <a:spcPts val="1333"/>
              </a:spcBef>
              <a:spcAft>
                <a:spcPts val="1333"/>
              </a:spcAft>
              <a:buClr>
                <a:srgbClr val="FF9800"/>
              </a:buClr>
              <a:buSzPts val="2000"/>
              <a:buFont typeface="Arial"/>
              <a:buNone/>
              <a:defRPr sz="2667" b="0" i="0" u="none" strike="noStrike" cap="none">
                <a:solidFill>
                  <a:srgbClr val="FF9800"/>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_Normal">
  <p:cSld name="Content_Normal">
    <p:spTree>
      <p:nvGrpSpPr>
        <p:cNvPr id="1" name="Shape 28"/>
        <p:cNvGrpSpPr/>
        <p:nvPr/>
      </p:nvGrpSpPr>
      <p:grpSpPr>
        <a:xfrm>
          <a:off x="0" y="0"/>
          <a:ext cx="0" cy="0"/>
          <a:chOff x="0" y="0"/>
          <a:chExt cx="0" cy="0"/>
        </a:xfrm>
      </p:grpSpPr>
      <p:grpSp>
        <p:nvGrpSpPr>
          <p:cNvPr id="29" name="Google Shape;29;p11"/>
          <p:cNvGrpSpPr/>
          <p:nvPr/>
        </p:nvGrpSpPr>
        <p:grpSpPr>
          <a:xfrm>
            <a:off x="1" y="-5244"/>
            <a:ext cx="7039120" cy="809783"/>
            <a:chOff x="-5" y="326039"/>
            <a:chExt cx="7039120" cy="809783"/>
          </a:xfrm>
        </p:grpSpPr>
        <p:grpSp>
          <p:nvGrpSpPr>
            <p:cNvPr id="30" name="Google Shape;30;p11"/>
            <p:cNvGrpSpPr/>
            <p:nvPr/>
          </p:nvGrpSpPr>
          <p:grpSpPr>
            <a:xfrm rot="10800000" flipH="1">
              <a:off x="2" y="326039"/>
              <a:ext cx="6730415" cy="809783"/>
              <a:chOff x="-2168138" y="330076"/>
              <a:chExt cx="8650663" cy="1211718"/>
            </a:xfrm>
          </p:grpSpPr>
          <p:sp>
            <p:nvSpPr>
              <p:cNvPr id="31" name="Google Shape;31;p11"/>
              <p:cNvSpPr/>
              <p:nvPr/>
            </p:nvSpPr>
            <p:spPr>
              <a:xfrm>
                <a:off x="-2168138" y="330082"/>
                <a:ext cx="6958200" cy="1211709"/>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67"/>
                  <a:buFont typeface="Arial"/>
                  <a:buNone/>
                </a:pPr>
                <a:endParaRPr sz="1867" b="0" i="0" u="none" strike="noStrike" cap="none">
                  <a:solidFill>
                    <a:srgbClr val="000000"/>
                  </a:solidFill>
                  <a:latin typeface="Arvo"/>
                  <a:ea typeface="Arvo"/>
                  <a:cs typeface="Arvo"/>
                  <a:sym typeface="Arvo"/>
                </a:endParaRPr>
              </a:p>
            </p:txBody>
          </p:sp>
          <p:sp>
            <p:nvSpPr>
              <p:cNvPr id="32" name="Google Shape;32;p11"/>
              <p:cNvSpPr/>
              <p:nvPr/>
            </p:nvSpPr>
            <p:spPr>
              <a:xfrm>
                <a:off x="4783025" y="330076"/>
                <a:ext cx="1699500" cy="1211718"/>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67"/>
                  <a:buFont typeface="Arial"/>
                  <a:buNone/>
                </a:pPr>
                <a:endParaRPr sz="1867" b="0" i="0" u="none" strike="noStrike" cap="none">
                  <a:solidFill>
                    <a:srgbClr val="000000"/>
                  </a:solidFill>
                  <a:latin typeface="Arvo"/>
                  <a:ea typeface="Arvo"/>
                  <a:cs typeface="Arvo"/>
                  <a:sym typeface="Arvo"/>
                </a:endParaRPr>
              </a:p>
            </p:txBody>
          </p:sp>
        </p:grpSp>
        <p:grpSp>
          <p:nvGrpSpPr>
            <p:cNvPr id="33" name="Google Shape;33;p11"/>
            <p:cNvGrpSpPr/>
            <p:nvPr/>
          </p:nvGrpSpPr>
          <p:grpSpPr>
            <a:xfrm rot="10800000" flipH="1">
              <a:off x="-5" y="326044"/>
              <a:ext cx="7039120" cy="660372"/>
              <a:chOff x="-9092084" y="330075"/>
              <a:chExt cx="15560570" cy="1699501"/>
            </a:xfrm>
          </p:grpSpPr>
          <p:sp>
            <p:nvSpPr>
              <p:cNvPr id="34" name="Google Shape;34;p11"/>
              <p:cNvSpPr/>
              <p:nvPr/>
            </p:nvSpPr>
            <p:spPr>
              <a:xfrm>
                <a:off x="-9092084" y="330076"/>
                <a:ext cx="13882200" cy="1699500"/>
              </a:xfrm>
              <a:prstGeom prst="rect">
                <a:avLst/>
              </a:prstGeom>
              <a:solidFill>
                <a:srgbClr val="28344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67"/>
                  <a:buFont typeface="Arial"/>
                  <a:buNone/>
                </a:pPr>
                <a:endParaRPr sz="1867" b="0" i="0" u="none" strike="noStrike" cap="none">
                  <a:solidFill>
                    <a:srgbClr val="000000"/>
                  </a:solidFill>
                  <a:latin typeface="Arvo"/>
                  <a:ea typeface="Arvo"/>
                  <a:cs typeface="Arvo"/>
                  <a:sym typeface="Arvo"/>
                </a:endParaRPr>
              </a:p>
            </p:txBody>
          </p:sp>
          <p:sp>
            <p:nvSpPr>
              <p:cNvPr id="35" name="Google Shape;35;p11"/>
              <p:cNvSpPr/>
              <p:nvPr/>
            </p:nvSpPr>
            <p:spPr>
              <a:xfrm>
                <a:off x="4768986" y="330075"/>
                <a:ext cx="1699500" cy="1699501"/>
              </a:xfrm>
              <a:prstGeom prst="rtTriangle">
                <a:avLst/>
              </a:prstGeom>
              <a:solidFill>
                <a:srgbClr val="28344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67"/>
                  <a:buFont typeface="Arial"/>
                  <a:buNone/>
                </a:pPr>
                <a:endParaRPr sz="1867" b="0" i="0" u="none" strike="noStrike" cap="none">
                  <a:solidFill>
                    <a:srgbClr val="000000"/>
                  </a:solidFill>
                  <a:latin typeface="Arvo"/>
                  <a:ea typeface="Arvo"/>
                  <a:cs typeface="Arvo"/>
                  <a:sym typeface="Arvo"/>
                </a:endParaRPr>
              </a:p>
            </p:txBody>
          </p:sp>
        </p:grpSp>
      </p:grpSp>
      <p:sp>
        <p:nvSpPr>
          <p:cNvPr id="36" name="Google Shape;36;p11"/>
          <p:cNvSpPr txBox="1">
            <a:spLocks noGrp="1"/>
          </p:cNvSpPr>
          <p:nvPr>
            <p:ph type="title"/>
          </p:nvPr>
        </p:nvSpPr>
        <p:spPr>
          <a:xfrm>
            <a:off x="2" y="37720"/>
            <a:ext cx="6730423" cy="574453"/>
          </a:xfrm>
          <a:prstGeom prst="rect">
            <a:avLst/>
          </a:prstGeom>
          <a:noFill/>
          <a:ln>
            <a:noFill/>
          </a:ln>
        </p:spPr>
        <p:txBody>
          <a:bodyPr spcFirstLastPara="1" wrap="square" lIns="108000" tIns="0" rIns="0" bIns="0" anchor="ctr" anchorCtr="0">
            <a:spAutoFit/>
          </a:bodyPr>
          <a:lstStyle>
            <a:lvl1pPr lvl="0" algn="l">
              <a:lnSpc>
                <a:spcPct val="100000"/>
              </a:lnSpc>
              <a:spcBef>
                <a:spcPts val="0"/>
              </a:spcBef>
              <a:spcAft>
                <a:spcPts val="0"/>
              </a:spcAft>
              <a:buSzPts val="2000"/>
              <a:buNone/>
              <a:defRPr sz="3733"/>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grpSp>
        <p:nvGrpSpPr>
          <p:cNvPr id="37" name="Google Shape;37;p11"/>
          <p:cNvGrpSpPr/>
          <p:nvPr/>
        </p:nvGrpSpPr>
        <p:grpSpPr>
          <a:xfrm>
            <a:off x="9266415" y="6224887"/>
            <a:ext cx="2933151" cy="638101"/>
            <a:chOff x="9266412" y="6224885"/>
            <a:chExt cx="2933151" cy="638101"/>
          </a:xfrm>
        </p:grpSpPr>
        <p:sp>
          <p:nvSpPr>
            <p:cNvPr id="38" name="Google Shape;38;p11"/>
            <p:cNvSpPr/>
            <p:nvPr/>
          </p:nvSpPr>
          <p:spPr>
            <a:xfrm flipH="1">
              <a:off x="10366246" y="6224886"/>
              <a:ext cx="1830135" cy="634143"/>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67"/>
                <a:buFont typeface="Arial"/>
                <a:buNone/>
              </a:pPr>
              <a:endParaRPr sz="1867" b="0" i="0" u="none" strike="noStrike" cap="none">
                <a:solidFill>
                  <a:srgbClr val="000000"/>
                </a:solidFill>
                <a:latin typeface="Roboto Condensed"/>
                <a:ea typeface="Roboto Condensed"/>
                <a:cs typeface="Roboto Condensed"/>
                <a:sym typeface="Roboto Condensed"/>
              </a:endParaRPr>
            </a:p>
          </p:txBody>
        </p:sp>
        <p:sp>
          <p:nvSpPr>
            <p:cNvPr id="39" name="Google Shape;39;p11"/>
            <p:cNvSpPr/>
            <p:nvPr/>
          </p:nvSpPr>
          <p:spPr>
            <a:xfrm flipH="1">
              <a:off x="9475265" y="6224885"/>
              <a:ext cx="894617" cy="634145"/>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67"/>
                <a:buFont typeface="Arial"/>
                <a:buNone/>
              </a:pPr>
              <a:endParaRPr sz="1867" b="0" i="0" u="none" strike="noStrike" cap="none">
                <a:solidFill>
                  <a:srgbClr val="000000"/>
                </a:solidFill>
                <a:latin typeface="Roboto Condensed"/>
                <a:ea typeface="Roboto Condensed"/>
                <a:cs typeface="Roboto Condensed"/>
                <a:sym typeface="Roboto Condensed"/>
              </a:endParaRPr>
            </a:p>
          </p:txBody>
        </p:sp>
        <p:sp>
          <p:nvSpPr>
            <p:cNvPr id="40" name="Google Shape;40;p11"/>
            <p:cNvSpPr/>
            <p:nvPr/>
          </p:nvSpPr>
          <p:spPr>
            <a:xfrm flipH="1">
              <a:off x="9663954" y="6456918"/>
              <a:ext cx="2535609" cy="406068"/>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67"/>
                <a:buFont typeface="Arial"/>
                <a:buNone/>
              </a:pPr>
              <a:endParaRPr sz="1867" b="0" i="0" u="none" strike="noStrike" cap="none">
                <a:solidFill>
                  <a:srgbClr val="000000"/>
                </a:solidFill>
                <a:latin typeface="Roboto Condensed"/>
                <a:ea typeface="Roboto Condensed"/>
                <a:cs typeface="Roboto Condensed"/>
                <a:sym typeface="Roboto Condensed"/>
              </a:endParaRPr>
            </a:p>
          </p:txBody>
        </p:sp>
        <p:sp>
          <p:nvSpPr>
            <p:cNvPr id="41" name="Google Shape;41;p11"/>
            <p:cNvSpPr/>
            <p:nvPr/>
          </p:nvSpPr>
          <p:spPr>
            <a:xfrm flipH="1">
              <a:off x="9266412" y="6456902"/>
              <a:ext cx="406067" cy="406068"/>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67"/>
                <a:buFont typeface="Arial"/>
                <a:buNone/>
              </a:pPr>
              <a:endParaRPr sz="1867" b="0" i="0" u="none" strike="noStrike" cap="none">
                <a:solidFill>
                  <a:srgbClr val="000000"/>
                </a:solidFill>
                <a:latin typeface="Roboto Condensed"/>
                <a:ea typeface="Roboto Condensed"/>
                <a:cs typeface="Roboto Condensed"/>
                <a:sym typeface="Roboto Condensed"/>
              </a:endParaRPr>
            </a:p>
          </p:txBody>
        </p:sp>
      </p:grpSp>
      <p:sp>
        <p:nvSpPr>
          <p:cNvPr id="42" name="Google Shape;42;p11"/>
          <p:cNvSpPr txBox="1">
            <a:spLocks noGrp="1"/>
          </p:cNvSpPr>
          <p:nvPr>
            <p:ph type="sldNum" idx="12"/>
          </p:nvPr>
        </p:nvSpPr>
        <p:spPr>
          <a:xfrm>
            <a:off x="11241511" y="6461578"/>
            <a:ext cx="806636" cy="415777"/>
          </a:xfrm>
          <a:prstGeom prst="rect">
            <a:avLst/>
          </a:prstGeom>
          <a:noFill/>
          <a:ln>
            <a:noFill/>
          </a:ln>
        </p:spPr>
        <p:txBody>
          <a:bodyPr spcFirstLastPara="1" wrap="square" lIns="91425" tIns="91425" rIns="91425" bIns="91425" anchor="ctr" anchorCtr="0">
            <a:noAutofit/>
          </a:bodyPr>
          <a:lstStyle>
            <a:lvl1pPr marL="0" lvl="0" indent="0" algn="ctr">
              <a:buClr>
                <a:srgbClr val="FFFFFF"/>
              </a:buClr>
              <a:buSzPts val="1867"/>
              <a:buFont typeface="Roboto Condensed"/>
              <a:buNone/>
              <a:defRPr sz="1867" b="1" i="0" u="none" strike="noStrike" cap="none">
                <a:solidFill>
                  <a:srgbClr val="FFFFFF"/>
                </a:solidFill>
                <a:latin typeface="Roboto Condensed"/>
                <a:ea typeface="Roboto Condensed"/>
                <a:cs typeface="Roboto Condensed"/>
                <a:sym typeface="Roboto Condensed"/>
              </a:defRPr>
            </a:lvl1pPr>
            <a:lvl2pPr marL="0" lvl="1" indent="0" algn="ctr">
              <a:buClr>
                <a:srgbClr val="FFFFFF"/>
              </a:buClr>
              <a:buSzPts val="1867"/>
              <a:buFont typeface="Roboto Condensed"/>
              <a:buNone/>
              <a:defRPr sz="1867" b="1" i="0" u="none" strike="noStrike" cap="none">
                <a:solidFill>
                  <a:srgbClr val="FFFFFF"/>
                </a:solidFill>
                <a:latin typeface="Roboto Condensed"/>
                <a:ea typeface="Roboto Condensed"/>
                <a:cs typeface="Roboto Condensed"/>
                <a:sym typeface="Roboto Condensed"/>
              </a:defRPr>
            </a:lvl2pPr>
            <a:lvl3pPr marL="0" lvl="2" indent="0" algn="ctr">
              <a:buClr>
                <a:srgbClr val="FFFFFF"/>
              </a:buClr>
              <a:buSzPts val="1867"/>
              <a:buFont typeface="Roboto Condensed"/>
              <a:buNone/>
              <a:defRPr sz="1867" b="1" i="0" u="none" strike="noStrike" cap="none">
                <a:solidFill>
                  <a:srgbClr val="FFFFFF"/>
                </a:solidFill>
                <a:latin typeface="Roboto Condensed"/>
                <a:ea typeface="Roboto Condensed"/>
                <a:cs typeface="Roboto Condensed"/>
                <a:sym typeface="Roboto Condensed"/>
              </a:defRPr>
            </a:lvl3pPr>
            <a:lvl4pPr marL="0" lvl="3" indent="0" algn="ctr">
              <a:buClr>
                <a:srgbClr val="FFFFFF"/>
              </a:buClr>
              <a:buSzPts val="1867"/>
              <a:buFont typeface="Roboto Condensed"/>
              <a:buNone/>
              <a:defRPr sz="1867" b="1" i="0" u="none" strike="noStrike" cap="none">
                <a:solidFill>
                  <a:srgbClr val="FFFFFF"/>
                </a:solidFill>
                <a:latin typeface="Roboto Condensed"/>
                <a:ea typeface="Roboto Condensed"/>
                <a:cs typeface="Roboto Condensed"/>
                <a:sym typeface="Roboto Condensed"/>
              </a:defRPr>
            </a:lvl4pPr>
            <a:lvl5pPr marL="0" lvl="4" indent="0" algn="ctr">
              <a:buClr>
                <a:srgbClr val="FFFFFF"/>
              </a:buClr>
              <a:buSzPts val="1867"/>
              <a:buFont typeface="Roboto Condensed"/>
              <a:buNone/>
              <a:defRPr sz="1867" b="1" i="0" u="none" strike="noStrike" cap="none">
                <a:solidFill>
                  <a:srgbClr val="FFFFFF"/>
                </a:solidFill>
                <a:latin typeface="Roboto Condensed"/>
                <a:ea typeface="Roboto Condensed"/>
                <a:cs typeface="Roboto Condensed"/>
                <a:sym typeface="Roboto Condensed"/>
              </a:defRPr>
            </a:lvl5pPr>
            <a:lvl6pPr marL="0" lvl="5" indent="0" algn="ctr">
              <a:buClr>
                <a:srgbClr val="FFFFFF"/>
              </a:buClr>
              <a:buSzPts val="1867"/>
              <a:buFont typeface="Roboto Condensed"/>
              <a:buNone/>
              <a:defRPr sz="1867" b="1" i="0" u="none" strike="noStrike" cap="none">
                <a:solidFill>
                  <a:srgbClr val="FFFFFF"/>
                </a:solidFill>
                <a:latin typeface="Roboto Condensed"/>
                <a:ea typeface="Roboto Condensed"/>
                <a:cs typeface="Roboto Condensed"/>
                <a:sym typeface="Roboto Condensed"/>
              </a:defRPr>
            </a:lvl6pPr>
            <a:lvl7pPr marL="0" lvl="6" indent="0" algn="ctr">
              <a:buClr>
                <a:srgbClr val="FFFFFF"/>
              </a:buClr>
              <a:buSzPts val="1867"/>
              <a:buFont typeface="Roboto Condensed"/>
              <a:buNone/>
              <a:defRPr sz="1867" b="1" i="0" u="none" strike="noStrike" cap="none">
                <a:solidFill>
                  <a:srgbClr val="FFFFFF"/>
                </a:solidFill>
                <a:latin typeface="Roboto Condensed"/>
                <a:ea typeface="Roboto Condensed"/>
                <a:cs typeface="Roboto Condensed"/>
                <a:sym typeface="Roboto Condensed"/>
              </a:defRPr>
            </a:lvl7pPr>
            <a:lvl8pPr marL="0" lvl="7" indent="0" algn="ctr">
              <a:buClr>
                <a:srgbClr val="FFFFFF"/>
              </a:buClr>
              <a:buSzPts val="1867"/>
              <a:buFont typeface="Roboto Condensed"/>
              <a:buNone/>
              <a:defRPr sz="1867" b="1" i="0" u="none" strike="noStrike" cap="none">
                <a:solidFill>
                  <a:srgbClr val="FFFFFF"/>
                </a:solidFill>
                <a:latin typeface="Roboto Condensed"/>
                <a:ea typeface="Roboto Condensed"/>
                <a:cs typeface="Roboto Condensed"/>
                <a:sym typeface="Roboto Condensed"/>
              </a:defRPr>
            </a:lvl8pPr>
            <a:lvl9pPr marL="0" lvl="8" indent="0" algn="ctr">
              <a:buClr>
                <a:srgbClr val="FFFFFF"/>
              </a:buClr>
              <a:buSzPts val="1867"/>
              <a:buFont typeface="Roboto Condensed"/>
              <a:buNone/>
              <a:defRPr sz="1867" b="1" i="0" u="none" strike="noStrike" cap="none">
                <a:solidFill>
                  <a:srgbClr val="FFFFFF"/>
                </a:solidFill>
                <a:latin typeface="Roboto Condensed"/>
                <a:ea typeface="Roboto Condensed"/>
                <a:cs typeface="Roboto Condensed"/>
                <a:sym typeface="Roboto Condensed"/>
              </a:defRPr>
            </a:lvl9pPr>
          </a:lstStyle>
          <a:p>
            <a:pPr marL="0" lvl="0" indent="0" algn="ctr" rtl="0">
              <a:spcBef>
                <a:spcPts val="0"/>
              </a:spcBef>
              <a:spcAft>
                <a:spcPts val="0"/>
              </a:spcAft>
              <a:buNone/>
            </a:pPr>
            <a:fld id="{00000000-1234-1234-1234-123412341234}" type="slidenum">
              <a:rPr lang="en-IN"/>
              <a:t>‹#›</a:t>
            </a:fld>
            <a:endParaRPr/>
          </a:p>
        </p:txBody>
      </p:sp>
      <p:pic>
        <p:nvPicPr>
          <p:cNvPr id="43" name="Google Shape;43;p11"/>
          <p:cNvPicPr preferRelativeResize="0"/>
          <p:nvPr/>
        </p:nvPicPr>
        <p:blipFill rotWithShape="1">
          <a:blip r:embed="rId2">
            <a:alphaModFix/>
          </a:blip>
          <a:srcRect/>
          <a:stretch/>
        </p:blipFill>
        <p:spPr>
          <a:xfrm>
            <a:off x="7238550" y="37720"/>
            <a:ext cx="2384277" cy="600435"/>
          </a:xfrm>
          <a:prstGeom prst="rect">
            <a:avLst/>
          </a:prstGeom>
          <a:noFill/>
          <a:ln>
            <a:noFill/>
          </a:ln>
        </p:spPr>
      </p:pic>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actUs">
  <p:cSld name="ContactUs">
    <p:spTree>
      <p:nvGrpSpPr>
        <p:cNvPr id="1" name="Shape 44"/>
        <p:cNvGrpSpPr/>
        <p:nvPr/>
      </p:nvGrpSpPr>
      <p:grpSpPr>
        <a:xfrm>
          <a:off x="0" y="0"/>
          <a:ext cx="0" cy="0"/>
          <a:chOff x="0" y="0"/>
          <a:chExt cx="0" cy="0"/>
        </a:xfrm>
      </p:grpSpPr>
      <p:sp>
        <p:nvSpPr>
          <p:cNvPr id="45" name="Google Shape;45;p12"/>
          <p:cNvSpPr/>
          <p:nvPr/>
        </p:nvSpPr>
        <p:spPr>
          <a:xfrm>
            <a:off x="-3564" y="-9451"/>
            <a:ext cx="4703563" cy="6886805"/>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800">
              <a:solidFill>
                <a:srgbClr val="000000"/>
              </a:solidFill>
              <a:latin typeface="Roboto Condensed"/>
              <a:ea typeface="Roboto Condensed"/>
              <a:cs typeface="Roboto Condensed"/>
              <a:sym typeface="Roboto Condensed"/>
            </a:endParaRPr>
          </a:p>
        </p:txBody>
      </p:sp>
      <p:sp>
        <p:nvSpPr>
          <p:cNvPr id="46" name="Google Shape;46;p12"/>
          <p:cNvSpPr/>
          <p:nvPr/>
        </p:nvSpPr>
        <p:spPr>
          <a:xfrm rot="10800000" flipH="1">
            <a:off x="4690529" y="-9451"/>
            <a:ext cx="6858000" cy="68580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800">
              <a:solidFill>
                <a:srgbClr val="000000"/>
              </a:solidFill>
              <a:latin typeface="Arvo"/>
              <a:ea typeface="Arvo"/>
              <a:cs typeface="Arvo"/>
              <a:sym typeface="Arvo"/>
            </a:endParaRPr>
          </a:p>
        </p:txBody>
      </p:sp>
      <p:sp>
        <p:nvSpPr>
          <p:cNvPr id="47" name="Google Shape;47;p12"/>
          <p:cNvSpPr/>
          <p:nvPr/>
        </p:nvSpPr>
        <p:spPr>
          <a:xfrm>
            <a:off x="7596285" y="3514025"/>
            <a:ext cx="1185600" cy="395200"/>
          </a:xfrm>
          <a:prstGeom prst="triangle">
            <a:avLst>
              <a:gd name="adj" fmla="val 32425"/>
            </a:avLst>
          </a:prstGeom>
          <a:solidFill>
            <a:srgbClr val="19212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00">
              <a:solidFill>
                <a:srgbClr val="000000"/>
              </a:solidFill>
              <a:latin typeface="Arvo"/>
              <a:ea typeface="Arvo"/>
              <a:cs typeface="Arvo"/>
              <a:sym typeface="Arvo"/>
            </a:endParaRPr>
          </a:p>
        </p:txBody>
      </p:sp>
      <p:grpSp>
        <p:nvGrpSpPr>
          <p:cNvPr id="48" name="Google Shape;48;p12"/>
          <p:cNvGrpSpPr/>
          <p:nvPr/>
        </p:nvGrpSpPr>
        <p:grpSpPr>
          <a:xfrm>
            <a:off x="-1" y="3899768"/>
            <a:ext cx="8785449" cy="2703024"/>
            <a:chOff x="-2" y="3899768"/>
            <a:chExt cx="8785449" cy="2703024"/>
          </a:xfrm>
        </p:grpSpPr>
        <p:sp>
          <p:nvSpPr>
            <p:cNvPr id="49" name="Google Shape;49;p12"/>
            <p:cNvSpPr/>
            <p:nvPr/>
          </p:nvSpPr>
          <p:spPr>
            <a:xfrm rot="10800000" flipH="1">
              <a:off x="-2" y="3899768"/>
              <a:ext cx="6085589" cy="2702966"/>
            </a:xfrm>
            <a:prstGeom prst="rect">
              <a:avLst/>
            </a:prstGeom>
            <a:solidFill>
              <a:srgbClr val="28344B"/>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800">
                <a:solidFill>
                  <a:srgbClr val="000000"/>
                </a:solidFill>
                <a:latin typeface="Arvo"/>
                <a:ea typeface="Arvo"/>
                <a:cs typeface="Arvo"/>
                <a:sym typeface="Arvo"/>
              </a:endParaRPr>
            </a:p>
          </p:txBody>
        </p:sp>
        <p:sp>
          <p:nvSpPr>
            <p:cNvPr id="50" name="Google Shape;50;p12"/>
            <p:cNvSpPr/>
            <p:nvPr/>
          </p:nvSpPr>
          <p:spPr>
            <a:xfrm rot="10800000" flipH="1">
              <a:off x="6082481" y="3899826"/>
              <a:ext cx="2702966" cy="2702966"/>
            </a:xfrm>
            <a:prstGeom prst="rtTriangle">
              <a:avLst/>
            </a:prstGeom>
            <a:solidFill>
              <a:srgbClr val="28344B"/>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800">
                <a:solidFill>
                  <a:srgbClr val="000000"/>
                </a:solidFill>
                <a:latin typeface="Arvo"/>
                <a:ea typeface="Arvo"/>
                <a:cs typeface="Arvo"/>
                <a:sym typeface="Arvo"/>
              </a:endParaRPr>
            </a:p>
          </p:txBody>
        </p:sp>
      </p:grpSp>
      <p:grpSp>
        <p:nvGrpSpPr>
          <p:cNvPr id="51" name="Google Shape;51;p12"/>
          <p:cNvGrpSpPr/>
          <p:nvPr/>
        </p:nvGrpSpPr>
        <p:grpSpPr>
          <a:xfrm flipH="1">
            <a:off x="9475267" y="6227588"/>
            <a:ext cx="2721116" cy="630413"/>
            <a:chOff x="1297957" y="330078"/>
            <a:chExt cx="5169293" cy="1197896"/>
          </a:xfrm>
        </p:grpSpPr>
        <p:sp>
          <p:nvSpPr>
            <p:cNvPr id="52" name="Google Shape;52;p12"/>
            <p:cNvSpPr/>
            <p:nvPr/>
          </p:nvSpPr>
          <p:spPr>
            <a:xfrm>
              <a:off x="1297957" y="330083"/>
              <a:ext cx="3476700" cy="1197891"/>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800">
                <a:solidFill>
                  <a:srgbClr val="000000"/>
                </a:solidFill>
                <a:latin typeface="Roboto Condensed"/>
                <a:ea typeface="Roboto Condensed"/>
                <a:cs typeface="Roboto Condensed"/>
                <a:sym typeface="Roboto Condensed"/>
              </a:endParaRPr>
            </a:p>
          </p:txBody>
        </p:sp>
        <p:sp>
          <p:nvSpPr>
            <p:cNvPr id="53" name="Google Shape;53;p12"/>
            <p:cNvSpPr/>
            <p:nvPr/>
          </p:nvSpPr>
          <p:spPr>
            <a:xfrm>
              <a:off x="4767749" y="330078"/>
              <a:ext cx="1699501" cy="1197896"/>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800">
                <a:solidFill>
                  <a:srgbClr val="000000"/>
                </a:solidFill>
                <a:latin typeface="Roboto Condensed"/>
                <a:ea typeface="Roboto Condensed"/>
                <a:cs typeface="Roboto Condensed"/>
                <a:sym typeface="Roboto Condensed"/>
              </a:endParaRPr>
            </a:p>
          </p:txBody>
        </p:sp>
      </p:grpSp>
      <p:grpSp>
        <p:nvGrpSpPr>
          <p:cNvPr id="54" name="Google Shape;54;p12"/>
          <p:cNvGrpSpPr/>
          <p:nvPr/>
        </p:nvGrpSpPr>
        <p:grpSpPr>
          <a:xfrm flipH="1">
            <a:off x="9266414" y="6459607"/>
            <a:ext cx="2933151" cy="406084"/>
            <a:chOff x="-5827153" y="330075"/>
            <a:chExt cx="12276019" cy="1699569"/>
          </a:xfrm>
        </p:grpSpPr>
        <p:sp>
          <p:nvSpPr>
            <p:cNvPr id="55" name="Google Shape;55;p12"/>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800">
                <a:solidFill>
                  <a:srgbClr val="000000"/>
                </a:solidFill>
                <a:latin typeface="Roboto Condensed"/>
                <a:ea typeface="Roboto Condensed"/>
                <a:cs typeface="Roboto Condensed"/>
                <a:sym typeface="Roboto Condensed"/>
              </a:endParaRPr>
            </a:p>
          </p:txBody>
        </p:sp>
        <p:sp>
          <p:nvSpPr>
            <p:cNvPr id="56" name="Google Shape;56;p12"/>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800">
                <a:solidFill>
                  <a:srgbClr val="000000"/>
                </a:solidFill>
                <a:latin typeface="Roboto Condensed"/>
                <a:ea typeface="Roboto Condensed"/>
                <a:cs typeface="Roboto Condensed"/>
                <a:sym typeface="Roboto Condensed"/>
              </a:endParaRPr>
            </a:p>
          </p:txBody>
        </p:sp>
      </p:grpSp>
      <p:sp>
        <p:nvSpPr>
          <p:cNvPr id="57" name="Google Shape;57;p12"/>
          <p:cNvSpPr txBox="1">
            <a:spLocks noGrp="1"/>
          </p:cNvSpPr>
          <p:nvPr>
            <p:ph type="sldNum" idx="12"/>
          </p:nvPr>
        </p:nvSpPr>
        <p:spPr>
          <a:xfrm>
            <a:off x="11241511" y="6461578"/>
            <a:ext cx="806636" cy="415777"/>
          </a:xfrm>
          <a:prstGeom prst="rect">
            <a:avLst/>
          </a:prstGeom>
          <a:noFill/>
          <a:ln>
            <a:noFill/>
          </a:ln>
        </p:spPr>
        <p:txBody>
          <a:bodyPr spcFirstLastPara="1" wrap="square" lIns="91425" tIns="91425" rIns="91425" bIns="91425" anchor="ctr" anchorCtr="0">
            <a:noAutofit/>
          </a:bodyPr>
          <a:lstStyle>
            <a:lvl1pPr marL="0" lvl="0"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1pPr>
            <a:lvl2pPr marL="0" lvl="1"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2pPr>
            <a:lvl3pPr marL="0" lvl="2"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3pPr>
            <a:lvl4pPr marL="0" lvl="3"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4pPr>
            <a:lvl5pPr marL="0" lvl="4"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5pPr>
            <a:lvl6pPr marL="0" lvl="5"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6pPr>
            <a:lvl7pPr marL="0" lvl="6"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7pPr>
            <a:lvl8pPr marL="0" lvl="7"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8pPr>
            <a:lvl9pPr marL="0" lvl="8"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9pPr>
          </a:lstStyle>
          <a:p>
            <a:pPr marL="0" lvl="0" indent="0" algn="ctr" rtl="0">
              <a:spcBef>
                <a:spcPts val="0"/>
              </a:spcBef>
              <a:spcAft>
                <a:spcPts val="0"/>
              </a:spcAft>
              <a:buNone/>
            </a:pPr>
            <a:fld id="{00000000-1234-1234-1234-123412341234}" type="slidenum">
              <a:rPr lang="en-IN"/>
              <a:t>‹#›</a:t>
            </a:fld>
            <a:endParaRPr/>
          </a:p>
        </p:txBody>
      </p:sp>
      <p:sp>
        <p:nvSpPr>
          <p:cNvPr id="58" name="Google Shape;58;p12"/>
          <p:cNvSpPr txBox="1"/>
          <p:nvPr/>
        </p:nvSpPr>
        <p:spPr>
          <a:xfrm>
            <a:off x="4378092" y="2498366"/>
            <a:ext cx="3446776"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6000" b="1">
                <a:solidFill>
                  <a:srgbClr val="3F5378"/>
                </a:solidFill>
                <a:latin typeface="Roboto Condensed"/>
                <a:ea typeface="Roboto Condensed"/>
                <a:cs typeface="Roboto Condensed"/>
                <a:sym typeface="Roboto Condensed"/>
              </a:rPr>
              <a:t>Thank You</a:t>
            </a:r>
            <a:endParaRPr/>
          </a:p>
        </p:txBody>
      </p:sp>
      <p:pic>
        <p:nvPicPr>
          <p:cNvPr id="59" name="Google Shape;59;p12"/>
          <p:cNvPicPr preferRelativeResize="0"/>
          <p:nvPr/>
        </p:nvPicPr>
        <p:blipFill rotWithShape="1">
          <a:blip r:embed="rId2">
            <a:alphaModFix/>
          </a:blip>
          <a:srcRect/>
          <a:stretch/>
        </p:blipFill>
        <p:spPr>
          <a:xfrm>
            <a:off x="54089" y="0"/>
            <a:ext cx="3480308" cy="876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0"/>
        <p:cNvGrpSpPr/>
        <p:nvPr/>
      </p:nvGrpSpPr>
      <p:grpSpPr>
        <a:xfrm>
          <a:off x="0" y="0"/>
          <a:ext cx="0" cy="0"/>
          <a:chOff x="0" y="0"/>
          <a:chExt cx="0" cy="0"/>
        </a:xfrm>
      </p:grpSpPr>
      <p:sp>
        <p:nvSpPr>
          <p:cNvPr id="61" name="Google Shape;61;p13"/>
          <p:cNvSpPr/>
          <p:nvPr/>
        </p:nvSpPr>
        <p:spPr>
          <a:xfrm>
            <a:off x="-3564" y="-9451"/>
            <a:ext cx="4703563" cy="6886805"/>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800">
              <a:solidFill>
                <a:srgbClr val="000000"/>
              </a:solidFill>
              <a:latin typeface="Roboto Condensed"/>
              <a:ea typeface="Roboto Condensed"/>
              <a:cs typeface="Roboto Condensed"/>
              <a:sym typeface="Roboto Condensed"/>
            </a:endParaRPr>
          </a:p>
        </p:txBody>
      </p:sp>
      <p:sp>
        <p:nvSpPr>
          <p:cNvPr id="62" name="Google Shape;62;p13"/>
          <p:cNvSpPr/>
          <p:nvPr/>
        </p:nvSpPr>
        <p:spPr>
          <a:xfrm rot="10800000" flipH="1">
            <a:off x="4690529" y="-9451"/>
            <a:ext cx="6858000" cy="68580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800">
              <a:solidFill>
                <a:srgbClr val="000000"/>
              </a:solidFill>
              <a:latin typeface="Arvo"/>
              <a:ea typeface="Arvo"/>
              <a:cs typeface="Arvo"/>
              <a:sym typeface="Arvo"/>
            </a:endParaRPr>
          </a:p>
        </p:txBody>
      </p:sp>
      <p:sp>
        <p:nvSpPr>
          <p:cNvPr id="63" name="Google Shape;63;p13"/>
          <p:cNvSpPr/>
          <p:nvPr/>
        </p:nvSpPr>
        <p:spPr>
          <a:xfrm>
            <a:off x="7596285" y="3514025"/>
            <a:ext cx="1185600" cy="395200"/>
          </a:xfrm>
          <a:prstGeom prst="triangle">
            <a:avLst>
              <a:gd name="adj" fmla="val 32425"/>
            </a:avLst>
          </a:prstGeom>
          <a:solidFill>
            <a:srgbClr val="19212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00">
              <a:solidFill>
                <a:srgbClr val="000000"/>
              </a:solidFill>
              <a:latin typeface="Arvo"/>
              <a:ea typeface="Arvo"/>
              <a:cs typeface="Arvo"/>
              <a:sym typeface="Arvo"/>
            </a:endParaRPr>
          </a:p>
        </p:txBody>
      </p:sp>
      <p:grpSp>
        <p:nvGrpSpPr>
          <p:cNvPr id="64" name="Google Shape;64;p13"/>
          <p:cNvGrpSpPr/>
          <p:nvPr/>
        </p:nvGrpSpPr>
        <p:grpSpPr>
          <a:xfrm>
            <a:off x="-1" y="3899768"/>
            <a:ext cx="8785449" cy="2703024"/>
            <a:chOff x="-2" y="3899768"/>
            <a:chExt cx="8785449" cy="2703024"/>
          </a:xfrm>
        </p:grpSpPr>
        <p:sp>
          <p:nvSpPr>
            <p:cNvPr id="65" name="Google Shape;65;p13"/>
            <p:cNvSpPr/>
            <p:nvPr/>
          </p:nvSpPr>
          <p:spPr>
            <a:xfrm rot="10800000" flipH="1">
              <a:off x="-2" y="3899768"/>
              <a:ext cx="6085589" cy="2702966"/>
            </a:xfrm>
            <a:prstGeom prst="rect">
              <a:avLst/>
            </a:prstGeom>
            <a:solidFill>
              <a:srgbClr val="28344B"/>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800">
                <a:solidFill>
                  <a:srgbClr val="000000"/>
                </a:solidFill>
                <a:latin typeface="Arvo"/>
                <a:ea typeface="Arvo"/>
                <a:cs typeface="Arvo"/>
                <a:sym typeface="Arvo"/>
              </a:endParaRPr>
            </a:p>
          </p:txBody>
        </p:sp>
        <p:sp>
          <p:nvSpPr>
            <p:cNvPr id="66" name="Google Shape;66;p13"/>
            <p:cNvSpPr/>
            <p:nvPr/>
          </p:nvSpPr>
          <p:spPr>
            <a:xfrm rot="10800000" flipH="1">
              <a:off x="6082481" y="3899826"/>
              <a:ext cx="2702966" cy="2702966"/>
            </a:xfrm>
            <a:prstGeom prst="rtTriangle">
              <a:avLst/>
            </a:prstGeom>
            <a:solidFill>
              <a:srgbClr val="28344B"/>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800">
                <a:solidFill>
                  <a:srgbClr val="000000"/>
                </a:solidFill>
                <a:latin typeface="Arvo"/>
                <a:ea typeface="Arvo"/>
                <a:cs typeface="Arvo"/>
                <a:sym typeface="Arvo"/>
              </a:endParaRPr>
            </a:p>
          </p:txBody>
        </p:sp>
      </p:grpSp>
      <p:grpSp>
        <p:nvGrpSpPr>
          <p:cNvPr id="67" name="Google Shape;67;p13"/>
          <p:cNvGrpSpPr/>
          <p:nvPr/>
        </p:nvGrpSpPr>
        <p:grpSpPr>
          <a:xfrm>
            <a:off x="9236893" y="6219898"/>
            <a:ext cx="2955108" cy="638103"/>
            <a:chOff x="6949810" y="4670691"/>
            <a:chExt cx="2216331" cy="478577"/>
          </a:xfrm>
        </p:grpSpPr>
        <p:grpSp>
          <p:nvGrpSpPr>
            <p:cNvPr id="68" name="Google Shape;68;p13"/>
            <p:cNvGrpSpPr/>
            <p:nvPr/>
          </p:nvGrpSpPr>
          <p:grpSpPr>
            <a:xfrm flipH="1">
              <a:off x="7125304" y="4670691"/>
              <a:ext cx="2040837" cy="472810"/>
              <a:chOff x="1297957" y="330078"/>
              <a:chExt cx="5169293" cy="1197896"/>
            </a:xfrm>
          </p:grpSpPr>
          <p:sp>
            <p:nvSpPr>
              <p:cNvPr id="69" name="Google Shape;69;p13"/>
              <p:cNvSpPr/>
              <p:nvPr/>
            </p:nvSpPr>
            <p:spPr>
              <a:xfrm>
                <a:off x="1297957" y="330083"/>
                <a:ext cx="3476700" cy="1197891"/>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800">
                  <a:solidFill>
                    <a:srgbClr val="000000"/>
                  </a:solidFill>
                  <a:latin typeface="Roboto Condensed"/>
                  <a:ea typeface="Roboto Condensed"/>
                  <a:cs typeface="Roboto Condensed"/>
                  <a:sym typeface="Roboto Condensed"/>
                </a:endParaRPr>
              </a:p>
            </p:txBody>
          </p:sp>
          <p:sp>
            <p:nvSpPr>
              <p:cNvPr id="70" name="Google Shape;70;p13"/>
              <p:cNvSpPr/>
              <p:nvPr/>
            </p:nvSpPr>
            <p:spPr>
              <a:xfrm>
                <a:off x="4767749" y="330078"/>
                <a:ext cx="1699501" cy="1197896"/>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800">
                  <a:solidFill>
                    <a:srgbClr val="000000"/>
                  </a:solidFill>
                  <a:latin typeface="Roboto Condensed"/>
                  <a:ea typeface="Roboto Condensed"/>
                  <a:cs typeface="Roboto Condensed"/>
                  <a:sym typeface="Roboto Condensed"/>
                </a:endParaRPr>
              </a:p>
            </p:txBody>
          </p:sp>
        </p:grpSp>
        <p:grpSp>
          <p:nvGrpSpPr>
            <p:cNvPr id="71" name="Google Shape;71;p13"/>
            <p:cNvGrpSpPr/>
            <p:nvPr/>
          </p:nvGrpSpPr>
          <p:grpSpPr>
            <a:xfrm flipH="1">
              <a:off x="6949810" y="4844705"/>
              <a:ext cx="2199863" cy="304563"/>
              <a:chOff x="-5827153" y="330075"/>
              <a:chExt cx="12276019" cy="1699569"/>
            </a:xfrm>
          </p:grpSpPr>
          <p:sp>
            <p:nvSpPr>
              <p:cNvPr id="72" name="Google Shape;72;p1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800">
                  <a:solidFill>
                    <a:srgbClr val="000000"/>
                  </a:solidFill>
                  <a:latin typeface="Roboto Condensed"/>
                  <a:ea typeface="Roboto Condensed"/>
                  <a:cs typeface="Roboto Condensed"/>
                  <a:sym typeface="Roboto Condensed"/>
                </a:endParaRPr>
              </a:p>
            </p:txBody>
          </p:sp>
          <p:sp>
            <p:nvSpPr>
              <p:cNvPr id="73" name="Google Shape;73;p1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800">
                  <a:solidFill>
                    <a:srgbClr val="000000"/>
                  </a:solidFill>
                  <a:latin typeface="Roboto Condensed"/>
                  <a:ea typeface="Roboto Condensed"/>
                  <a:cs typeface="Roboto Condensed"/>
                  <a:sym typeface="Roboto Condensed"/>
                </a:endParaRPr>
              </a:p>
            </p:txBody>
          </p:sp>
        </p:grpSp>
      </p:grpSp>
      <p:sp>
        <p:nvSpPr>
          <p:cNvPr id="74" name="Google Shape;74;p13"/>
          <p:cNvSpPr txBox="1">
            <a:spLocks noGrp="1"/>
          </p:cNvSpPr>
          <p:nvPr>
            <p:ph type="ctrTitle"/>
          </p:nvPr>
        </p:nvSpPr>
        <p:spPr>
          <a:xfrm>
            <a:off x="114872" y="3828197"/>
            <a:ext cx="7877661" cy="1546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a:endParaRPr/>
          </a:p>
        </p:txBody>
      </p:sp>
      <p:sp>
        <p:nvSpPr>
          <p:cNvPr id="75" name="Google Shape;75;p13"/>
          <p:cNvSpPr txBox="1">
            <a:spLocks noGrp="1"/>
          </p:cNvSpPr>
          <p:nvPr>
            <p:ph type="subTitle" idx="1"/>
          </p:nvPr>
        </p:nvSpPr>
        <p:spPr>
          <a:xfrm>
            <a:off x="114872" y="5300599"/>
            <a:ext cx="6673008" cy="1046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9800"/>
              </a:buClr>
              <a:buSzPts val="2000"/>
              <a:buFont typeface="Noto Sans Symbols"/>
              <a:buNone/>
              <a:defRPr sz="2667" b="0" i="0" u="none" strike="noStrike" cap="none">
                <a:solidFill>
                  <a:srgbClr val="FF9800"/>
                </a:solidFill>
                <a:latin typeface="Roboto Condensed"/>
                <a:ea typeface="Roboto Condensed"/>
                <a:cs typeface="Roboto Condensed"/>
                <a:sym typeface="Roboto Condensed"/>
              </a:defRPr>
            </a:lvl1pPr>
            <a:lvl2pPr marR="0" lvl="1" algn="l" rtl="0">
              <a:lnSpc>
                <a:spcPct val="100000"/>
              </a:lnSpc>
              <a:spcBef>
                <a:spcPts val="1333"/>
              </a:spcBef>
              <a:spcAft>
                <a:spcPts val="0"/>
              </a:spcAft>
              <a:buClr>
                <a:srgbClr val="FF9800"/>
              </a:buClr>
              <a:buSzPts val="2000"/>
              <a:buFont typeface="Arial"/>
              <a:buNone/>
              <a:defRPr sz="2667" b="0" i="0" u="none" strike="noStrike" cap="none">
                <a:solidFill>
                  <a:srgbClr val="FF9800"/>
                </a:solidFill>
                <a:latin typeface="Arial"/>
                <a:ea typeface="Arial"/>
                <a:cs typeface="Arial"/>
                <a:sym typeface="Arial"/>
              </a:defRPr>
            </a:lvl2pPr>
            <a:lvl3pPr marR="0" lvl="2" algn="l" rtl="0">
              <a:lnSpc>
                <a:spcPct val="100000"/>
              </a:lnSpc>
              <a:spcBef>
                <a:spcPts val="1333"/>
              </a:spcBef>
              <a:spcAft>
                <a:spcPts val="0"/>
              </a:spcAft>
              <a:buClr>
                <a:srgbClr val="FF9800"/>
              </a:buClr>
              <a:buSzPts val="2000"/>
              <a:buFont typeface="Arial"/>
              <a:buNone/>
              <a:defRPr sz="2667" b="0" i="0" u="none" strike="noStrike" cap="none">
                <a:solidFill>
                  <a:srgbClr val="FF9800"/>
                </a:solidFill>
                <a:latin typeface="Arial"/>
                <a:ea typeface="Arial"/>
                <a:cs typeface="Arial"/>
                <a:sym typeface="Arial"/>
              </a:defRPr>
            </a:lvl3pPr>
            <a:lvl4pPr marR="0" lvl="3" algn="l" rtl="0">
              <a:lnSpc>
                <a:spcPct val="100000"/>
              </a:lnSpc>
              <a:spcBef>
                <a:spcPts val="1333"/>
              </a:spcBef>
              <a:spcAft>
                <a:spcPts val="0"/>
              </a:spcAft>
              <a:buClr>
                <a:srgbClr val="FF9800"/>
              </a:buClr>
              <a:buSzPts val="2000"/>
              <a:buFont typeface="Arial"/>
              <a:buNone/>
              <a:defRPr sz="2667" b="0" i="0" u="none" strike="noStrike" cap="none">
                <a:solidFill>
                  <a:srgbClr val="FF9800"/>
                </a:solidFill>
                <a:latin typeface="Arial"/>
                <a:ea typeface="Arial"/>
                <a:cs typeface="Arial"/>
                <a:sym typeface="Arial"/>
              </a:defRPr>
            </a:lvl4pPr>
            <a:lvl5pPr marR="0" lvl="4" algn="l" rtl="0">
              <a:lnSpc>
                <a:spcPct val="100000"/>
              </a:lnSpc>
              <a:spcBef>
                <a:spcPts val="1333"/>
              </a:spcBef>
              <a:spcAft>
                <a:spcPts val="0"/>
              </a:spcAft>
              <a:buClr>
                <a:srgbClr val="FF9800"/>
              </a:buClr>
              <a:buSzPts val="2000"/>
              <a:buFont typeface="Arial"/>
              <a:buNone/>
              <a:defRPr sz="2667" b="0" i="0" u="none" strike="noStrike" cap="none">
                <a:solidFill>
                  <a:srgbClr val="FF9800"/>
                </a:solidFill>
                <a:latin typeface="Arial"/>
                <a:ea typeface="Arial"/>
                <a:cs typeface="Arial"/>
                <a:sym typeface="Arial"/>
              </a:defRPr>
            </a:lvl5pPr>
            <a:lvl6pPr marR="0" lvl="5" algn="l" rtl="0">
              <a:lnSpc>
                <a:spcPct val="100000"/>
              </a:lnSpc>
              <a:spcBef>
                <a:spcPts val="1333"/>
              </a:spcBef>
              <a:spcAft>
                <a:spcPts val="0"/>
              </a:spcAft>
              <a:buClr>
                <a:srgbClr val="FF9800"/>
              </a:buClr>
              <a:buSzPts val="2000"/>
              <a:buFont typeface="Arial"/>
              <a:buNone/>
              <a:defRPr sz="2667" b="0" i="0" u="none" strike="noStrike" cap="none">
                <a:solidFill>
                  <a:srgbClr val="FF9800"/>
                </a:solidFill>
                <a:latin typeface="Arial"/>
                <a:ea typeface="Arial"/>
                <a:cs typeface="Arial"/>
                <a:sym typeface="Arial"/>
              </a:defRPr>
            </a:lvl6pPr>
            <a:lvl7pPr marR="0" lvl="6" algn="l" rtl="0">
              <a:lnSpc>
                <a:spcPct val="100000"/>
              </a:lnSpc>
              <a:spcBef>
                <a:spcPts val="1333"/>
              </a:spcBef>
              <a:spcAft>
                <a:spcPts val="0"/>
              </a:spcAft>
              <a:buClr>
                <a:srgbClr val="FF9800"/>
              </a:buClr>
              <a:buSzPts val="2000"/>
              <a:buFont typeface="Arial"/>
              <a:buNone/>
              <a:defRPr sz="2667" b="0" i="0" u="none" strike="noStrike" cap="none">
                <a:solidFill>
                  <a:srgbClr val="FF9800"/>
                </a:solidFill>
                <a:latin typeface="Arial"/>
                <a:ea typeface="Arial"/>
                <a:cs typeface="Arial"/>
                <a:sym typeface="Arial"/>
              </a:defRPr>
            </a:lvl7pPr>
            <a:lvl8pPr marR="0" lvl="7" algn="l" rtl="0">
              <a:lnSpc>
                <a:spcPct val="100000"/>
              </a:lnSpc>
              <a:spcBef>
                <a:spcPts val="1333"/>
              </a:spcBef>
              <a:spcAft>
                <a:spcPts val="0"/>
              </a:spcAft>
              <a:buClr>
                <a:srgbClr val="FF9800"/>
              </a:buClr>
              <a:buSzPts val="2000"/>
              <a:buFont typeface="Arial"/>
              <a:buNone/>
              <a:defRPr sz="2667" b="0" i="0" u="none" strike="noStrike" cap="none">
                <a:solidFill>
                  <a:srgbClr val="FF9800"/>
                </a:solidFill>
                <a:latin typeface="Arial"/>
                <a:ea typeface="Arial"/>
                <a:cs typeface="Arial"/>
                <a:sym typeface="Arial"/>
              </a:defRPr>
            </a:lvl8pPr>
            <a:lvl9pPr marR="0" lvl="8" algn="l" rtl="0">
              <a:lnSpc>
                <a:spcPct val="100000"/>
              </a:lnSpc>
              <a:spcBef>
                <a:spcPts val="1333"/>
              </a:spcBef>
              <a:spcAft>
                <a:spcPts val="1333"/>
              </a:spcAft>
              <a:buClr>
                <a:srgbClr val="FF9800"/>
              </a:buClr>
              <a:buSzPts val="2000"/>
              <a:buFont typeface="Arial"/>
              <a:buNone/>
              <a:defRPr sz="2667" b="0" i="0" u="none" strike="noStrike" cap="none">
                <a:solidFill>
                  <a:srgbClr val="FF9800"/>
                </a:solidFill>
                <a:latin typeface="Arial"/>
                <a:ea typeface="Arial"/>
                <a:cs typeface="Arial"/>
                <a:sym typeface="Arial"/>
              </a:defRPr>
            </a:lvl9pPr>
          </a:lstStyle>
          <a:p>
            <a:endParaRPr/>
          </a:p>
        </p:txBody>
      </p:sp>
      <p:sp>
        <p:nvSpPr>
          <p:cNvPr id="76" name="Google Shape;76;p13"/>
          <p:cNvSpPr txBox="1">
            <a:spLocks noGrp="1"/>
          </p:cNvSpPr>
          <p:nvPr>
            <p:ph type="sldNum" idx="12"/>
          </p:nvPr>
        </p:nvSpPr>
        <p:spPr>
          <a:xfrm>
            <a:off x="11241511" y="6461578"/>
            <a:ext cx="806636" cy="415777"/>
          </a:xfrm>
          <a:prstGeom prst="rect">
            <a:avLst/>
          </a:prstGeom>
          <a:noFill/>
          <a:ln>
            <a:noFill/>
          </a:ln>
        </p:spPr>
        <p:txBody>
          <a:bodyPr spcFirstLastPara="1" wrap="square" lIns="91425" tIns="91425" rIns="91425" bIns="91425" anchor="ctr" anchorCtr="0">
            <a:noAutofit/>
          </a:bodyPr>
          <a:lstStyle>
            <a:lvl1pPr marL="0" lvl="0"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1pPr>
            <a:lvl2pPr marL="0" lvl="1"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2pPr>
            <a:lvl3pPr marL="0" lvl="2"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3pPr>
            <a:lvl4pPr marL="0" lvl="3"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4pPr>
            <a:lvl5pPr marL="0" lvl="4"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5pPr>
            <a:lvl6pPr marL="0" lvl="5"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6pPr>
            <a:lvl7pPr marL="0" lvl="6"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7pPr>
            <a:lvl8pPr marL="0" lvl="7"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8pPr>
            <a:lvl9pPr marL="0" lvl="8"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9pPr>
          </a:lstStyle>
          <a:p>
            <a:pPr marL="0" lvl="0" indent="0" algn="ctr" rtl="0">
              <a:spcBef>
                <a:spcPts val="0"/>
              </a:spcBef>
              <a:spcAft>
                <a:spcPts val="0"/>
              </a:spcAft>
              <a:buNone/>
            </a:pPr>
            <a:fld id="{00000000-1234-1234-1234-123412341234}" type="slidenum">
              <a:rPr lang="en-IN"/>
              <a:t>‹#›</a:t>
            </a:fld>
            <a:endParaRPr/>
          </a:p>
        </p:txBody>
      </p:sp>
      <p:pic>
        <p:nvPicPr>
          <p:cNvPr id="77" name="Google Shape;77;p13"/>
          <p:cNvPicPr preferRelativeResize="0"/>
          <p:nvPr/>
        </p:nvPicPr>
        <p:blipFill rotWithShape="1">
          <a:blip r:embed="rId2">
            <a:alphaModFix/>
          </a:blip>
          <a:srcRect/>
          <a:stretch/>
        </p:blipFill>
        <p:spPr>
          <a:xfrm>
            <a:off x="7003529" y="6484751"/>
            <a:ext cx="2232000" cy="3244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p:cSld name="Title + 1 column">
    <p:spTree>
      <p:nvGrpSpPr>
        <p:cNvPr id="1" name="Shape 78"/>
        <p:cNvGrpSpPr/>
        <p:nvPr/>
      </p:nvGrpSpPr>
      <p:grpSpPr>
        <a:xfrm>
          <a:off x="0" y="0"/>
          <a:ext cx="0" cy="0"/>
          <a:chOff x="0" y="0"/>
          <a:chExt cx="0" cy="0"/>
        </a:xfrm>
      </p:grpSpPr>
      <p:grpSp>
        <p:nvGrpSpPr>
          <p:cNvPr id="79" name="Google Shape;79;p14"/>
          <p:cNvGrpSpPr/>
          <p:nvPr/>
        </p:nvGrpSpPr>
        <p:grpSpPr>
          <a:xfrm>
            <a:off x="3292140" y="6206261"/>
            <a:ext cx="8911811" cy="651739"/>
            <a:chOff x="2469105" y="4654696"/>
            <a:chExt cx="6683858" cy="488804"/>
          </a:xfrm>
        </p:grpSpPr>
        <p:sp>
          <p:nvSpPr>
            <p:cNvPr id="80" name="Google Shape;80;p14"/>
            <p:cNvSpPr/>
            <p:nvPr/>
          </p:nvSpPr>
          <p:spPr>
            <a:xfrm>
              <a:off x="2807781" y="4654696"/>
              <a:ext cx="6345182" cy="488804"/>
            </a:xfrm>
            <a:custGeom>
              <a:avLst/>
              <a:gdLst/>
              <a:ahLst/>
              <a:cxnLst/>
              <a:rect l="l" t="t" r="r" b="b"/>
              <a:pathLst>
                <a:path w="6345182" h="488804" extrusionOk="0">
                  <a:moveTo>
                    <a:pt x="488928" y="0"/>
                  </a:moveTo>
                  <a:lnTo>
                    <a:pt x="488928" y="2"/>
                  </a:lnTo>
                  <a:lnTo>
                    <a:pt x="6345182" y="2"/>
                  </a:lnTo>
                  <a:lnTo>
                    <a:pt x="6345182" y="488804"/>
                  </a:lnTo>
                  <a:lnTo>
                    <a:pt x="0" y="488804"/>
                  </a:lnTo>
                  <a:lnTo>
                    <a:pt x="483823" y="5104"/>
                  </a:lnTo>
                  <a:lnTo>
                    <a:pt x="483823" y="2"/>
                  </a:lnTo>
                  <a:lnTo>
                    <a:pt x="488926" y="2"/>
                  </a:lnTo>
                  <a:lnTo>
                    <a:pt x="488928" y="0"/>
                  </a:lnTo>
                  <a:close/>
                </a:path>
              </a:pathLst>
            </a:custGeom>
            <a:solidFill>
              <a:srgbClr val="C7D3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grpSp>
          <p:nvGrpSpPr>
            <p:cNvPr id="81" name="Google Shape;81;p14"/>
            <p:cNvGrpSpPr/>
            <p:nvPr/>
          </p:nvGrpSpPr>
          <p:grpSpPr>
            <a:xfrm>
              <a:off x="2469105" y="4838937"/>
              <a:ext cx="6682918" cy="304563"/>
              <a:chOff x="2469105" y="4646738"/>
              <a:chExt cx="6682918" cy="304563"/>
            </a:xfrm>
          </p:grpSpPr>
          <p:sp>
            <p:nvSpPr>
              <p:cNvPr id="82" name="Google Shape;82;p14"/>
              <p:cNvSpPr/>
              <p:nvPr/>
            </p:nvSpPr>
            <p:spPr>
              <a:xfrm flipH="1">
                <a:off x="2774636" y="4646750"/>
                <a:ext cx="6377387" cy="304551"/>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a:solidFill>
                    <a:srgbClr val="000000"/>
                  </a:solidFill>
                  <a:latin typeface="Roboto Condensed"/>
                  <a:ea typeface="Roboto Condensed"/>
                  <a:cs typeface="Roboto Condensed"/>
                  <a:sym typeface="Roboto Condensed"/>
                </a:endParaRPr>
              </a:p>
            </p:txBody>
          </p:sp>
          <p:sp>
            <p:nvSpPr>
              <p:cNvPr id="83" name="Google Shape;83;p14"/>
              <p:cNvSpPr/>
              <p:nvPr/>
            </p:nvSpPr>
            <p:spPr>
              <a:xfrm flipH="1">
                <a:off x="2469105" y="4646738"/>
                <a:ext cx="304550" cy="304551"/>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a:solidFill>
                    <a:srgbClr val="000000"/>
                  </a:solidFill>
                  <a:latin typeface="Roboto Condensed"/>
                  <a:ea typeface="Roboto Condensed"/>
                  <a:cs typeface="Roboto Condensed"/>
                  <a:sym typeface="Roboto Condensed"/>
                </a:endParaRPr>
              </a:p>
            </p:txBody>
          </p:sp>
        </p:grpSp>
      </p:grpSp>
      <p:grpSp>
        <p:nvGrpSpPr>
          <p:cNvPr id="84" name="Google Shape;84;p14"/>
          <p:cNvGrpSpPr/>
          <p:nvPr/>
        </p:nvGrpSpPr>
        <p:grpSpPr>
          <a:xfrm>
            <a:off x="1" y="-5240"/>
            <a:ext cx="7039120" cy="822479"/>
            <a:chOff x="-5" y="326044"/>
            <a:chExt cx="7039120" cy="822478"/>
          </a:xfrm>
        </p:grpSpPr>
        <p:grpSp>
          <p:nvGrpSpPr>
            <p:cNvPr id="85" name="Google Shape;85;p14"/>
            <p:cNvGrpSpPr/>
            <p:nvPr/>
          </p:nvGrpSpPr>
          <p:grpSpPr>
            <a:xfrm rot="10800000" flipH="1">
              <a:off x="2" y="338739"/>
              <a:ext cx="6730415" cy="809783"/>
              <a:chOff x="-2168138" y="311072"/>
              <a:chExt cx="8650663" cy="1211718"/>
            </a:xfrm>
          </p:grpSpPr>
          <p:sp>
            <p:nvSpPr>
              <p:cNvPr id="86" name="Google Shape;86;p14"/>
              <p:cNvSpPr/>
              <p:nvPr/>
            </p:nvSpPr>
            <p:spPr>
              <a:xfrm>
                <a:off x="-2168138" y="311078"/>
                <a:ext cx="6958200" cy="1211709"/>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67"/>
                  <a:buFont typeface="Arial"/>
                  <a:buNone/>
                </a:pPr>
                <a:endParaRPr sz="1867">
                  <a:solidFill>
                    <a:srgbClr val="000000"/>
                  </a:solidFill>
                  <a:latin typeface="Arvo"/>
                  <a:ea typeface="Arvo"/>
                  <a:cs typeface="Arvo"/>
                  <a:sym typeface="Arvo"/>
                </a:endParaRPr>
              </a:p>
            </p:txBody>
          </p:sp>
          <p:sp>
            <p:nvSpPr>
              <p:cNvPr id="87" name="Google Shape;87;p14"/>
              <p:cNvSpPr/>
              <p:nvPr/>
            </p:nvSpPr>
            <p:spPr>
              <a:xfrm>
                <a:off x="4783025" y="311072"/>
                <a:ext cx="1699500" cy="1211718"/>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67"/>
                  <a:buFont typeface="Arial"/>
                  <a:buNone/>
                </a:pPr>
                <a:endParaRPr sz="1867">
                  <a:solidFill>
                    <a:srgbClr val="000000"/>
                  </a:solidFill>
                  <a:latin typeface="Arvo"/>
                  <a:ea typeface="Arvo"/>
                  <a:cs typeface="Arvo"/>
                  <a:sym typeface="Arvo"/>
                </a:endParaRPr>
              </a:p>
            </p:txBody>
          </p:sp>
        </p:grpSp>
        <p:grpSp>
          <p:nvGrpSpPr>
            <p:cNvPr id="88" name="Google Shape;88;p14"/>
            <p:cNvGrpSpPr/>
            <p:nvPr/>
          </p:nvGrpSpPr>
          <p:grpSpPr>
            <a:xfrm rot="10800000" flipH="1">
              <a:off x="-5" y="326044"/>
              <a:ext cx="7039120" cy="660372"/>
              <a:chOff x="-9092084" y="330075"/>
              <a:chExt cx="15560570" cy="1699501"/>
            </a:xfrm>
          </p:grpSpPr>
          <p:sp>
            <p:nvSpPr>
              <p:cNvPr id="89" name="Google Shape;89;p14"/>
              <p:cNvSpPr/>
              <p:nvPr/>
            </p:nvSpPr>
            <p:spPr>
              <a:xfrm>
                <a:off x="-9092084" y="330076"/>
                <a:ext cx="13882200" cy="1699500"/>
              </a:xfrm>
              <a:prstGeom prst="rect">
                <a:avLst/>
              </a:prstGeom>
              <a:solidFill>
                <a:srgbClr val="28344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67"/>
                  <a:buFont typeface="Arial"/>
                  <a:buNone/>
                </a:pPr>
                <a:endParaRPr sz="1867">
                  <a:solidFill>
                    <a:srgbClr val="000000"/>
                  </a:solidFill>
                  <a:latin typeface="Arvo"/>
                  <a:ea typeface="Arvo"/>
                  <a:cs typeface="Arvo"/>
                  <a:sym typeface="Arvo"/>
                </a:endParaRPr>
              </a:p>
            </p:txBody>
          </p:sp>
          <p:sp>
            <p:nvSpPr>
              <p:cNvPr id="90" name="Google Shape;90;p14"/>
              <p:cNvSpPr/>
              <p:nvPr/>
            </p:nvSpPr>
            <p:spPr>
              <a:xfrm>
                <a:off x="4768986" y="330075"/>
                <a:ext cx="1699500" cy="1699501"/>
              </a:xfrm>
              <a:prstGeom prst="rtTriangle">
                <a:avLst/>
              </a:prstGeom>
              <a:solidFill>
                <a:srgbClr val="28344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67"/>
                  <a:buFont typeface="Arial"/>
                  <a:buNone/>
                </a:pPr>
                <a:endParaRPr sz="1867">
                  <a:solidFill>
                    <a:srgbClr val="000000"/>
                  </a:solidFill>
                  <a:latin typeface="Arvo"/>
                  <a:ea typeface="Arvo"/>
                  <a:cs typeface="Arvo"/>
                  <a:sym typeface="Arvo"/>
                </a:endParaRPr>
              </a:p>
            </p:txBody>
          </p:sp>
        </p:grpSp>
      </p:grpSp>
      <p:sp>
        <p:nvSpPr>
          <p:cNvPr id="91" name="Google Shape;91;p14"/>
          <p:cNvSpPr txBox="1">
            <a:spLocks noGrp="1"/>
          </p:cNvSpPr>
          <p:nvPr>
            <p:ph type="title"/>
          </p:nvPr>
        </p:nvSpPr>
        <p:spPr>
          <a:xfrm>
            <a:off x="2" y="37720"/>
            <a:ext cx="6730423" cy="574453"/>
          </a:xfrm>
          <a:prstGeom prst="rect">
            <a:avLst/>
          </a:prstGeom>
          <a:noFill/>
          <a:ln>
            <a:noFill/>
          </a:ln>
        </p:spPr>
        <p:txBody>
          <a:bodyPr spcFirstLastPara="1" wrap="square" lIns="108000" tIns="0" rIns="0" bIns="0" anchor="ctr" anchorCtr="0">
            <a:spAutoFit/>
          </a:bodyPr>
          <a:lstStyle>
            <a:lvl1pPr lvl="0" algn="l">
              <a:lnSpc>
                <a:spcPct val="100000"/>
              </a:lnSpc>
              <a:spcBef>
                <a:spcPts val="0"/>
              </a:spcBef>
              <a:spcAft>
                <a:spcPts val="0"/>
              </a:spcAft>
              <a:buSzPts val="2000"/>
              <a:buNone/>
              <a:defRPr sz="3733"/>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2" name="Google Shape;92;p14"/>
          <p:cNvSpPr txBox="1">
            <a:spLocks noGrp="1"/>
          </p:cNvSpPr>
          <p:nvPr>
            <p:ph type="sldNum" idx="12"/>
          </p:nvPr>
        </p:nvSpPr>
        <p:spPr>
          <a:xfrm>
            <a:off x="11241511" y="6461578"/>
            <a:ext cx="806636" cy="415777"/>
          </a:xfrm>
          <a:prstGeom prst="rect">
            <a:avLst/>
          </a:prstGeom>
          <a:noFill/>
          <a:ln>
            <a:noFill/>
          </a:ln>
        </p:spPr>
        <p:txBody>
          <a:bodyPr spcFirstLastPara="1" wrap="square" lIns="91425" tIns="91425" rIns="91425" bIns="91425" anchor="ctr" anchorCtr="0">
            <a:noAutofit/>
          </a:bodyPr>
          <a:lstStyle>
            <a:lvl1pPr marL="0" lvl="0"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1pPr>
            <a:lvl2pPr marL="0" lvl="1"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2pPr>
            <a:lvl3pPr marL="0" lvl="2"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3pPr>
            <a:lvl4pPr marL="0" lvl="3"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4pPr>
            <a:lvl5pPr marL="0" lvl="4"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5pPr>
            <a:lvl6pPr marL="0" lvl="5"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6pPr>
            <a:lvl7pPr marL="0" lvl="6"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7pPr>
            <a:lvl8pPr marL="0" lvl="7"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8pPr>
            <a:lvl9pPr marL="0" lvl="8"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9pPr>
          </a:lstStyle>
          <a:p>
            <a:pPr marL="0" lvl="0" indent="0" algn="ctr" rtl="0">
              <a:spcBef>
                <a:spcPts val="0"/>
              </a:spcBef>
              <a:spcAft>
                <a:spcPts val="0"/>
              </a:spcAft>
              <a:buNone/>
            </a:pPr>
            <a:fld id="{00000000-1234-1234-1234-123412341234}" type="slidenum">
              <a:rPr lang="en-IN"/>
              <a:t>‹#›</a:t>
            </a:fld>
            <a:endParaRPr/>
          </a:p>
        </p:txBody>
      </p:sp>
      <p:sp>
        <p:nvSpPr>
          <p:cNvPr id="93" name="Google Shape;93;p14"/>
          <p:cNvSpPr txBox="1">
            <a:spLocks noGrp="1"/>
          </p:cNvSpPr>
          <p:nvPr>
            <p:ph type="body" idx="1"/>
          </p:nvPr>
        </p:nvSpPr>
        <p:spPr>
          <a:xfrm>
            <a:off x="167217" y="804333"/>
            <a:ext cx="11633200" cy="5420784"/>
          </a:xfrm>
          <a:prstGeom prst="rect">
            <a:avLst/>
          </a:prstGeom>
          <a:noFill/>
          <a:ln>
            <a:noFill/>
          </a:ln>
        </p:spPr>
        <p:txBody>
          <a:bodyPr spcFirstLastPara="1" wrap="square" lIns="91425" tIns="45700" rIns="91425" bIns="45700" anchor="t" anchorCtr="0">
            <a:noAutofit/>
          </a:bodyPr>
          <a:lstStyle>
            <a:lvl1pPr marL="457200" marR="0" lvl="0" indent="-364045" algn="l" rtl="0">
              <a:lnSpc>
                <a:spcPct val="100000"/>
              </a:lnSpc>
              <a:spcBef>
                <a:spcPts val="0"/>
              </a:spcBef>
              <a:spcAft>
                <a:spcPts val="0"/>
              </a:spcAft>
              <a:buClr>
                <a:srgbClr val="19212F"/>
              </a:buClr>
              <a:buSzPts val="2133"/>
              <a:buFont typeface="Noto Sans Symbols"/>
              <a:buChar char="▪"/>
              <a:defRPr sz="2133" b="0" i="0" u="none" strike="noStrike" cap="none">
                <a:solidFill>
                  <a:srgbClr val="000000"/>
                </a:solidFill>
                <a:latin typeface="Roboto Condensed"/>
                <a:ea typeface="Roboto Condensed"/>
                <a:cs typeface="Roboto Condensed"/>
                <a:sym typeface="Roboto Condensed"/>
              </a:defRPr>
            </a:lvl1pPr>
            <a:lvl2pPr marL="914400" marR="0" lvl="1" indent="-228600"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9pPr>
          </a:lstStyle>
          <a:p>
            <a:endParaRPr/>
          </a:p>
        </p:txBody>
      </p:sp>
      <p:pic>
        <p:nvPicPr>
          <p:cNvPr id="94" name="Google Shape;94;p14"/>
          <p:cNvPicPr preferRelativeResize="0"/>
          <p:nvPr/>
        </p:nvPicPr>
        <p:blipFill rotWithShape="1">
          <a:blip r:embed="rId2">
            <a:alphaModFix/>
          </a:blip>
          <a:srcRect/>
          <a:stretch/>
        </p:blipFill>
        <p:spPr>
          <a:xfrm>
            <a:off x="7238550" y="37720"/>
            <a:ext cx="2384277" cy="60043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_Mid">
  <p:cSld name="Content_Mid">
    <p:spTree>
      <p:nvGrpSpPr>
        <p:cNvPr id="1" name="Shape 95"/>
        <p:cNvGrpSpPr/>
        <p:nvPr/>
      </p:nvGrpSpPr>
      <p:grpSpPr>
        <a:xfrm>
          <a:off x="0" y="0"/>
          <a:ext cx="0" cy="0"/>
          <a:chOff x="0" y="0"/>
          <a:chExt cx="0" cy="0"/>
        </a:xfrm>
      </p:grpSpPr>
      <p:grpSp>
        <p:nvGrpSpPr>
          <p:cNvPr id="96" name="Google Shape;96;p15"/>
          <p:cNvGrpSpPr/>
          <p:nvPr/>
        </p:nvGrpSpPr>
        <p:grpSpPr>
          <a:xfrm>
            <a:off x="9266415" y="6224887"/>
            <a:ext cx="2933151" cy="638101"/>
            <a:chOff x="9266412" y="6224885"/>
            <a:chExt cx="2933151" cy="638101"/>
          </a:xfrm>
        </p:grpSpPr>
        <p:sp>
          <p:nvSpPr>
            <p:cNvPr id="97" name="Google Shape;97;p15"/>
            <p:cNvSpPr/>
            <p:nvPr/>
          </p:nvSpPr>
          <p:spPr>
            <a:xfrm flipH="1">
              <a:off x="10366246" y="6224886"/>
              <a:ext cx="1830135" cy="634143"/>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67"/>
                <a:buFont typeface="Arial"/>
                <a:buNone/>
              </a:pPr>
              <a:endParaRPr sz="1867">
                <a:solidFill>
                  <a:srgbClr val="000000"/>
                </a:solidFill>
                <a:latin typeface="Roboto Condensed"/>
                <a:ea typeface="Roboto Condensed"/>
                <a:cs typeface="Roboto Condensed"/>
                <a:sym typeface="Roboto Condensed"/>
              </a:endParaRPr>
            </a:p>
          </p:txBody>
        </p:sp>
        <p:sp>
          <p:nvSpPr>
            <p:cNvPr id="98" name="Google Shape;98;p15"/>
            <p:cNvSpPr/>
            <p:nvPr/>
          </p:nvSpPr>
          <p:spPr>
            <a:xfrm flipH="1">
              <a:off x="9475265" y="6224885"/>
              <a:ext cx="894617" cy="634145"/>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67"/>
                <a:buFont typeface="Arial"/>
                <a:buNone/>
              </a:pPr>
              <a:endParaRPr sz="1867">
                <a:solidFill>
                  <a:srgbClr val="000000"/>
                </a:solidFill>
                <a:latin typeface="Roboto Condensed"/>
                <a:ea typeface="Roboto Condensed"/>
                <a:cs typeface="Roboto Condensed"/>
                <a:sym typeface="Roboto Condensed"/>
              </a:endParaRPr>
            </a:p>
          </p:txBody>
        </p:sp>
        <p:sp>
          <p:nvSpPr>
            <p:cNvPr id="99" name="Google Shape;99;p15"/>
            <p:cNvSpPr/>
            <p:nvPr/>
          </p:nvSpPr>
          <p:spPr>
            <a:xfrm flipH="1">
              <a:off x="9663954" y="6456918"/>
              <a:ext cx="2535609" cy="406068"/>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67"/>
                <a:buFont typeface="Arial"/>
                <a:buNone/>
              </a:pPr>
              <a:endParaRPr sz="1867">
                <a:solidFill>
                  <a:srgbClr val="000000"/>
                </a:solidFill>
                <a:latin typeface="Roboto Condensed"/>
                <a:ea typeface="Roboto Condensed"/>
                <a:cs typeface="Roboto Condensed"/>
                <a:sym typeface="Roboto Condensed"/>
              </a:endParaRPr>
            </a:p>
          </p:txBody>
        </p:sp>
        <p:sp>
          <p:nvSpPr>
            <p:cNvPr id="100" name="Google Shape;100;p15"/>
            <p:cNvSpPr/>
            <p:nvPr/>
          </p:nvSpPr>
          <p:spPr>
            <a:xfrm flipH="1">
              <a:off x="9266412" y="6456902"/>
              <a:ext cx="406067" cy="406068"/>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67"/>
                <a:buFont typeface="Arial"/>
                <a:buNone/>
              </a:pPr>
              <a:endParaRPr sz="1867">
                <a:solidFill>
                  <a:srgbClr val="000000"/>
                </a:solidFill>
                <a:latin typeface="Roboto Condensed"/>
                <a:ea typeface="Roboto Condensed"/>
                <a:cs typeface="Roboto Condensed"/>
                <a:sym typeface="Roboto Condensed"/>
              </a:endParaRPr>
            </a:p>
          </p:txBody>
        </p:sp>
      </p:grpSp>
      <p:sp>
        <p:nvSpPr>
          <p:cNvPr id="101" name="Google Shape;101;p15"/>
          <p:cNvSpPr/>
          <p:nvPr/>
        </p:nvSpPr>
        <p:spPr>
          <a:xfrm rot="10800000" flipH="1">
            <a:off x="3" y="4"/>
            <a:ext cx="2724299" cy="638105"/>
          </a:xfrm>
          <a:custGeom>
            <a:avLst/>
            <a:gdLst/>
            <a:ahLst/>
            <a:cxnLst/>
            <a:rect l="l" t="t" r="r" b="b"/>
            <a:pathLst>
              <a:path w="2724299" h="638105" extrusionOk="0">
                <a:moveTo>
                  <a:pt x="1829682" y="638105"/>
                </a:moveTo>
                <a:lnTo>
                  <a:pt x="2724299" y="638105"/>
                </a:lnTo>
                <a:lnTo>
                  <a:pt x="1830136" y="324"/>
                </a:lnTo>
                <a:lnTo>
                  <a:pt x="1830136" y="2"/>
                </a:lnTo>
                <a:lnTo>
                  <a:pt x="1829685" y="2"/>
                </a:lnTo>
                <a:lnTo>
                  <a:pt x="1829682" y="0"/>
                </a:lnTo>
                <a:lnTo>
                  <a:pt x="1829682" y="2"/>
                </a:lnTo>
                <a:lnTo>
                  <a:pt x="0" y="2"/>
                </a:lnTo>
                <a:lnTo>
                  <a:pt x="0" y="638104"/>
                </a:lnTo>
                <a:lnTo>
                  <a:pt x="1829682" y="638104"/>
                </a:lnTo>
                <a:close/>
              </a:path>
            </a:pathLst>
          </a:custGeom>
          <a:solidFill>
            <a:srgbClr val="C7D3E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67"/>
              <a:buFont typeface="Arial"/>
              <a:buNone/>
            </a:pPr>
            <a:endParaRPr sz="1867">
              <a:solidFill>
                <a:srgbClr val="000000"/>
              </a:solidFill>
              <a:latin typeface="Roboto Condensed"/>
              <a:ea typeface="Roboto Condensed"/>
              <a:cs typeface="Roboto Condensed"/>
              <a:sym typeface="Roboto Condensed"/>
            </a:endParaRPr>
          </a:p>
        </p:txBody>
      </p:sp>
      <p:sp>
        <p:nvSpPr>
          <p:cNvPr id="102" name="Google Shape;102;p15"/>
          <p:cNvSpPr txBox="1">
            <a:spLocks noGrp="1"/>
          </p:cNvSpPr>
          <p:nvPr>
            <p:ph type="sldNum" idx="12"/>
          </p:nvPr>
        </p:nvSpPr>
        <p:spPr>
          <a:xfrm>
            <a:off x="11241511" y="6461578"/>
            <a:ext cx="806636" cy="415777"/>
          </a:xfrm>
          <a:prstGeom prst="rect">
            <a:avLst/>
          </a:prstGeom>
          <a:noFill/>
          <a:ln>
            <a:noFill/>
          </a:ln>
        </p:spPr>
        <p:txBody>
          <a:bodyPr spcFirstLastPara="1" wrap="square" lIns="91425" tIns="91425" rIns="91425" bIns="91425" anchor="ctr" anchorCtr="0">
            <a:noAutofit/>
          </a:bodyPr>
          <a:lstStyle>
            <a:lvl1pPr marL="0" lvl="0"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1pPr>
            <a:lvl2pPr marL="0" lvl="1"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2pPr>
            <a:lvl3pPr marL="0" lvl="2"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3pPr>
            <a:lvl4pPr marL="0" lvl="3"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4pPr>
            <a:lvl5pPr marL="0" lvl="4"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5pPr>
            <a:lvl6pPr marL="0" lvl="5"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6pPr>
            <a:lvl7pPr marL="0" lvl="6"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7pPr>
            <a:lvl8pPr marL="0" lvl="7"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8pPr>
            <a:lvl9pPr marL="0" lvl="8" indent="0" algn="ctr">
              <a:buClr>
                <a:srgbClr val="FFFFFF"/>
              </a:buClr>
              <a:buSzPts val="1867"/>
              <a:buFont typeface="Roboto Condensed"/>
              <a:buNone/>
              <a:defRPr sz="1867" b="1">
                <a:solidFill>
                  <a:srgbClr val="FFFFFF"/>
                </a:solidFill>
                <a:latin typeface="Roboto Condensed"/>
                <a:ea typeface="Roboto Condensed"/>
                <a:cs typeface="Roboto Condensed"/>
                <a:sym typeface="Roboto Condensed"/>
              </a:defRPr>
            </a:lvl9pPr>
          </a:lstStyle>
          <a:p>
            <a:pPr marL="0" lvl="0" indent="0" algn="ctr" rtl="0">
              <a:spcBef>
                <a:spcPts val="0"/>
              </a:spcBef>
              <a:spcAft>
                <a:spcPts val="0"/>
              </a:spcAft>
              <a:buNone/>
            </a:pPr>
            <a:fld id="{00000000-1234-1234-1234-123412341234}" type="slidenum">
              <a:rPr lang="en-IN"/>
              <a:t>‹#›</a:t>
            </a:fld>
            <a:endParaRPr/>
          </a:p>
        </p:txBody>
      </p:sp>
      <p:sp>
        <p:nvSpPr>
          <p:cNvPr id="103" name="Google Shape;103;p15"/>
          <p:cNvSpPr/>
          <p:nvPr/>
        </p:nvSpPr>
        <p:spPr>
          <a:xfrm rot="10800000" flipH="1">
            <a:off x="4" y="1"/>
            <a:ext cx="3105149" cy="406235"/>
          </a:xfrm>
          <a:custGeom>
            <a:avLst/>
            <a:gdLst/>
            <a:ahLst/>
            <a:cxnLst/>
            <a:rect l="l" t="t" r="r" b="b"/>
            <a:pathLst>
              <a:path w="3105149" h="406235" extrusionOk="0">
                <a:moveTo>
                  <a:pt x="0" y="406231"/>
                </a:moveTo>
                <a:lnTo>
                  <a:pt x="2535610" y="406231"/>
                </a:lnTo>
                <a:lnTo>
                  <a:pt x="2535610" y="163"/>
                </a:lnTo>
                <a:lnTo>
                  <a:pt x="0" y="163"/>
                </a:lnTo>
                <a:close/>
                <a:moveTo>
                  <a:pt x="2535611" y="406235"/>
                </a:moveTo>
                <a:lnTo>
                  <a:pt x="3105149" y="406235"/>
                </a:lnTo>
                <a:lnTo>
                  <a:pt x="2535611" y="0"/>
                </a:lnTo>
                <a:close/>
              </a:path>
            </a:pathLst>
          </a:custGeom>
          <a:solidFill>
            <a:srgbClr val="28344B"/>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67"/>
              <a:buFont typeface="Arial"/>
              <a:buNone/>
            </a:pPr>
            <a:endParaRPr sz="1867">
              <a:solidFill>
                <a:srgbClr val="000000"/>
              </a:solidFill>
              <a:latin typeface="Roboto Condensed"/>
              <a:ea typeface="Roboto Condensed"/>
              <a:cs typeface="Roboto Condensed"/>
              <a:sym typeface="Roboto Condensed"/>
            </a:endParaRPr>
          </a:p>
        </p:txBody>
      </p:sp>
      <p:pic>
        <p:nvPicPr>
          <p:cNvPr id="104" name="Google Shape;104;p15"/>
          <p:cNvPicPr preferRelativeResize="0"/>
          <p:nvPr/>
        </p:nvPicPr>
        <p:blipFill rotWithShape="1">
          <a:blip r:embed="rId2">
            <a:alphaModFix/>
          </a:blip>
          <a:srcRect/>
          <a:stretch/>
        </p:blipFill>
        <p:spPr>
          <a:xfrm>
            <a:off x="7238550" y="37720"/>
            <a:ext cx="2384277" cy="600435"/>
          </a:xfrm>
          <a:prstGeom prst="rect">
            <a:avLst/>
          </a:prstGeom>
          <a:noFill/>
          <a:ln>
            <a:noFill/>
          </a:ln>
        </p:spPr>
      </p:pic>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
        <p:cNvGrpSpPr/>
        <p:nvPr/>
      </p:nvGrpSpPr>
      <p:grpSpPr>
        <a:xfrm>
          <a:off x="0" y="0"/>
          <a:ext cx="0" cy="0"/>
          <a:chOff x="0" y="0"/>
          <a:chExt cx="0" cy="0"/>
        </a:xfrm>
      </p:grpSpPr>
      <p:sp>
        <p:nvSpPr>
          <p:cNvPr id="106" name="Google Shape;106;p1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7" name="Google Shape;107;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8" name="Google Shape;108;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buClr>
                <a:srgbClr val="888888"/>
              </a:buClr>
              <a:buSzPts val="1600"/>
              <a:buFont typeface="Roboto Condensed"/>
              <a:buNone/>
              <a:defRPr sz="1600" b="1">
                <a:solidFill>
                  <a:srgbClr val="888888"/>
                </a:solidFill>
                <a:latin typeface="Roboto Condensed"/>
                <a:ea typeface="Roboto Condensed"/>
                <a:cs typeface="Roboto Condensed"/>
                <a:sym typeface="Roboto Condensed"/>
              </a:defRPr>
            </a:lvl1pPr>
            <a:lvl2pPr marL="0" lvl="1" indent="0" algn="r">
              <a:buClr>
                <a:srgbClr val="888888"/>
              </a:buClr>
              <a:buSzPts val="1600"/>
              <a:buFont typeface="Roboto Condensed"/>
              <a:buNone/>
              <a:defRPr sz="1600" b="1">
                <a:solidFill>
                  <a:srgbClr val="888888"/>
                </a:solidFill>
                <a:latin typeface="Roboto Condensed"/>
                <a:ea typeface="Roboto Condensed"/>
                <a:cs typeface="Roboto Condensed"/>
                <a:sym typeface="Roboto Condensed"/>
              </a:defRPr>
            </a:lvl2pPr>
            <a:lvl3pPr marL="0" lvl="2" indent="0" algn="r">
              <a:buClr>
                <a:srgbClr val="888888"/>
              </a:buClr>
              <a:buSzPts val="1600"/>
              <a:buFont typeface="Roboto Condensed"/>
              <a:buNone/>
              <a:defRPr sz="1600" b="1">
                <a:solidFill>
                  <a:srgbClr val="888888"/>
                </a:solidFill>
                <a:latin typeface="Roboto Condensed"/>
                <a:ea typeface="Roboto Condensed"/>
                <a:cs typeface="Roboto Condensed"/>
                <a:sym typeface="Roboto Condensed"/>
              </a:defRPr>
            </a:lvl3pPr>
            <a:lvl4pPr marL="0" lvl="3" indent="0" algn="r">
              <a:buClr>
                <a:srgbClr val="888888"/>
              </a:buClr>
              <a:buSzPts val="1600"/>
              <a:buFont typeface="Roboto Condensed"/>
              <a:buNone/>
              <a:defRPr sz="1600" b="1">
                <a:solidFill>
                  <a:srgbClr val="888888"/>
                </a:solidFill>
                <a:latin typeface="Roboto Condensed"/>
                <a:ea typeface="Roboto Condensed"/>
                <a:cs typeface="Roboto Condensed"/>
                <a:sym typeface="Roboto Condensed"/>
              </a:defRPr>
            </a:lvl4pPr>
            <a:lvl5pPr marL="0" lvl="4" indent="0" algn="r">
              <a:buClr>
                <a:srgbClr val="888888"/>
              </a:buClr>
              <a:buSzPts val="1600"/>
              <a:buFont typeface="Roboto Condensed"/>
              <a:buNone/>
              <a:defRPr sz="1600" b="1">
                <a:solidFill>
                  <a:srgbClr val="888888"/>
                </a:solidFill>
                <a:latin typeface="Roboto Condensed"/>
                <a:ea typeface="Roboto Condensed"/>
                <a:cs typeface="Roboto Condensed"/>
                <a:sym typeface="Roboto Condensed"/>
              </a:defRPr>
            </a:lvl5pPr>
            <a:lvl6pPr marL="0" lvl="5" indent="0" algn="r">
              <a:buClr>
                <a:srgbClr val="888888"/>
              </a:buClr>
              <a:buSzPts val="1600"/>
              <a:buFont typeface="Roboto Condensed"/>
              <a:buNone/>
              <a:defRPr sz="1600" b="1">
                <a:solidFill>
                  <a:srgbClr val="888888"/>
                </a:solidFill>
                <a:latin typeface="Roboto Condensed"/>
                <a:ea typeface="Roboto Condensed"/>
                <a:cs typeface="Roboto Condensed"/>
                <a:sym typeface="Roboto Condensed"/>
              </a:defRPr>
            </a:lvl6pPr>
            <a:lvl7pPr marL="0" lvl="6" indent="0" algn="r">
              <a:buClr>
                <a:srgbClr val="888888"/>
              </a:buClr>
              <a:buSzPts val="1600"/>
              <a:buFont typeface="Roboto Condensed"/>
              <a:buNone/>
              <a:defRPr sz="1600" b="1">
                <a:solidFill>
                  <a:srgbClr val="888888"/>
                </a:solidFill>
                <a:latin typeface="Roboto Condensed"/>
                <a:ea typeface="Roboto Condensed"/>
                <a:cs typeface="Roboto Condensed"/>
                <a:sym typeface="Roboto Condensed"/>
              </a:defRPr>
            </a:lvl7pPr>
            <a:lvl8pPr marL="0" lvl="7" indent="0" algn="r">
              <a:buClr>
                <a:srgbClr val="888888"/>
              </a:buClr>
              <a:buSzPts val="1600"/>
              <a:buFont typeface="Roboto Condensed"/>
              <a:buNone/>
              <a:defRPr sz="1600" b="1">
                <a:solidFill>
                  <a:srgbClr val="888888"/>
                </a:solidFill>
                <a:latin typeface="Roboto Condensed"/>
                <a:ea typeface="Roboto Condensed"/>
                <a:cs typeface="Roboto Condensed"/>
                <a:sym typeface="Roboto Condensed"/>
              </a:defRPr>
            </a:lvl8pPr>
            <a:lvl9pPr marL="0" lvl="8" indent="0" algn="r">
              <a:buClr>
                <a:srgbClr val="888888"/>
              </a:buClr>
              <a:buSzPts val="1600"/>
              <a:buFont typeface="Roboto Condensed"/>
              <a:buNone/>
              <a:defRPr sz="1600" b="1">
                <a:solidFill>
                  <a:srgbClr val="888888"/>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a:p>
        </p:txBody>
      </p:sp>
      <p:sp>
        <p:nvSpPr>
          <p:cNvPr id="11" name="Google Shape;11;p9"/>
          <p:cNvSpPr txBox="1">
            <a:spLocks noGrp="1"/>
          </p:cNvSpPr>
          <p:nvPr>
            <p:ph type="sldNum" idx="12"/>
          </p:nvPr>
        </p:nvSpPr>
        <p:spPr>
          <a:xfrm>
            <a:off x="11241511" y="6461578"/>
            <a:ext cx="806636" cy="415777"/>
          </a:xfrm>
          <a:prstGeom prst="rect">
            <a:avLst/>
          </a:prstGeom>
          <a:noFill/>
          <a:ln>
            <a:noFill/>
          </a:ln>
        </p:spPr>
        <p:txBody>
          <a:bodyPr spcFirstLastPara="1" wrap="square" lIns="91425" tIns="91425" rIns="91425" bIns="91425" anchor="ctr" anchorCtr="0">
            <a:noAutofit/>
          </a:bodyPr>
          <a:lstStyle>
            <a:lvl1pPr marL="0" marR="0" lvl="0" indent="0" algn="ctr" rtl="0">
              <a:buClr>
                <a:srgbClr val="FFFFFF"/>
              </a:buClr>
              <a:buSzPts val="1867"/>
              <a:buFont typeface="Roboto Condensed"/>
              <a:buNone/>
              <a:defRPr sz="1867" b="1" i="0" u="none" strike="noStrike" cap="none">
                <a:solidFill>
                  <a:srgbClr val="FFFFFF"/>
                </a:solidFill>
                <a:latin typeface="Roboto Condensed"/>
                <a:ea typeface="Roboto Condensed"/>
                <a:cs typeface="Roboto Condensed"/>
                <a:sym typeface="Roboto Condensed"/>
              </a:defRPr>
            </a:lvl1pPr>
            <a:lvl2pPr marL="0" marR="0" lvl="1" indent="0" algn="ctr" rtl="0">
              <a:buClr>
                <a:srgbClr val="FFFFFF"/>
              </a:buClr>
              <a:buSzPts val="1867"/>
              <a:buFont typeface="Roboto Condensed"/>
              <a:buNone/>
              <a:defRPr sz="1867" b="1" i="0" u="none" strike="noStrike" cap="none">
                <a:solidFill>
                  <a:srgbClr val="FFFFFF"/>
                </a:solidFill>
                <a:latin typeface="Roboto Condensed"/>
                <a:ea typeface="Roboto Condensed"/>
                <a:cs typeface="Roboto Condensed"/>
                <a:sym typeface="Roboto Condensed"/>
              </a:defRPr>
            </a:lvl2pPr>
            <a:lvl3pPr marL="0" marR="0" lvl="2" indent="0" algn="ctr" rtl="0">
              <a:buClr>
                <a:srgbClr val="FFFFFF"/>
              </a:buClr>
              <a:buSzPts val="1867"/>
              <a:buFont typeface="Roboto Condensed"/>
              <a:buNone/>
              <a:defRPr sz="1867" b="1" i="0" u="none" strike="noStrike" cap="none">
                <a:solidFill>
                  <a:srgbClr val="FFFFFF"/>
                </a:solidFill>
                <a:latin typeface="Roboto Condensed"/>
                <a:ea typeface="Roboto Condensed"/>
                <a:cs typeface="Roboto Condensed"/>
                <a:sym typeface="Roboto Condensed"/>
              </a:defRPr>
            </a:lvl3pPr>
            <a:lvl4pPr marL="0" marR="0" lvl="3" indent="0" algn="ctr" rtl="0">
              <a:buClr>
                <a:srgbClr val="FFFFFF"/>
              </a:buClr>
              <a:buSzPts val="1867"/>
              <a:buFont typeface="Roboto Condensed"/>
              <a:buNone/>
              <a:defRPr sz="1867" b="1" i="0" u="none" strike="noStrike" cap="none">
                <a:solidFill>
                  <a:srgbClr val="FFFFFF"/>
                </a:solidFill>
                <a:latin typeface="Roboto Condensed"/>
                <a:ea typeface="Roboto Condensed"/>
                <a:cs typeface="Roboto Condensed"/>
                <a:sym typeface="Roboto Condensed"/>
              </a:defRPr>
            </a:lvl4pPr>
            <a:lvl5pPr marL="0" marR="0" lvl="4" indent="0" algn="ctr" rtl="0">
              <a:buClr>
                <a:srgbClr val="FFFFFF"/>
              </a:buClr>
              <a:buSzPts val="1867"/>
              <a:buFont typeface="Roboto Condensed"/>
              <a:buNone/>
              <a:defRPr sz="1867" b="1" i="0" u="none" strike="noStrike" cap="none">
                <a:solidFill>
                  <a:srgbClr val="FFFFFF"/>
                </a:solidFill>
                <a:latin typeface="Roboto Condensed"/>
                <a:ea typeface="Roboto Condensed"/>
                <a:cs typeface="Roboto Condensed"/>
                <a:sym typeface="Roboto Condensed"/>
              </a:defRPr>
            </a:lvl5pPr>
            <a:lvl6pPr marL="0" marR="0" lvl="5" indent="0" algn="ctr" rtl="0">
              <a:buClr>
                <a:srgbClr val="FFFFFF"/>
              </a:buClr>
              <a:buSzPts val="1867"/>
              <a:buFont typeface="Roboto Condensed"/>
              <a:buNone/>
              <a:defRPr sz="1867" b="1" i="0" u="none" strike="noStrike" cap="none">
                <a:solidFill>
                  <a:srgbClr val="FFFFFF"/>
                </a:solidFill>
                <a:latin typeface="Roboto Condensed"/>
                <a:ea typeface="Roboto Condensed"/>
                <a:cs typeface="Roboto Condensed"/>
                <a:sym typeface="Roboto Condensed"/>
              </a:defRPr>
            </a:lvl6pPr>
            <a:lvl7pPr marL="0" marR="0" lvl="6" indent="0" algn="ctr" rtl="0">
              <a:buClr>
                <a:srgbClr val="FFFFFF"/>
              </a:buClr>
              <a:buSzPts val="1867"/>
              <a:buFont typeface="Roboto Condensed"/>
              <a:buNone/>
              <a:defRPr sz="1867" b="1" i="0" u="none" strike="noStrike" cap="none">
                <a:solidFill>
                  <a:srgbClr val="FFFFFF"/>
                </a:solidFill>
                <a:latin typeface="Roboto Condensed"/>
                <a:ea typeface="Roboto Condensed"/>
                <a:cs typeface="Roboto Condensed"/>
                <a:sym typeface="Roboto Condensed"/>
              </a:defRPr>
            </a:lvl7pPr>
            <a:lvl8pPr marL="0" marR="0" lvl="7" indent="0" algn="ctr" rtl="0">
              <a:buClr>
                <a:srgbClr val="FFFFFF"/>
              </a:buClr>
              <a:buSzPts val="1867"/>
              <a:buFont typeface="Roboto Condensed"/>
              <a:buNone/>
              <a:defRPr sz="1867" b="1" i="0" u="none" strike="noStrike" cap="none">
                <a:solidFill>
                  <a:srgbClr val="FFFFFF"/>
                </a:solidFill>
                <a:latin typeface="Roboto Condensed"/>
                <a:ea typeface="Roboto Condensed"/>
                <a:cs typeface="Roboto Condensed"/>
                <a:sym typeface="Roboto Condensed"/>
              </a:defRPr>
            </a:lvl8pPr>
            <a:lvl9pPr marL="0" marR="0" lvl="8" indent="0" algn="ctr" rtl="0">
              <a:buClr>
                <a:srgbClr val="FFFFFF"/>
              </a:buClr>
              <a:buSzPts val="1867"/>
              <a:buFont typeface="Roboto Condensed"/>
              <a:buNone/>
              <a:defRPr sz="1867" b="1" i="0" u="none" strike="noStrike" cap="none">
                <a:solidFill>
                  <a:srgbClr val="FFFFFF"/>
                </a:solidFill>
                <a:latin typeface="Roboto Condensed"/>
                <a:ea typeface="Roboto Condensed"/>
                <a:cs typeface="Roboto Condensed"/>
                <a:sym typeface="Roboto Condensed"/>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Mumbai" TargetMode="External"/><Relationship Id="rId2" Type="http://schemas.openxmlformats.org/officeDocument/2006/relationships/hyperlink" Target="https://en.wikipedia.org/wiki/Tata_Group" TargetMode="External"/><Relationship Id="rId1" Type="http://schemas.openxmlformats.org/officeDocument/2006/relationships/slideLayout" Target="../slideLayouts/slideLayout2.xml"/><Relationship Id="rId4" Type="http://schemas.openxmlformats.org/officeDocument/2006/relationships/hyperlink" Target="https://en.wikipedia.org/wiki/Bookstor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
          <p:cNvSpPr txBox="1">
            <a:spLocks noGrp="1"/>
          </p:cNvSpPr>
          <p:nvPr>
            <p:ph type="sldNum" idx="4294967295"/>
          </p:nvPr>
        </p:nvSpPr>
        <p:spPr>
          <a:xfrm>
            <a:off x="11241511" y="6461578"/>
            <a:ext cx="806636" cy="4157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FFFFFF"/>
              </a:buClr>
              <a:buSzPts val="1800"/>
              <a:buFont typeface="Roboto Condensed"/>
              <a:buNone/>
            </a:pPr>
            <a:fld id="{00000000-1234-1234-1234-123412341234}" type="slidenum">
              <a:rPr lang="en-IN">
                <a:solidFill>
                  <a:srgbClr val="FFFFFF"/>
                </a:solidFill>
              </a:rPr>
              <a:t>1</a:t>
            </a:fld>
            <a:endParaRPr>
              <a:solidFill>
                <a:srgbClr val="FFFFFF"/>
              </a:solidFill>
            </a:endParaRPr>
          </a:p>
        </p:txBody>
      </p:sp>
      <p:sp>
        <p:nvSpPr>
          <p:cNvPr id="116" name="Google Shape;116;p1"/>
          <p:cNvSpPr txBox="1"/>
          <p:nvPr/>
        </p:nvSpPr>
        <p:spPr>
          <a:xfrm>
            <a:off x="611625" y="1767037"/>
            <a:ext cx="8778457" cy="1661963"/>
          </a:xfrm>
          <a:prstGeom prst="rect">
            <a:avLst/>
          </a:prstGeom>
          <a:noFill/>
          <a:ln>
            <a:noFill/>
          </a:ln>
          <a:effectLst>
            <a:outerShdw blurRad="200025" dist="47625" dir="7980000" algn="bl" rotWithShape="0">
              <a:srgbClr val="D9D9D9">
                <a:alpha val="61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IN" sz="4800" b="1" u="sng" dirty="0">
                <a:solidFill>
                  <a:srgbClr val="76A5AF"/>
                </a:solidFill>
                <a:latin typeface="Times New Roman"/>
                <a:ea typeface="Times New Roman"/>
                <a:cs typeface="Times New Roman"/>
                <a:sym typeface="Times New Roman"/>
              </a:rPr>
              <a:t>CUSTOMER RELATIONSHIP MANAGEMENT(CRM)</a:t>
            </a:r>
            <a:endParaRPr sz="4800" b="1" u="sng" dirty="0">
              <a:solidFill>
                <a:srgbClr val="76A5AF"/>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13dd515c04d_3_8"/>
          <p:cNvSpPr txBox="1">
            <a:spLocks noGrp="1"/>
          </p:cNvSpPr>
          <p:nvPr>
            <p:ph type="title"/>
          </p:nvPr>
        </p:nvSpPr>
        <p:spPr>
          <a:xfrm>
            <a:off x="2" y="37720"/>
            <a:ext cx="6730500" cy="574500"/>
          </a:xfrm>
          <a:prstGeom prst="rect">
            <a:avLst/>
          </a:prstGeom>
        </p:spPr>
        <p:txBody>
          <a:bodyPr spcFirstLastPara="1" wrap="square" lIns="108000" tIns="0" rIns="0" bIns="0" anchor="ctr" anchorCtr="0">
            <a:spAutoFit/>
          </a:bodyPr>
          <a:lstStyle/>
          <a:p>
            <a:pPr marL="0" lvl="0" indent="0" algn="l" rtl="0">
              <a:spcBef>
                <a:spcPts val="0"/>
              </a:spcBef>
              <a:spcAft>
                <a:spcPts val="0"/>
              </a:spcAft>
              <a:buNone/>
            </a:pPr>
            <a:r>
              <a:rPr lang="en-IN" dirty="0"/>
              <a:t>Project Module Explanation</a:t>
            </a:r>
            <a:endParaRPr dirty="0"/>
          </a:p>
        </p:txBody>
      </p:sp>
      <p:sp>
        <p:nvSpPr>
          <p:cNvPr id="298" name="Google Shape;298;g13dd515c04d_3_8"/>
          <p:cNvSpPr txBox="1">
            <a:spLocks noGrp="1"/>
          </p:cNvSpPr>
          <p:nvPr>
            <p:ph type="sldNum" idx="12"/>
          </p:nvPr>
        </p:nvSpPr>
        <p:spPr>
          <a:xfrm>
            <a:off x="11241511" y="6461578"/>
            <a:ext cx="8067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FFFFFF"/>
              </a:buClr>
              <a:buSzPts val="1867"/>
              <a:buFont typeface="Roboto Condensed"/>
              <a:buNone/>
            </a:pPr>
            <a:fld id="{00000000-1234-1234-1234-123412341234}" type="slidenum">
              <a:rPr lang="en-IN"/>
              <a:t>10</a:t>
            </a:fld>
            <a:endParaRPr/>
          </a:p>
        </p:txBody>
      </p:sp>
      <p:sp>
        <p:nvSpPr>
          <p:cNvPr id="299" name="Google Shape;299;g13dd515c04d_3_8"/>
          <p:cNvSpPr txBox="1"/>
          <p:nvPr/>
        </p:nvSpPr>
        <p:spPr>
          <a:xfrm>
            <a:off x="365495" y="970960"/>
            <a:ext cx="11304889" cy="184662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b="1" dirty="0">
                <a:solidFill>
                  <a:schemeClr val="dk1"/>
                </a:solidFill>
                <a:latin typeface="Times New Roman"/>
                <a:ea typeface="Times New Roman"/>
                <a:cs typeface="Times New Roman"/>
                <a:sym typeface="Times New Roman"/>
              </a:rPr>
              <a:t>5.  Products</a:t>
            </a:r>
          </a:p>
          <a:p>
            <a:pPr marL="457200" lvl="0" indent="-374650" algn="l" rtl="0">
              <a:lnSpc>
                <a:spcPct val="150000"/>
              </a:lnSpc>
              <a:spcBef>
                <a:spcPts val="0"/>
              </a:spcBef>
              <a:spcAft>
                <a:spcPts val="0"/>
              </a:spcAft>
              <a:buClr>
                <a:schemeClr val="dk1"/>
              </a:buClr>
              <a:buSzPts val="2300"/>
              <a:buFont typeface="Times New Roman"/>
              <a:buChar char="❏"/>
            </a:pPr>
            <a:r>
              <a:rPr lang="en-US" sz="1800" b="1" i="1" dirty="0">
                <a:solidFill>
                  <a:schemeClr val="dk1"/>
                </a:solidFill>
                <a:latin typeface="Times New Roman"/>
                <a:ea typeface="Times New Roman"/>
                <a:cs typeface="Times New Roman"/>
                <a:sym typeface="Times New Roman"/>
              </a:rPr>
              <a:t>A Product is the item offered for sale</a:t>
            </a:r>
            <a:r>
              <a:rPr lang="en-US" sz="1800" dirty="0">
                <a:solidFill>
                  <a:schemeClr val="dk1"/>
                </a:solidFill>
                <a:latin typeface="Times New Roman"/>
                <a:ea typeface="Times New Roman"/>
                <a:cs typeface="Times New Roman"/>
                <a:sym typeface="Times New Roman"/>
              </a:rPr>
              <a:t>. A product can be service or an item present in physical or virtual form.</a:t>
            </a:r>
          </a:p>
          <a:p>
            <a:pPr marL="457200" lvl="0" indent="-374650" algn="l" rtl="0">
              <a:lnSpc>
                <a:spcPct val="150000"/>
              </a:lnSpc>
              <a:spcBef>
                <a:spcPts val="0"/>
              </a:spcBef>
              <a:spcAft>
                <a:spcPts val="0"/>
              </a:spcAft>
              <a:buClr>
                <a:schemeClr val="dk1"/>
              </a:buClr>
              <a:buSzPts val="2300"/>
              <a:buFont typeface="Times New Roman"/>
              <a:buChar char="❏"/>
            </a:pPr>
            <a:r>
              <a:rPr lang="en-US" sz="1800" dirty="0">
                <a:solidFill>
                  <a:schemeClr val="dk1"/>
                </a:solidFill>
                <a:latin typeface="Times New Roman"/>
                <a:ea typeface="Times New Roman"/>
                <a:cs typeface="Times New Roman"/>
                <a:sym typeface="Times New Roman"/>
              </a:rPr>
              <a:t>This module deals with the details of the product our client is going to purchase.</a:t>
            </a:r>
          </a:p>
          <a:p>
            <a:pPr marL="0" lvl="0" indent="0" algn="l" rtl="0">
              <a:lnSpc>
                <a:spcPct val="150000"/>
              </a:lnSpc>
              <a:spcBef>
                <a:spcPts val="0"/>
              </a:spcBef>
              <a:spcAft>
                <a:spcPts val="0"/>
              </a:spcAft>
              <a:buNone/>
            </a:pPr>
            <a:endParaRPr lang="en-IN" sz="180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374E413A-F33D-44C4-C60D-D0AD664E2B31}"/>
              </a:ext>
            </a:extLst>
          </p:cNvPr>
          <p:cNvPicPr>
            <a:picLocks noChangeAspect="1"/>
          </p:cNvPicPr>
          <p:nvPr/>
        </p:nvPicPr>
        <p:blipFill>
          <a:blip r:embed="rId3"/>
          <a:stretch>
            <a:fillRect/>
          </a:stretch>
        </p:blipFill>
        <p:spPr>
          <a:xfrm>
            <a:off x="1265792" y="2544152"/>
            <a:ext cx="8547511" cy="36539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B520-636E-E35E-D0FA-D2E6D770F4E7}"/>
              </a:ext>
            </a:extLst>
          </p:cNvPr>
          <p:cNvSpPr>
            <a:spLocks noGrp="1"/>
          </p:cNvSpPr>
          <p:nvPr>
            <p:ph type="title"/>
          </p:nvPr>
        </p:nvSpPr>
        <p:spPr/>
        <p:txBody>
          <a:bodyPr/>
          <a:lstStyle/>
          <a:p>
            <a:r>
              <a:rPr lang="en-IN" dirty="0"/>
              <a:t>Project module explanation</a:t>
            </a:r>
          </a:p>
        </p:txBody>
      </p:sp>
      <p:sp>
        <p:nvSpPr>
          <p:cNvPr id="3" name="Slide Number Placeholder 2">
            <a:extLst>
              <a:ext uri="{FF2B5EF4-FFF2-40B4-BE49-F238E27FC236}">
                <a16:creationId xmlns:a16="http://schemas.microsoft.com/office/drawing/2014/main" id="{15D27D95-A76E-B26D-A792-22565746068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11</a:t>
            </a:fld>
            <a:endParaRPr lang="en-IN"/>
          </a:p>
        </p:txBody>
      </p:sp>
      <p:sp>
        <p:nvSpPr>
          <p:cNvPr id="5" name="TextBox 4">
            <a:extLst>
              <a:ext uri="{FF2B5EF4-FFF2-40B4-BE49-F238E27FC236}">
                <a16:creationId xmlns:a16="http://schemas.microsoft.com/office/drawing/2014/main" id="{2651025F-F591-1F91-9BB7-CEDB8355BC8D}"/>
              </a:ext>
            </a:extLst>
          </p:cNvPr>
          <p:cNvSpPr txBox="1"/>
          <p:nvPr/>
        </p:nvSpPr>
        <p:spPr>
          <a:xfrm>
            <a:off x="459605" y="699402"/>
            <a:ext cx="10781906" cy="2068323"/>
          </a:xfrm>
          <a:prstGeom prst="rect">
            <a:avLst/>
          </a:prstGeom>
          <a:noFill/>
        </p:spPr>
        <p:txBody>
          <a:bodyPr wrap="square">
            <a:spAutoFit/>
          </a:bodyPr>
          <a:lstStyle/>
          <a:p>
            <a:pPr marL="0" lvl="0" indent="0" algn="l" rtl="0">
              <a:lnSpc>
                <a:spcPct val="150000"/>
              </a:lnSpc>
              <a:spcBef>
                <a:spcPts val="0"/>
              </a:spcBef>
              <a:spcAft>
                <a:spcPts val="0"/>
              </a:spcAft>
              <a:buNone/>
            </a:pPr>
            <a:r>
              <a:rPr lang="en-US" sz="2000" b="1" dirty="0">
                <a:latin typeface="Times New Roman"/>
                <a:ea typeface="Times New Roman"/>
                <a:cs typeface="Times New Roman"/>
                <a:sym typeface="Times New Roman"/>
              </a:rPr>
              <a:t>6</a:t>
            </a:r>
            <a:r>
              <a:rPr lang="en-US" sz="2800" b="1" dirty="0">
                <a:latin typeface="Times New Roman"/>
                <a:ea typeface="Times New Roman"/>
                <a:cs typeface="Times New Roman"/>
                <a:sym typeface="Times New Roman"/>
              </a:rPr>
              <a:t>. </a:t>
            </a:r>
            <a:r>
              <a:rPr lang="en-US" sz="2000" b="1" dirty="0">
                <a:latin typeface="Times New Roman"/>
                <a:ea typeface="Times New Roman"/>
                <a:cs typeface="Times New Roman"/>
                <a:sym typeface="Times New Roman"/>
              </a:rPr>
              <a:t>Vendor</a:t>
            </a:r>
            <a:endParaRPr lang="en-US" sz="2000" dirty="0">
              <a:latin typeface="Times New Roman"/>
              <a:ea typeface="Times New Roman"/>
              <a:cs typeface="Times New Roman"/>
              <a:sym typeface="Times New Roman"/>
            </a:endParaRPr>
          </a:p>
          <a:p>
            <a:pPr marL="457200" lvl="0" indent="-374650" algn="l" rtl="0">
              <a:lnSpc>
                <a:spcPct val="150000"/>
              </a:lnSpc>
              <a:spcBef>
                <a:spcPts val="0"/>
              </a:spcBef>
              <a:spcAft>
                <a:spcPts val="0"/>
              </a:spcAft>
              <a:buSzPts val="2300"/>
              <a:buFont typeface="Times New Roman"/>
              <a:buChar char="❏"/>
            </a:pPr>
            <a:r>
              <a:rPr lang="en-US" sz="2000" b="1" i="1" dirty="0">
                <a:latin typeface="Times New Roman"/>
                <a:ea typeface="Times New Roman"/>
                <a:cs typeface="Times New Roman"/>
                <a:sym typeface="Times New Roman"/>
              </a:rPr>
              <a:t>Vendors include companies, people, and contractors from which one’s company gets product and services.</a:t>
            </a:r>
          </a:p>
          <a:p>
            <a:pPr marL="457200" lvl="0" indent="-374650" algn="l" rtl="0">
              <a:lnSpc>
                <a:spcPct val="150000"/>
              </a:lnSpc>
              <a:spcBef>
                <a:spcPts val="0"/>
              </a:spcBef>
              <a:spcAft>
                <a:spcPts val="0"/>
              </a:spcAft>
              <a:buSzPts val="2300"/>
              <a:buFont typeface="Times New Roman"/>
              <a:buChar char="❏"/>
            </a:pPr>
            <a:r>
              <a:rPr lang="en-US" sz="2000" dirty="0">
                <a:latin typeface="Times New Roman"/>
                <a:ea typeface="Times New Roman"/>
                <a:cs typeface="Times New Roman"/>
                <a:sym typeface="Times New Roman"/>
              </a:rPr>
              <a:t>They can be either direct manufacturers or resellers</a:t>
            </a:r>
          </a:p>
        </p:txBody>
      </p:sp>
      <p:pic>
        <p:nvPicPr>
          <p:cNvPr id="7" name="Picture 6">
            <a:extLst>
              <a:ext uri="{FF2B5EF4-FFF2-40B4-BE49-F238E27FC236}">
                <a16:creationId xmlns:a16="http://schemas.microsoft.com/office/drawing/2014/main" id="{E5C7C614-BED2-16BB-EAE0-DE99E7B068AC}"/>
              </a:ext>
            </a:extLst>
          </p:cNvPr>
          <p:cNvPicPr>
            <a:picLocks noChangeAspect="1"/>
          </p:cNvPicPr>
          <p:nvPr/>
        </p:nvPicPr>
        <p:blipFill>
          <a:blip r:embed="rId2"/>
          <a:stretch>
            <a:fillRect/>
          </a:stretch>
        </p:blipFill>
        <p:spPr>
          <a:xfrm>
            <a:off x="2762303" y="3056115"/>
            <a:ext cx="6667394" cy="2068322"/>
          </a:xfrm>
          <a:prstGeom prst="rect">
            <a:avLst/>
          </a:prstGeom>
        </p:spPr>
      </p:pic>
    </p:spTree>
    <p:extLst>
      <p:ext uri="{BB962C8B-B14F-4D97-AF65-F5344CB8AC3E}">
        <p14:creationId xmlns:p14="http://schemas.microsoft.com/office/powerpoint/2010/main" val="326164806"/>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13d83990bb7_1_74"/>
          <p:cNvSpPr txBox="1">
            <a:spLocks noGrp="1"/>
          </p:cNvSpPr>
          <p:nvPr>
            <p:ph type="title"/>
          </p:nvPr>
        </p:nvSpPr>
        <p:spPr>
          <a:xfrm>
            <a:off x="2" y="80595"/>
            <a:ext cx="6730500" cy="574500"/>
          </a:xfrm>
          <a:prstGeom prst="rect">
            <a:avLst/>
          </a:prstGeom>
        </p:spPr>
        <p:txBody>
          <a:bodyPr spcFirstLastPara="1" wrap="square" lIns="108000" tIns="0" rIns="0" bIns="0" anchor="ctr" anchorCtr="0">
            <a:spAutoFit/>
          </a:bodyPr>
          <a:lstStyle/>
          <a:p>
            <a:pPr marL="0" lvl="0" indent="0" algn="l" rtl="0">
              <a:spcBef>
                <a:spcPts val="0"/>
              </a:spcBef>
              <a:spcAft>
                <a:spcPts val="0"/>
              </a:spcAft>
              <a:buClr>
                <a:schemeClr val="dk1"/>
              </a:buClr>
              <a:buSzPts val="2000"/>
              <a:buFont typeface="Arial"/>
              <a:buNone/>
            </a:pPr>
            <a:r>
              <a:rPr lang="en-IN">
                <a:solidFill>
                  <a:schemeClr val="lt1"/>
                </a:solidFill>
              </a:rPr>
              <a:t>Project module explanation </a:t>
            </a:r>
            <a:endParaRPr/>
          </a:p>
        </p:txBody>
      </p:sp>
      <p:sp>
        <p:nvSpPr>
          <p:cNvPr id="314" name="Google Shape;314;g13d83990bb7_1_74"/>
          <p:cNvSpPr txBox="1">
            <a:spLocks noGrp="1"/>
          </p:cNvSpPr>
          <p:nvPr>
            <p:ph type="sldNum" idx="12"/>
          </p:nvPr>
        </p:nvSpPr>
        <p:spPr>
          <a:xfrm>
            <a:off x="11241511" y="6461578"/>
            <a:ext cx="8067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FFFFFF"/>
              </a:buClr>
              <a:buSzPts val="1867"/>
              <a:buFont typeface="Roboto Condensed"/>
              <a:buNone/>
            </a:pPr>
            <a:fld id="{00000000-1234-1234-1234-123412341234}" type="slidenum">
              <a:rPr lang="en-IN"/>
              <a:t>12</a:t>
            </a:fld>
            <a:endParaRPr/>
          </a:p>
        </p:txBody>
      </p:sp>
      <p:sp>
        <p:nvSpPr>
          <p:cNvPr id="315" name="Google Shape;315;g13d83990bb7_1_74"/>
          <p:cNvSpPr txBox="1"/>
          <p:nvPr/>
        </p:nvSpPr>
        <p:spPr>
          <a:xfrm>
            <a:off x="287683" y="801598"/>
            <a:ext cx="11616634" cy="249296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b="1" dirty="0">
                <a:latin typeface="Times New Roman"/>
                <a:ea typeface="Times New Roman"/>
                <a:cs typeface="Times New Roman"/>
                <a:sym typeface="Times New Roman"/>
              </a:rPr>
              <a:t>7. Price Book</a:t>
            </a:r>
          </a:p>
          <a:p>
            <a:pPr marL="457200" lvl="0" indent="-374650" algn="l" rtl="0">
              <a:lnSpc>
                <a:spcPct val="150000"/>
              </a:lnSpc>
              <a:spcBef>
                <a:spcPts val="0"/>
              </a:spcBef>
              <a:spcAft>
                <a:spcPts val="0"/>
              </a:spcAft>
              <a:buSzPts val="2300"/>
              <a:buFont typeface="Times New Roman"/>
              <a:buChar char="❏"/>
            </a:pPr>
            <a:r>
              <a:rPr lang="en-US" sz="2000" dirty="0">
                <a:latin typeface="Times New Roman"/>
                <a:ea typeface="Times New Roman"/>
                <a:cs typeface="Times New Roman"/>
                <a:sym typeface="Times New Roman"/>
              </a:rPr>
              <a:t>A Price Book contains predefined list of items that can be added to invoices . </a:t>
            </a:r>
          </a:p>
          <a:p>
            <a:pPr marL="457200" lvl="0" indent="-374650" algn="l" rtl="0">
              <a:lnSpc>
                <a:spcPct val="150000"/>
              </a:lnSpc>
              <a:spcBef>
                <a:spcPts val="0"/>
              </a:spcBef>
              <a:spcAft>
                <a:spcPts val="0"/>
              </a:spcAft>
              <a:buSzPts val="2300"/>
              <a:buFont typeface="Times New Roman"/>
              <a:buChar char="❏"/>
            </a:pPr>
            <a:r>
              <a:rPr lang="en-US" sz="2000" dirty="0">
                <a:latin typeface="Times New Roman"/>
                <a:ea typeface="Times New Roman"/>
                <a:cs typeface="Times New Roman"/>
                <a:sym typeface="Times New Roman"/>
              </a:rPr>
              <a:t>Each Price Book can have up to many items.</a:t>
            </a:r>
          </a:p>
          <a:p>
            <a:pPr marL="457200" lvl="0" indent="-374650" algn="l" rtl="0">
              <a:lnSpc>
                <a:spcPct val="150000"/>
              </a:lnSpc>
              <a:spcBef>
                <a:spcPts val="0"/>
              </a:spcBef>
              <a:spcAft>
                <a:spcPts val="0"/>
              </a:spcAft>
              <a:buSzPts val="2300"/>
              <a:buFont typeface="Times New Roman"/>
              <a:buChar char="❏"/>
            </a:pPr>
            <a:r>
              <a:rPr lang="en-US" sz="2000" dirty="0">
                <a:latin typeface="Times New Roman"/>
                <a:ea typeface="Times New Roman"/>
                <a:cs typeface="Times New Roman"/>
                <a:sym typeface="Times New Roman"/>
              </a:rPr>
              <a:t>Once we are done with the </a:t>
            </a:r>
            <a:r>
              <a:rPr lang="en-US" sz="2000" i="1" dirty="0">
                <a:latin typeface="Times New Roman"/>
                <a:ea typeface="Times New Roman"/>
                <a:cs typeface="Times New Roman"/>
                <a:sym typeface="Times New Roman"/>
              </a:rPr>
              <a:t>products</a:t>
            </a:r>
            <a:r>
              <a:rPr lang="en-US" sz="2000" dirty="0">
                <a:latin typeface="Times New Roman"/>
                <a:ea typeface="Times New Roman"/>
                <a:cs typeface="Times New Roman"/>
                <a:sym typeface="Times New Roman"/>
              </a:rPr>
              <a:t> module we will go to </a:t>
            </a:r>
            <a:r>
              <a:rPr lang="en-US" sz="2000" b="1" i="1" dirty="0">
                <a:latin typeface="Times New Roman"/>
                <a:ea typeface="Times New Roman"/>
                <a:cs typeface="Times New Roman"/>
                <a:sym typeface="Times New Roman"/>
              </a:rPr>
              <a:t>price book</a:t>
            </a:r>
            <a:r>
              <a:rPr lang="en-US" sz="2000" i="1" dirty="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module</a:t>
            </a:r>
          </a:p>
          <a:p>
            <a:pPr marL="457200" lvl="0" indent="-374650" algn="l" rtl="0">
              <a:lnSpc>
                <a:spcPct val="150000"/>
              </a:lnSpc>
              <a:spcBef>
                <a:spcPts val="0"/>
              </a:spcBef>
              <a:spcAft>
                <a:spcPts val="0"/>
              </a:spcAft>
              <a:buSzPts val="2300"/>
              <a:buFont typeface="Times New Roman"/>
              <a:buChar char="❏"/>
            </a:pPr>
            <a:r>
              <a:rPr lang="en-US" sz="2000" dirty="0">
                <a:latin typeface="Times New Roman"/>
                <a:ea typeface="Times New Roman"/>
                <a:cs typeface="Times New Roman"/>
                <a:sym typeface="Times New Roman"/>
              </a:rPr>
              <a:t>We will need to create one price book for all products.</a:t>
            </a:r>
            <a:endParaRPr lang="en-IN" sz="200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D289787E-B681-FD51-2645-DC2FA9AEE29D}"/>
              </a:ext>
            </a:extLst>
          </p:cNvPr>
          <p:cNvPicPr>
            <a:picLocks noChangeAspect="1"/>
          </p:cNvPicPr>
          <p:nvPr/>
        </p:nvPicPr>
        <p:blipFill>
          <a:blip r:embed="rId3"/>
          <a:stretch>
            <a:fillRect/>
          </a:stretch>
        </p:blipFill>
        <p:spPr>
          <a:xfrm>
            <a:off x="573578" y="3137040"/>
            <a:ext cx="9709266" cy="30975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1F7B-50F7-17CE-A9DF-F1E91B3F9130}"/>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F118CA58-A978-3BC0-5078-5602D7063BA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13</a:t>
            </a:fld>
            <a:endParaRPr lang="en-IN"/>
          </a:p>
        </p:txBody>
      </p:sp>
      <p:sp>
        <p:nvSpPr>
          <p:cNvPr id="5" name="TextBox 4">
            <a:extLst>
              <a:ext uri="{FF2B5EF4-FFF2-40B4-BE49-F238E27FC236}">
                <a16:creationId xmlns:a16="http://schemas.microsoft.com/office/drawing/2014/main" id="{4993E784-5657-3F05-A67E-0027DD2C1B40}"/>
              </a:ext>
            </a:extLst>
          </p:cNvPr>
          <p:cNvSpPr txBox="1"/>
          <p:nvPr/>
        </p:nvSpPr>
        <p:spPr>
          <a:xfrm>
            <a:off x="282804" y="903060"/>
            <a:ext cx="11642103" cy="2345322"/>
          </a:xfrm>
          <a:prstGeom prst="rect">
            <a:avLst/>
          </a:prstGeom>
          <a:noFill/>
        </p:spPr>
        <p:txBody>
          <a:bodyPr wrap="square">
            <a:spAutoFit/>
          </a:bodyPr>
          <a:lstStyle/>
          <a:p>
            <a:pPr marL="0" lvl="0" indent="0" algn="l" rtl="0">
              <a:lnSpc>
                <a:spcPct val="150000"/>
              </a:lnSpc>
              <a:spcBef>
                <a:spcPts val="0"/>
              </a:spcBef>
              <a:spcAft>
                <a:spcPts val="0"/>
              </a:spcAft>
              <a:buNone/>
            </a:pPr>
            <a:r>
              <a:rPr lang="en-US" sz="2000" b="1" dirty="0">
                <a:latin typeface="Times New Roman"/>
                <a:ea typeface="Times New Roman"/>
                <a:cs typeface="Times New Roman"/>
                <a:sym typeface="Times New Roman"/>
              </a:rPr>
              <a:t>8. Quotes</a:t>
            </a:r>
          </a:p>
          <a:p>
            <a:pPr marL="457200" lvl="0" indent="-374650" algn="l" rtl="0">
              <a:lnSpc>
                <a:spcPct val="150000"/>
              </a:lnSpc>
              <a:spcBef>
                <a:spcPts val="0"/>
              </a:spcBef>
              <a:spcAft>
                <a:spcPts val="0"/>
              </a:spcAft>
              <a:buSzPts val="2300"/>
              <a:buFont typeface="Times New Roman"/>
              <a:buChar char="❏"/>
            </a:pPr>
            <a:r>
              <a:rPr lang="en-US" sz="2000" dirty="0">
                <a:solidFill>
                  <a:srgbClr val="333333"/>
                </a:solidFill>
                <a:highlight>
                  <a:srgbClr val="FFFFFF"/>
                </a:highlight>
              </a:rPr>
              <a:t> </a:t>
            </a:r>
            <a:r>
              <a:rPr lang="en-US" sz="2000" dirty="0">
                <a:solidFill>
                  <a:srgbClr val="333333"/>
                </a:solidFill>
                <a:highlight>
                  <a:srgbClr val="FFFFFF"/>
                </a:highlight>
                <a:latin typeface="Times New Roman"/>
                <a:ea typeface="Times New Roman"/>
                <a:cs typeface="Times New Roman"/>
                <a:sym typeface="Times New Roman"/>
              </a:rPr>
              <a:t>It is a document that lists the prices proposed by a seller for their goods or services and offered to a potential customer. </a:t>
            </a:r>
            <a:endParaRPr lang="en-US" sz="2000" dirty="0">
              <a:solidFill>
                <a:srgbClr val="111111"/>
              </a:solidFill>
              <a:highlight>
                <a:srgbClr val="FFFFFF"/>
              </a:highlight>
              <a:latin typeface="Times New Roman"/>
              <a:ea typeface="Times New Roman"/>
              <a:cs typeface="Times New Roman"/>
              <a:sym typeface="Times New Roman"/>
            </a:endParaRPr>
          </a:p>
          <a:p>
            <a:pPr marL="457200" lvl="0" indent="-374650" algn="l" rtl="0">
              <a:lnSpc>
                <a:spcPct val="150000"/>
              </a:lnSpc>
              <a:spcBef>
                <a:spcPts val="0"/>
              </a:spcBef>
              <a:spcAft>
                <a:spcPts val="0"/>
              </a:spcAft>
              <a:buClr>
                <a:srgbClr val="111111"/>
              </a:buClr>
              <a:buSzPts val="2300"/>
              <a:buFont typeface="Times New Roman"/>
              <a:buChar char="❏"/>
            </a:pPr>
            <a:r>
              <a:rPr lang="en-US" sz="2000" dirty="0">
                <a:solidFill>
                  <a:srgbClr val="111111"/>
                </a:solidFill>
                <a:highlight>
                  <a:srgbClr val="FFFFFF"/>
                </a:highlight>
                <a:latin typeface="Times New Roman"/>
                <a:ea typeface="Times New Roman"/>
                <a:cs typeface="Times New Roman"/>
                <a:sym typeface="Times New Roman"/>
              </a:rPr>
              <a:t>A quote is the last price at which an asset is traded, it is the most recent price that a buyer and seller agrees upon and at which some amount of the asset is transacted.</a:t>
            </a:r>
          </a:p>
        </p:txBody>
      </p:sp>
      <p:pic>
        <p:nvPicPr>
          <p:cNvPr id="7" name="Picture 6">
            <a:extLst>
              <a:ext uri="{FF2B5EF4-FFF2-40B4-BE49-F238E27FC236}">
                <a16:creationId xmlns:a16="http://schemas.microsoft.com/office/drawing/2014/main" id="{6D1B4E96-3E6E-3F2F-FE25-7EB8ECFB483A}"/>
              </a:ext>
            </a:extLst>
          </p:cNvPr>
          <p:cNvPicPr>
            <a:picLocks noChangeAspect="1"/>
          </p:cNvPicPr>
          <p:nvPr/>
        </p:nvPicPr>
        <p:blipFill rotWithShape="1">
          <a:blip r:embed="rId2"/>
          <a:srcRect l="3276" r="4914"/>
          <a:stretch/>
        </p:blipFill>
        <p:spPr>
          <a:xfrm>
            <a:off x="1564848" y="3248382"/>
            <a:ext cx="7390615" cy="3136021"/>
          </a:xfrm>
          <a:prstGeom prst="rect">
            <a:avLst/>
          </a:prstGeom>
        </p:spPr>
      </p:pic>
    </p:spTree>
    <p:extLst>
      <p:ext uri="{BB962C8B-B14F-4D97-AF65-F5344CB8AC3E}">
        <p14:creationId xmlns:p14="http://schemas.microsoft.com/office/powerpoint/2010/main" val="1726502787"/>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03FBD-FD36-940D-6C0B-6BCB76835C4B}"/>
              </a:ext>
            </a:extLst>
          </p:cNvPr>
          <p:cNvSpPr>
            <a:spLocks noGrp="1"/>
          </p:cNvSpPr>
          <p:nvPr>
            <p:ph type="title"/>
          </p:nvPr>
        </p:nvSpPr>
        <p:spPr/>
        <p:txBody>
          <a:bodyPr/>
          <a:lstStyle/>
          <a:p>
            <a:r>
              <a:rPr lang="en-IN" dirty="0"/>
              <a:t>Project module explanation</a:t>
            </a:r>
          </a:p>
        </p:txBody>
      </p:sp>
      <p:sp>
        <p:nvSpPr>
          <p:cNvPr id="3" name="Slide Number Placeholder 2">
            <a:extLst>
              <a:ext uri="{FF2B5EF4-FFF2-40B4-BE49-F238E27FC236}">
                <a16:creationId xmlns:a16="http://schemas.microsoft.com/office/drawing/2014/main" id="{6F0EF79E-53DD-038E-85EA-6072237FB92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14</a:t>
            </a:fld>
            <a:endParaRPr lang="en-IN"/>
          </a:p>
        </p:txBody>
      </p:sp>
      <p:sp>
        <p:nvSpPr>
          <p:cNvPr id="5" name="TextBox 4">
            <a:extLst>
              <a:ext uri="{FF2B5EF4-FFF2-40B4-BE49-F238E27FC236}">
                <a16:creationId xmlns:a16="http://schemas.microsoft.com/office/drawing/2014/main" id="{29FBEA60-4623-76A9-080F-5520F1A77D2C}"/>
              </a:ext>
            </a:extLst>
          </p:cNvPr>
          <p:cNvSpPr txBox="1"/>
          <p:nvPr/>
        </p:nvSpPr>
        <p:spPr>
          <a:xfrm>
            <a:off x="426563" y="944987"/>
            <a:ext cx="10395407" cy="1421671"/>
          </a:xfrm>
          <a:prstGeom prst="rect">
            <a:avLst/>
          </a:prstGeom>
          <a:noFill/>
        </p:spPr>
        <p:txBody>
          <a:bodyPr wrap="square">
            <a:spAutoFit/>
          </a:bodyPr>
          <a:lstStyle/>
          <a:p>
            <a:pPr marL="0" lvl="0" indent="0" algn="l" rtl="0">
              <a:lnSpc>
                <a:spcPct val="150000"/>
              </a:lnSpc>
              <a:spcBef>
                <a:spcPts val="0"/>
              </a:spcBef>
              <a:spcAft>
                <a:spcPts val="0"/>
              </a:spcAft>
              <a:buNone/>
            </a:pPr>
            <a:r>
              <a:rPr lang="en-US" sz="2000" b="1" dirty="0">
                <a:latin typeface="Times New Roman"/>
                <a:ea typeface="Times New Roman"/>
                <a:cs typeface="Times New Roman"/>
                <a:sym typeface="Times New Roman"/>
              </a:rPr>
              <a:t>9. Sales Order </a:t>
            </a:r>
          </a:p>
          <a:p>
            <a:pPr marL="457200" lvl="0" indent="-374650" algn="l" rtl="0">
              <a:lnSpc>
                <a:spcPct val="150000"/>
              </a:lnSpc>
              <a:spcBef>
                <a:spcPts val="0"/>
              </a:spcBef>
              <a:spcAft>
                <a:spcPts val="0"/>
              </a:spcAft>
              <a:buClr>
                <a:srgbClr val="212529"/>
              </a:buClr>
              <a:buSzPts val="2300"/>
              <a:buFont typeface="Times New Roman"/>
              <a:buChar char="❏"/>
            </a:pPr>
            <a:r>
              <a:rPr lang="en-US" sz="2000" dirty="0">
                <a:solidFill>
                  <a:srgbClr val="212529"/>
                </a:solidFill>
                <a:highlight>
                  <a:srgbClr val="FFFFFF"/>
                </a:highlight>
                <a:latin typeface="Times New Roman"/>
                <a:ea typeface="Times New Roman"/>
                <a:cs typeface="Times New Roman"/>
                <a:sym typeface="Times New Roman"/>
              </a:rPr>
              <a:t>A sale order usually carries information such as opportunity name, sales order no, due date, carrier, organization name, etc.</a:t>
            </a:r>
            <a:r>
              <a:rPr lang="en-US" sz="2000" i="1" dirty="0">
                <a:solidFill>
                  <a:srgbClr val="111111"/>
                </a:solidFill>
                <a:highlight>
                  <a:srgbClr val="FFFFFF"/>
                </a:highlight>
                <a:latin typeface="Times New Roman"/>
                <a:ea typeface="Times New Roman"/>
                <a:cs typeface="Times New Roman"/>
                <a:sym typeface="Times New Roman"/>
              </a:rPr>
              <a:t> </a:t>
            </a:r>
            <a:endParaRPr lang="en-IN" sz="2000" dirty="0"/>
          </a:p>
        </p:txBody>
      </p:sp>
      <p:pic>
        <p:nvPicPr>
          <p:cNvPr id="7" name="Picture 6">
            <a:extLst>
              <a:ext uri="{FF2B5EF4-FFF2-40B4-BE49-F238E27FC236}">
                <a16:creationId xmlns:a16="http://schemas.microsoft.com/office/drawing/2014/main" id="{36F8AA46-93AC-A070-7BBB-84329090FAD6}"/>
              </a:ext>
            </a:extLst>
          </p:cNvPr>
          <p:cNvPicPr>
            <a:picLocks noChangeAspect="1"/>
          </p:cNvPicPr>
          <p:nvPr/>
        </p:nvPicPr>
        <p:blipFill>
          <a:blip r:embed="rId2"/>
          <a:stretch>
            <a:fillRect/>
          </a:stretch>
        </p:blipFill>
        <p:spPr>
          <a:xfrm>
            <a:off x="1116330" y="2462320"/>
            <a:ext cx="8508437" cy="3570835"/>
          </a:xfrm>
          <a:prstGeom prst="rect">
            <a:avLst/>
          </a:prstGeom>
        </p:spPr>
      </p:pic>
    </p:spTree>
    <p:extLst>
      <p:ext uri="{BB962C8B-B14F-4D97-AF65-F5344CB8AC3E}">
        <p14:creationId xmlns:p14="http://schemas.microsoft.com/office/powerpoint/2010/main" val="438182585"/>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13d83990bb7_1_97"/>
          <p:cNvSpPr txBox="1">
            <a:spLocks noGrp="1"/>
          </p:cNvSpPr>
          <p:nvPr>
            <p:ph type="title"/>
          </p:nvPr>
        </p:nvSpPr>
        <p:spPr>
          <a:xfrm>
            <a:off x="2" y="37720"/>
            <a:ext cx="6730500" cy="574500"/>
          </a:xfrm>
          <a:prstGeom prst="rect">
            <a:avLst/>
          </a:prstGeom>
        </p:spPr>
        <p:txBody>
          <a:bodyPr spcFirstLastPara="1" wrap="square" lIns="108000" tIns="0" rIns="0" bIns="0" anchor="ctr" anchorCtr="0">
            <a:spAutoFit/>
          </a:bodyPr>
          <a:lstStyle/>
          <a:p>
            <a:pPr marL="0" lvl="0" indent="0" algn="l" rtl="0">
              <a:spcBef>
                <a:spcPts val="0"/>
              </a:spcBef>
              <a:spcAft>
                <a:spcPts val="0"/>
              </a:spcAft>
              <a:buClr>
                <a:schemeClr val="dk1"/>
              </a:buClr>
              <a:buSzPts val="2000"/>
              <a:buFont typeface="Arial"/>
              <a:buNone/>
            </a:pPr>
            <a:r>
              <a:rPr lang="en-IN">
                <a:solidFill>
                  <a:schemeClr val="lt1"/>
                </a:solidFill>
              </a:rPr>
              <a:t>Project module explanation </a:t>
            </a:r>
            <a:endParaRPr/>
          </a:p>
        </p:txBody>
      </p:sp>
      <p:sp>
        <p:nvSpPr>
          <p:cNvPr id="346" name="Google Shape;346;g13d83990bb7_1_97"/>
          <p:cNvSpPr txBox="1">
            <a:spLocks noGrp="1"/>
          </p:cNvSpPr>
          <p:nvPr>
            <p:ph type="sldNum" idx="12"/>
          </p:nvPr>
        </p:nvSpPr>
        <p:spPr>
          <a:xfrm>
            <a:off x="11241511" y="6461578"/>
            <a:ext cx="8067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FFFFFF"/>
              </a:buClr>
              <a:buSzPts val="1867"/>
              <a:buFont typeface="Roboto Condensed"/>
              <a:buNone/>
            </a:pPr>
            <a:fld id="{00000000-1234-1234-1234-123412341234}" type="slidenum">
              <a:rPr lang="en-IN"/>
              <a:t>15</a:t>
            </a:fld>
            <a:endParaRPr/>
          </a:p>
        </p:txBody>
      </p:sp>
      <p:sp>
        <p:nvSpPr>
          <p:cNvPr id="347" name="Google Shape;347;g13d83990bb7_1_97"/>
          <p:cNvSpPr txBox="1"/>
          <p:nvPr/>
        </p:nvSpPr>
        <p:spPr>
          <a:xfrm>
            <a:off x="114300" y="957250"/>
            <a:ext cx="12077700" cy="156963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IN" sz="2000" b="1" dirty="0">
                <a:latin typeface="Times New Roman"/>
                <a:ea typeface="Times New Roman"/>
                <a:cs typeface="Times New Roman"/>
                <a:sym typeface="Times New Roman"/>
              </a:rPr>
              <a:t>10. Invoice</a:t>
            </a:r>
            <a:endParaRPr sz="2000" b="1" dirty="0">
              <a:latin typeface="Times New Roman"/>
              <a:ea typeface="Times New Roman"/>
              <a:cs typeface="Times New Roman"/>
              <a:sym typeface="Times New Roman"/>
            </a:endParaRPr>
          </a:p>
          <a:p>
            <a:pPr marL="457200" lvl="0" indent="-374650" algn="l" rtl="0">
              <a:lnSpc>
                <a:spcPct val="150000"/>
              </a:lnSpc>
              <a:spcBef>
                <a:spcPts val="0"/>
              </a:spcBef>
              <a:spcAft>
                <a:spcPts val="0"/>
              </a:spcAft>
              <a:buSzPts val="2300"/>
              <a:buFont typeface="Times New Roman"/>
              <a:buChar char="❏"/>
            </a:pPr>
            <a:r>
              <a:rPr lang="en-IN" sz="2000" dirty="0">
                <a:latin typeface="Times New Roman"/>
                <a:ea typeface="Times New Roman"/>
                <a:cs typeface="Times New Roman"/>
                <a:sym typeface="Times New Roman"/>
              </a:rPr>
              <a:t>An Invoice is a document issued by a seller or buyer, to specify the payment details of a good or services</a:t>
            </a:r>
            <a:endParaRPr sz="2000" dirty="0">
              <a:latin typeface="Times New Roman"/>
              <a:ea typeface="Times New Roman"/>
              <a:cs typeface="Times New Roman"/>
              <a:sym typeface="Times New Roman"/>
            </a:endParaRPr>
          </a:p>
          <a:p>
            <a:pPr marL="457200" lvl="0" indent="-374650" algn="l" rtl="0">
              <a:lnSpc>
                <a:spcPct val="150000"/>
              </a:lnSpc>
              <a:spcBef>
                <a:spcPts val="0"/>
              </a:spcBef>
              <a:spcAft>
                <a:spcPts val="0"/>
              </a:spcAft>
              <a:buSzPts val="2300"/>
              <a:buFont typeface="Times New Roman"/>
              <a:buChar char="❏"/>
            </a:pPr>
            <a:r>
              <a:rPr lang="en-IN" sz="2000" dirty="0">
                <a:latin typeface="Times New Roman"/>
                <a:ea typeface="Times New Roman"/>
                <a:cs typeface="Times New Roman"/>
                <a:sym typeface="Times New Roman"/>
              </a:rPr>
              <a:t>Invoices are useful because they serve as a record of sale as well as legal proof an agreement.</a:t>
            </a:r>
          </a:p>
        </p:txBody>
      </p:sp>
      <p:pic>
        <p:nvPicPr>
          <p:cNvPr id="3" name="Picture 2">
            <a:extLst>
              <a:ext uri="{FF2B5EF4-FFF2-40B4-BE49-F238E27FC236}">
                <a16:creationId xmlns:a16="http://schemas.microsoft.com/office/drawing/2014/main" id="{F0D60E2F-4050-161A-116A-D146AA91BCDE}"/>
              </a:ext>
            </a:extLst>
          </p:cNvPr>
          <p:cNvPicPr>
            <a:picLocks noChangeAspect="1"/>
          </p:cNvPicPr>
          <p:nvPr/>
        </p:nvPicPr>
        <p:blipFill>
          <a:blip r:embed="rId3"/>
          <a:stretch>
            <a:fillRect/>
          </a:stretch>
        </p:blipFill>
        <p:spPr>
          <a:xfrm>
            <a:off x="1158240" y="2526880"/>
            <a:ext cx="8598502" cy="36476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CCD3-4BC9-F908-4881-33313B2022BD}"/>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0185F2E6-6747-CEF3-192E-BBE05A34745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16</a:t>
            </a:fld>
            <a:endParaRPr lang="en-IN"/>
          </a:p>
        </p:txBody>
      </p:sp>
      <p:sp>
        <p:nvSpPr>
          <p:cNvPr id="5" name="TextBox 4">
            <a:extLst>
              <a:ext uri="{FF2B5EF4-FFF2-40B4-BE49-F238E27FC236}">
                <a16:creationId xmlns:a16="http://schemas.microsoft.com/office/drawing/2014/main" id="{2B95BBCC-3DAF-5699-1BC1-57AD0D4C3AA2}"/>
              </a:ext>
            </a:extLst>
          </p:cNvPr>
          <p:cNvSpPr txBox="1"/>
          <p:nvPr/>
        </p:nvSpPr>
        <p:spPr>
          <a:xfrm>
            <a:off x="417136" y="1044323"/>
            <a:ext cx="10461395" cy="1421992"/>
          </a:xfrm>
          <a:prstGeom prst="rect">
            <a:avLst/>
          </a:prstGeom>
          <a:noFill/>
        </p:spPr>
        <p:txBody>
          <a:bodyPr wrap="square">
            <a:spAutoFit/>
          </a:bodyPr>
          <a:lstStyle/>
          <a:p>
            <a:pPr marL="0" lvl="0" indent="0" algn="l" rtl="0">
              <a:lnSpc>
                <a:spcPct val="150000"/>
              </a:lnSpc>
              <a:spcBef>
                <a:spcPts val="0"/>
              </a:spcBef>
              <a:spcAft>
                <a:spcPts val="0"/>
              </a:spcAft>
              <a:buNone/>
            </a:pPr>
            <a:r>
              <a:rPr lang="en-US" sz="2000" b="1" dirty="0">
                <a:latin typeface="Times New Roman"/>
                <a:ea typeface="Times New Roman"/>
                <a:cs typeface="Times New Roman"/>
                <a:sym typeface="Times New Roman"/>
              </a:rPr>
              <a:t>11. Contacts</a:t>
            </a:r>
          </a:p>
          <a:p>
            <a:pPr marL="457200" lvl="0" indent="-374650" algn="l" rtl="0">
              <a:lnSpc>
                <a:spcPct val="150000"/>
              </a:lnSpc>
              <a:spcBef>
                <a:spcPts val="0"/>
              </a:spcBef>
              <a:spcAft>
                <a:spcPts val="0"/>
              </a:spcAft>
              <a:buSzPts val="2300"/>
              <a:buFont typeface="Times New Roman"/>
              <a:buChar char="❏"/>
            </a:pPr>
            <a:r>
              <a:rPr lang="en-US" sz="2000" dirty="0">
                <a:latin typeface="Times New Roman"/>
                <a:ea typeface="Times New Roman"/>
                <a:cs typeface="Times New Roman"/>
                <a:sym typeface="Times New Roman"/>
              </a:rPr>
              <a:t>The term contact is an individual who has purchased your product or a service or a company representative responsible for purchasing.</a:t>
            </a:r>
          </a:p>
        </p:txBody>
      </p:sp>
      <p:pic>
        <p:nvPicPr>
          <p:cNvPr id="7" name="Picture 6">
            <a:extLst>
              <a:ext uri="{FF2B5EF4-FFF2-40B4-BE49-F238E27FC236}">
                <a16:creationId xmlns:a16="http://schemas.microsoft.com/office/drawing/2014/main" id="{AFB1E5EC-8A46-1121-A84A-D29498735EEF}"/>
              </a:ext>
            </a:extLst>
          </p:cNvPr>
          <p:cNvPicPr>
            <a:picLocks noChangeAspect="1"/>
          </p:cNvPicPr>
          <p:nvPr/>
        </p:nvPicPr>
        <p:blipFill rotWithShape="1">
          <a:blip r:embed="rId2"/>
          <a:srcRect r="6702"/>
          <a:stretch/>
        </p:blipFill>
        <p:spPr>
          <a:xfrm>
            <a:off x="834390" y="2531806"/>
            <a:ext cx="9817899" cy="3539056"/>
          </a:xfrm>
          <a:prstGeom prst="rect">
            <a:avLst/>
          </a:prstGeom>
        </p:spPr>
      </p:pic>
    </p:spTree>
    <p:extLst>
      <p:ext uri="{BB962C8B-B14F-4D97-AF65-F5344CB8AC3E}">
        <p14:creationId xmlns:p14="http://schemas.microsoft.com/office/powerpoint/2010/main" val="3922301655"/>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3d83990bb7_2_41"/>
          <p:cNvSpPr txBox="1">
            <a:spLocks noGrp="1"/>
          </p:cNvSpPr>
          <p:nvPr>
            <p:ph type="title"/>
          </p:nvPr>
        </p:nvSpPr>
        <p:spPr>
          <a:xfrm>
            <a:off x="2" y="37720"/>
            <a:ext cx="6730500" cy="574500"/>
          </a:xfrm>
          <a:prstGeom prst="rect">
            <a:avLst/>
          </a:prstGeom>
        </p:spPr>
        <p:txBody>
          <a:bodyPr spcFirstLastPara="1" wrap="square" lIns="108000" tIns="0" rIns="0" bIns="0" anchor="ctr" anchorCtr="0">
            <a:spAutoFit/>
          </a:bodyPr>
          <a:lstStyle/>
          <a:p>
            <a:pPr marL="0" lvl="0" indent="0" algn="l" rtl="0">
              <a:spcBef>
                <a:spcPts val="0"/>
              </a:spcBef>
              <a:spcAft>
                <a:spcPts val="0"/>
              </a:spcAft>
              <a:buNone/>
            </a:pPr>
            <a:r>
              <a:rPr lang="en-IN"/>
              <a:t>Functional Dependencies</a:t>
            </a:r>
            <a:endParaRPr/>
          </a:p>
        </p:txBody>
      </p:sp>
      <p:sp>
        <p:nvSpPr>
          <p:cNvPr id="162" name="Google Shape;162;g13d83990bb7_2_41"/>
          <p:cNvSpPr txBox="1">
            <a:spLocks noGrp="1"/>
          </p:cNvSpPr>
          <p:nvPr>
            <p:ph type="sldNum" idx="12"/>
          </p:nvPr>
        </p:nvSpPr>
        <p:spPr>
          <a:xfrm>
            <a:off x="11241511" y="6461578"/>
            <a:ext cx="8067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FFFFFF"/>
              </a:buClr>
              <a:buSzPts val="1867"/>
              <a:buFont typeface="Roboto Condensed"/>
              <a:buNone/>
            </a:pPr>
            <a:fld id="{00000000-1234-1234-1234-123412341234}" type="slidenum">
              <a:rPr lang="en-IN"/>
              <a:t>17</a:t>
            </a:fld>
            <a:endParaRPr/>
          </a:p>
        </p:txBody>
      </p:sp>
      <p:sp>
        <p:nvSpPr>
          <p:cNvPr id="163" name="Google Shape;163;g13d83990bb7_2_41"/>
          <p:cNvSpPr/>
          <p:nvPr/>
        </p:nvSpPr>
        <p:spPr>
          <a:xfrm>
            <a:off x="802825" y="2027450"/>
            <a:ext cx="2082000" cy="911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a:t>Contacts</a:t>
            </a:r>
            <a:endParaRPr sz="2300"/>
          </a:p>
        </p:txBody>
      </p:sp>
      <p:cxnSp>
        <p:nvCxnSpPr>
          <p:cNvPr id="164" name="Google Shape;164;g13d83990bb7_2_41"/>
          <p:cNvCxnSpPr>
            <a:stCxn id="163" idx="7"/>
          </p:cNvCxnSpPr>
          <p:nvPr/>
        </p:nvCxnSpPr>
        <p:spPr>
          <a:xfrm rot="-5400000">
            <a:off x="2958073" y="1159415"/>
            <a:ext cx="623400" cy="1379700"/>
          </a:xfrm>
          <a:prstGeom prst="curvedConnector2">
            <a:avLst/>
          </a:prstGeom>
          <a:noFill/>
          <a:ln w="38100" cap="flat" cmpd="sng">
            <a:solidFill>
              <a:schemeClr val="dk2"/>
            </a:solidFill>
            <a:prstDash val="solid"/>
            <a:round/>
            <a:headEnd type="none" w="med" len="med"/>
            <a:tailEnd type="none" w="med" len="med"/>
          </a:ln>
        </p:spPr>
      </p:cxnSp>
      <p:sp>
        <p:nvSpPr>
          <p:cNvPr id="165" name="Google Shape;165;g13d83990bb7_2_41"/>
          <p:cNvSpPr/>
          <p:nvPr/>
        </p:nvSpPr>
        <p:spPr>
          <a:xfrm>
            <a:off x="3959625" y="1115750"/>
            <a:ext cx="2667000" cy="911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a:t>Organisation</a:t>
            </a:r>
            <a:endParaRPr sz="2300"/>
          </a:p>
        </p:txBody>
      </p:sp>
      <p:sp>
        <p:nvSpPr>
          <p:cNvPr id="166" name="Google Shape;166;g13d83990bb7_2_41"/>
          <p:cNvSpPr/>
          <p:nvPr/>
        </p:nvSpPr>
        <p:spPr>
          <a:xfrm>
            <a:off x="4708075" y="3442675"/>
            <a:ext cx="2791500" cy="911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IN" sz="2300">
                <a:solidFill>
                  <a:schemeClr val="dk1"/>
                </a:solidFill>
              </a:rPr>
              <a:t>Opportunities</a:t>
            </a:r>
            <a:endParaRPr sz="2300"/>
          </a:p>
        </p:txBody>
      </p:sp>
      <p:cxnSp>
        <p:nvCxnSpPr>
          <p:cNvPr id="167" name="Google Shape;167;g13d83990bb7_2_41"/>
          <p:cNvCxnSpPr>
            <a:stCxn id="166" idx="7"/>
            <a:endCxn id="168" idx="2"/>
          </p:cNvCxnSpPr>
          <p:nvPr/>
        </p:nvCxnSpPr>
        <p:spPr>
          <a:xfrm rot="-5400000">
            <a:off x="7537919" y="2539540"/>
            <a:ext cx="589500" cy="1483800"/>
          </a:xfrm>
          <a:prstGeom prst="curvedConnector2">
            <a:avLst/>
          </a:prstGeom>
          <a:noFill/>
          <a:ln w="38100" cap="flat" cmpd="sng">
            <a:solidFill>
              <a:schemeClr val="dk2"/>
            </a:solidFill>
            <a:prstDash val="solid"/>
            <a:round/>
            <a:headEnd type="none" w="med" len="med"/>
            <a:tailEnd type="none" w="med" len="med"/>
          </a:ln>
        </p:spPr>
      </p:cxnSp>
      <p:sp>
        <p:nvSpPr>
          <p:cNvPr id="168" name="Google Shape;168;g13d83990bb7_2_41"/>
          <p:cNvSpPr/>
          <p:nvPr/>
        </p:nvSpPr>
        <p:spPr>
          <a:xfrm>
            <a:off x="8574500" y="2530975"/>
            <a:ext cx="2667000" cy="911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a:t>Organisation</a:t>
            </a:r>
            <a:endParaRPr sz="2300"/>
          </a:p>
        </p:txBody>
      </p:sp>
      <p:sp>
        <p:nvSpPr>
          <p:cNvPr id="169" name="Google Shape;169;g13d83990bb7_2_41"/>
          <p:cNvSpPr/>
          <p:nvPr/>
        </p:nvSpPr>
        <p:spPr>
          <a:xfrm>
            <a:off x="7622725" y="5108175"/>
            <a:ext cx="2258700" cy="911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a:solidFill>
                  <a:schemeClr val="dk1"/>
                </a:solidFill>
              </a:rPr>
              <a:t>Campaign</a:t>
            </a:r>
            <a:endParaRPr sz="2300"/>
          </a:p>
        </p:txBody>
      </p:sp>
      <p:cxnSp>
        <p:nvCxnSpPr>
          <p:cNvPr id="170" name="Google Shape;170;g13d83990bb7_2_41"/>
          <p:cNvCxnSpPr>
            <a:stCxn id="166" idx="5"/>
            <a:endCxn id="169" idx="1"/>
          </p:cNvCxnSpPr>
          <p:nvPr/>
        </p:nvCxnSpPr>
        <p:spPr>
          <a:xfrm rot="-5400000" flipH="1">
            <a:off x="7011719" y="4299910"/>
            <a:ext cx="1020900" cy="862800"/>
          </a:xfrm>
          <a:prstGeom prst="curvedConnector3">
            <a:avLst>
              <a:gd name="adj1" fmla="val 49997"/>
            </a:avLst>
          </a:prstGeom>
          <a:noFill/>
          <a:ln w="38100" cap="flat" cmpd="sng">
            <a:solidFill>
              <a:schemeClr val="dk2"/>
            </a:solidFill>
            <a:prstDash val="solid"/>
            <a:round/>
            <a:headEnd type="none" w="med" len="med"/>
            <a:tailEnd type="none" w="med" len="med"/>
          </a:ln>
        </p:spPr>
      </p:cxnSp>
      <p:cxnSp>
        <p:nvCxnSpPr>
          <p:cNvPr id="171" name="Google Shape;171;g13d83990bb7_2_41"/>
          <p:cNvCxnSpPr>
            <a:endCxn id="163" idx="5"/>
          </p:cNvCxnSpPr>
          <p:nvPr/>
        </p:nvCxnSpPr>
        <p:spPr>
          <a:xfrm rot="10800000">
            <a:off x="2579923" y="2805635"/>
            <a:ext cx="2128200" cy="1092900"/>
          </a:xfrm>
          <a:prstGeom prst="curvedConnector2">
            <a:avLst/>
          </a:prstGeom>
          <a:noFill/>
          <a:ln w="38100" cap="flat" cmpd="sng">
            <a:solidFill>
              <a:schemeClr val="dk2"/>
            </a:solidFill>
            <a:prstDash val="solid"/>
            <a:round/>
            <a:headEnd type="none" w="med" len="med"/>
            <a:tailEnd type="none" w="med" len="med"/>
          </a:ln>
        </p:spPr>
      </p:cxnSp>
      <p:sp>
        <p:nvSpPr>
          <p:cNvPr id="172" name="Google Shape;172;g13d83990bb7_2_41"/>
          <p:cNvSpPr/>
          <p:nvPr/>
        </p:nvSpPr>
        <p:spPr>
          <a:xfrm>
            <a:off x="3733250" y="1353875"/>
            <a:ext cx="226375" cy="435425"/>
          </a:xfrm>
          <a:custGeom>
            <a:avLst/>
            <a:gdLst/>
            <a:ahLst/>
            <a:cxnLst/>
            <a:rect l="l" t="t" r="r" b="b"/>
            <a:pathLst>
              <a:path w="9055" h="17417" extrusionOk="0">
                <a:moveTo>
                  <a:pt x="0" y="0"/>
                </a:moveTo>
                <a:cubicBezTo>
                  <a:pt x="2920" y="2337"/>
                  <a:pt x="7526" y="3528"/>
                  <a:pt x="8708" y="7076"/>
                </a:cubicBezTo>
                <a:cubicBezTo>
                  <a:pt x="10096" y="11243"/>
                  <a:pt x="3649" y="14312"/>
                  <a:pt x="544" y="17417"/>
                </a:cubicBezTo>
              </a:path>
            </a:pathLst>
          </a:custGeom>
          <a:noFill/>
          <a:ln w="38100" cap="flat" cmpd="sng">
            <a:solidFill>
              <a:schemeClr val="dk2"/>
            </a:solidFill>
            <a:prstDash val="solid"/>
            <a:round/>
            <a:headEnd type="none" w="med" len="med"/>
            <a:tailEnd type="none" w="med" len="med"/>
          </a:ln>
        </p:spPr>
      </p:sp>
      <p:sp>
        <p:nvSpPr>
          <p:cNvPr id="173" name="Google Shape;173;g13d83990bb7_2_41"/>
          <p:cNvSpPr/>
          <p:nvPr/>
        </p:nvSpPr>
        <p:spPr>
          <a:xfrm>
            <a:off x="8348200" y="2805625"/>
            <a:ext cx="226375" cy="435425"/>
          </a:xfrm>
          <a:custGeom>
            <a:avLst/>
            <a:gdLst/>
            <a:ahLst/>
            <a:cxnLst/>
            <a:rect l="l" t="t" r="r" b="b"/>
            <a:pathLst>
              <a:path w="9055" h="17417" extrusionOk="0">
                <a:moveTo>
                  <a:pt x="0" y="0"/>
                </a:moveTo>
                <a:cubicBezTo>
                  <a:pt x="2920" y="2337"/>
                  <a:pt x="7526" y="3528"/>
                  <a:pt x="8708" y="7076"/>
                </a:cubicBezTo>
                <a:cubicBezTo>
                  <a:pt x="10096" y="11243"/>
                  <a:pt x="3649" y="14312"/>
                  <a:pt x="544" y="17417"/>
                </a:cubicBezTo>
              </a:path>
            </a:pathLst>
          </a:custGeom>
          <a:noFill/>
          <a:ln w="38100" cap="flat" cmpd="sng">
            <a:solidFill>
              <a:schemeClr val="dk2"/>
            </a:solidFill>
            <a:prstDash val="solid"/>
            <a:round/>
            <a:headEnd type="none" w="med" len="med"/>
            <a:tailEnd type="none" w="med" len="med"/>
          </a:ln>
        </p:spPr>
      </p:sp>
      <p:sp>
        <p:nvSpPr>
          <p:cNvPr id="174" name="Google Shape;174;g13d83990bb7_2_41"/>
          <p:cNvSpPr/>
          <p:nvPr/>
        </p:nvSpPr>
        <p:spPr>
          <a:xfrm>
            <a:off x="7783275" y="5007425"/>
            <a:ext cx="262550" cy="204100"/>
          </a:xfrm>
          <a:custGeom>
            <a:avLst/>
            <a:gdLst/>
            <a:ahLst/>
            <a:cxnLst/>
            <a:rect l="l" t="t" r="r" b="b"/>
            <a:pathLst>
              <a:path w="10502" h="8164" extrusionOk="0">
                <a:moveTo>
                  <a:pt x="0" y="3810"/>
                </a:moveTo>
                <a:cubicBezTo>
                  <a:pt x="3084" y="3810"/>
                  <a:pt x="5081" y="8164"/>
                  <a:pt x="8165" y="8164"/>
                </a:cubicBezTo>
                <a:cubicBezTo>
                  <a:pt x="10981" y="8164"/>
                  <a:pt x="10342" y="2816"/>
                  <a:pt x="10342" y="0"/>
                </a:cubicBezTo>
              </a:path>
            </a:pathLst>
          </a:custGeom>
          <a:noFill/>
          <a:ln w="38100" cap="flat" cmpd="sng">
            <a:solidFill>
              <a:schemeClr val="dk2"/>
            </a:solidFill>
            <a:prstDash val="solid"/>
            <a:round/>
            <a:headEnd type="none" w="med" len="med"/>
            <a:tailEnd type="none" w="med" len="med"/>
          </a:ln>
        </p:spPr>
      </p:sp>
      <p:sp>
        <p:nvSpPr>
          <p:cNvPr id="175" name="Google Shape;175;g13d83990bb7_2_41"/>
          <p:cNvSpPr/>
          <p:nvPr/>
        </p:nvSpPr>
        <p:spPr>
          <a:xfrm>
            <a:off x="2511911" y="2805628"/>
            <a:ext cx="260625" cy="220475"/>
          </a:xfrm>
          <a:custGeom>
            <a:avLst/>
            <a:gdLst/>
            <a:ahLst/>
            <a:cxnLst/>
            <a:rect l="l" t="t" r="r" b="b"/>
            <a:pathLst>
              <a:path w="10425" h="8819" extrusionOk="0">
                <a:moveTo>
                  <a:pt x="83" y="8819"/>
                </a:moveTo>
                <a:cubicBezTo>
                  <a:pt x="83" y="6044"/>
                  <a:pt x="-247" y="2616"/>
                  <a:pt x="1716" y="655"/>
                </a:cubicBezTo>
                <a:cubicBezTo>
                  <a:pt x="4283" y="-1910"/>
                  <a:pt x="7179" y="5564"/>
                  <a:pt x="10425" y="7186"/>
                </a:cubicBezTo>
              </a:path>
            </a:pathLst>
          </a:custGeom>
          <a:noFill/>
          <a:ln w="38100" cap="flat" cmpd="sng">
            <a:solidFill>
              <a:schemeClr val="dk2"/>
            </a:solidFill>
            <a:prstDash val="solid"/>
            <a:round/>
            <a:headEnd type="none" w="med" len="med"/>
            <a:tailEnd type="none" w="med" len="med"/>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3d83990bb7_2_64"/>
          <p:cNvSpPr txBox="1">
            <a:spLocks noGrp="1"/>
          </p:cNvSpPr>
          <p:nvPr>
            <p:ph type="title"/>
          </p:nvPr>
        </p:nvSpPr>
        <p:spPr>
          <a:xfrm>
            <a:off x="2" y="37720"/>
            <a:ext cx="6730500" cy="574500"/>
          </a:xfrm>
          <a:prstGeom prst="rect">
            <a:avLst/>
          </a:prstGeom>
        </p:spPr>
        <p:txBody>
          <a:bodyPr spcFirstLastPara="1" wrap="square" lIns="108000" tIns="0" rIns="0" bIns="0" anchor="ctr" anchorCtr="0">
            <a:spAutoFit/>
          </a:bodyPr>
          <a:lstStyle/>
          <a:p>
            <a:pPr marL="0" lvl="0" indent="0" algn="l" rtl="0">
              <a:spcBef>
                <a:spcPts val="0"/>
              </a:spcBef>
              <a:spcAft>
                <a:spcPts val="0"/>
              </a:spcAft>
              <a:buNone/>
            </a:pPr>
            <a:r>
              <a:rPr lang="en-IN"/>
              <a:t>Functional Dependencies</a:t>
            </a:r>
            <a:endParaRPr/>
          </a:p>
        </p:txBody>
      </p:sp>
      <p:sp>
        <p:nvSpPr>
          <p:cNvPr id="182" name="Google Shape;182;g13d83990bb7_2_64"/>
          <p:cNvSpPr txBox="1">
            <a:spLocks noGrp="1"/>
          </p:cNvSpPr>
          <p:nvPr>
            <p:ph type="sldNum" idx="12"/>
          </p:nvPr>
        </p:nvSpPr>
        <p:spPr>
          <a:xfrm>
            <a:off x="11241511" y="6461578"/>
            <a:ext cx="8067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FFFFFF"/>
              </a:buClr>
              <a:buSzPts val="1867"/>
              <a:buFont typeface="Roboto Condensed"/>
              <a:buNone/>
            </a:pPr>
            <a:fld id="{00000000-1234-1234-1234-123412341234}" type="slidenum">
              <a:rPr lang="en-IN"/>
              <a:t>18</a:t>
            </a:fld>
            <a:endParaRPr/>
          </a:p>
        </p:txBody>
      </p:sp>
      <p:sp>
        <p:nvSpPr>
          <p:cNvPr id="183" name="Google Shape;183;g13d83990bb7_2_64"/>
          <p:cNvSpPr/>
          <p:nvPr/>
        </p:nvSpPr>
        <p:spPr>
          <a:xfrm>
            <a:off x="284775" y="1535250"/>
            <a:ext cx="1540200" cy="67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1800"/>
              <a:t>Products</a:t>
            </a:r>
            <a:endParaRPr sz="1800"/>
          </a:p>
        </p:txBody>
      </p:sp>
      <p:cxnSp>
        <p:nvCxnSpPr>
          <p:cNvPr id="184" name="Google Shape;184;g13d83990bb7_2_64"/>
          <p:cNvCxnSpPr>
            <a:stCxn id="183" idx="7"/>
          </p:cNvCxnSpPr>
          <p:nvPr/>
        </p:nvCxnSpPr>
        <p:spPr>
          <a:xfrm rot="-5400000">
            <a:off x="1806268" y="963891"/>
            <a:ext cx="463800" cy="877500"/>
          </a:xfrm>
          <a:prstGeom prst="curvedConnector2">
            <a:avLst/>
          </a:prstGeom>
          <a:noFill/>
          <a:ln w="38100" cap="flat" cmpd="sng">
            <a:solidFill>
              <a:schemeClr val="dk2"/>
            </a:solidFill>
            <a:prstDash val="solid"/>
            <a:round/>
            <a:headEnd type="none" w="med" len="med"/>
            <a:tailEnd type="none" w="med" len="med"/>
          </a:ln>
        </p:spPr>
      </p:cxnSp>
      <p:sp>
        <p:nvSpPr>
          <p:cNvPr id="185" name="Google Shape;185;g13d83990bb7_2_64"/>
          <p:cNvSpPr/>
          <p:nvPr/>
        </p:nvSpPr>
        <p:spPr>
          <a:xfrm>
            <a:off x="2508422" y="857225"/>
            <a:ext cx="1308000" cy="67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1800"/>
              <a:t>Vendor</a:t>
            </a:r>
            <a:endParaRPr sz="1300"/>
          </a:p>
        </p:txBody>
      </p:sp>
      <p:sp>
        <p:nvSpPr>
          <p:cNvPr id="186" name="Google Shape;186;g13d83990bb7_2_64"/>
          <p:cNvSpPr/>
          <p:nvPr/>
        </p:nvSpPr>
        <p:spPr>
          <a:xfrm>
            <a:off x="2661782" y="2587567"/>
            <a:ext cx="1776300" cy="67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1800">
                <a:solidFill>
                  <a:schemeClr val="dk1"/>
                </a:solidFill>
              </a:rPr>
              <a:t>Quotation</a:t>
            </a:r>
            <a:endParaRPr sz="1800"/>
          </a:p>
        </p:txBody>
      </p:sp>
      <p:cxnSp>
        <p:nvCxnSpPr>
          <p:cNvPr id="187" name="Google Shape;187;g13d83990bb7_2_64"/>
          <p:cNvCxnSpPr>
            <a:stCxn id="186" idx="7"/>
            <a:endCxn id="188" idx="2"/>
          </p:cNvCxnSpPr>
          <p:nvPr/>
        </p:nvCxnSpPr>
        <p:spPr>
          <a:xfrm rot="-5400000">
            <a:off x="4430849" y="1995657"/>
            <a:ext cx="438300" cy="944100"/>
          </a:xfrm>
          <a:prstGeom prst="curvedConnector2">
            <a:avLst/>
          </a:prstGeom>
          <a:noFill/>
          <a:ln w="38100" cap="flat" cmpd="sng">
            <a:solidFill>
              <a:schemeClr val="dk2"/>
            </a:solidFill>
            <a:prstDash val="solid"/>
            <a:round/>
            <a:headEnd type="none" w="med" len="med"/>
            <a:tailEnd type="none" w="med" len="med"/>
          </a:ln>
        </p:spPr>
      </p:cxnSp>
      <p:sp>
        <p:nvSpPr>
          <p:cNvPr id="188" name="Google Shape;188;g13d83990bb7_2_64"/>
          <p:cNvSpPr/>
          <p:nvPr/>
        </p:nvSpPr>
        <p:spPr>
          <a:xfrm>
            <a:off x="5122157" y="1909525"/>
            <a:ext cx="2170200" cy="67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1800"/>
              <a:t>Organisation</a:t>
            </a:r>
            <a:endParaRPr sz="1800"/>
          </a:p>
        </p:txBody>
      </p:sp>
      <p:sp>
        <p:nvSpPr>
          <p:cNvPr id="189" name="Google Shape;189;g13d83990bb7_2_64"/>
          <p:cNvSpPr/>
          <p:nvPr/>
        </p:nvSpPr>
        <p:spPr>
          <a:xfrm>
            <a:off x="5198816" y="2832450"/>
            <a:ext cx="1626300" cy="67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1800">
                <a:solidFill>
                  <a:schemeClr val="dk1"/>
                </a:solidFill>
              </a:rPr>
              <a:t>Contacts</a:t>
            </a:r>
            <a:endParaRPr sz="1800"/>
          </a:p>
        </p:txBody>
      </p:sp>
      <p:cxnSp>
        <p:nvCxnSpPr>
          <p:cNvPr id="190" name="Google Shape;190;g13d83990bb7_2_64"/>
          <p:cNvCxnSpPr>
            <a:stCxn id="186" idx="6"/>
            <a:endCxn id="189" idx="2"/>
          </p:cNvCxnSpPr>
          <p:nvPr/>
        </p:nvCxnSpPr>
        <p:spPr>
          <a:xfrm>
            <a:off x="4438082" y="2926567"/>
            <a:ext cx="760800" cy="244800"/>
          </a:xfrm>
          <a:prstGeom prst="curvedConnector3">
            <a:avLst>
              <a:gd name="adj1" fmla="val 49996"/>
            </a:avLst>
          </a:prstGeom>
          <a:noFill/>
          <a:ln w="38100" cap="flat" cmpd="sng">
            <a:solidFill>
              <a:schemeClr val="dk2"/>
            </a:solidFill>
            <a:prstDash val="solid"/>
            <a:round/>
            <a:headEnd type="none" w="med" len="med"/>
            <a:tailEnd type="none" w="med" len="med"/>
          </a:ln>
        </p:spPr>
      </p:cxnSp>
      <p:cxnSp>
        <p:nvCxnSpPr>
          <p:cNvPr id="191" name="Google Shape;191;g13d83990bb7_2_64"/>
          <p:cNvCxnSpPr>
            <a:stCxn id="186" idx="0"/>
          </p:cNvCxnSpPr>
          <p:nvPr/>
        </p:nvCxnSpPr>
        <p:spPr>
          <a:xfrm rot="-5400000">
            <a:off x="3555932" y="1680667"/>
            <a:ext cx="900900" cy="912900"/>
          </a:xfrm>
          <a:prstGeom prst="curvedConnector2">
            <a:avLst/>
          </a:prstGeom>
          <a:noFill/>
          <a:ln w="38100" cap="flat" cmpd="sng">
            <a:solidFill>
              <a:schemeClr val="dk2"/>
            </a:solidFill>
            <a:prstDash val="solid"/>
            <a:round/>
            <a:headEnd type="none" w="med" len="med"/>
            <a:tailEnd type="none" w="med" len="med"/>
          </a:ln>
        </p:spPr>
      </p:cxnSp>
      <p:sp>
        <p:nvSpPr>
          <p:cNvPr id="192" name="Google Shape;192;g13d83990bb7_2_64"/>
          <p:cNvSpPr/>
          <p:nvPr/>
        </p:nvSpPr>
        <p:spPr>
          <a:xfrm>
            <a:off x="4327274" y="1170750"/>
            <a:ext cx="2340300" cy="67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1800"/>
              <a:t>Opportunities</a:t>
            </a:r>
            <a:endParaRPr sz="1800"/>
          </a:p>
        </p:txBody>
      </p:sp>
      <p:cxnSp>
        <p:nvCxnSpPr>
          <p:cNvPr id="193" name="Google Shape;193;g13d83990bb7_2_64"/>
          <p:cNvCxnSpPr>
            <a:endCxn id="183" idx="5"/>
          </p:cNvCxnSpPr>
          <p:nvPr/>
        </p:nvCxnSpPr>
        <p:spPr>
          <a:xfrm rot="10800000">
            <a:off x="1599418" y="2113959"/>
            <a:ext cx="1062600" cy="757200"/>
          </a:xfrm>
          <a:prstGeom prst="curvedConnector2">
            <a:avLst/>
          </a:prstGeom>
          <a:noFill/>
          <a:ln w="38100" cap="flat" cmpd="sng">
            <a:solidFill>
              <a:schemeClr val="dk2"/>
            </a:solidFill>
            <a:prstDash val="solid"/>
            <a:round/>
            <a:headEnd type="none" w="med" len="med"/>
            <a:tailEnd type="none" w="med" len="med"/>
          </a:ln>
        </p:spPr>
      </p:cxnSp>
      <p:sp>
        <p:nvSpPr>
          <p:cNvPr id="194" name="Google Shape;194;g13d83990bb7_2_64"/>
          <p:cNvSpPr/>
          <p:nvPr/>
        </p:nvSpPr>
        <p:spPr>
          <a:xfrm>
            <a:off x="6571177" y="4287975"/>
            <a:ext cx="2199000" cy="67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1800">
                <a:solidFill>
                  <a:schemeClr val="dk1"/>
                </a:solidFill>
              </a:rPr>
              <a:t>Sales Order</a:t>
            </a:r>
            <a:endParaRPr sz="1800"/>
          </a:p>
        </p:txBody>
      </p:sp>
      <p:cxnSp>
        <p:nvCxnSpPr>
          <p:cNvPr id="195" name="Google Shape;195;g13d83990bb7_2_64"/>
          <p:cNvCxnSpPr>
            <a:stCxn id="194" idx="7"/>
            <a:endCxn id="196" idx="2"/>
          </p:cNvCxnSpPr>
          <p:nvPr/>
        </p:nvCxnSpPr>
        <p:spPr>
          <a:xfrm rot="-5400000">
            <a:off x="8736591" y="3660516"/>
            <a:ext cx="438300" cy="1015200"/>
          </a:xfrm>
          <a:prstGeom prst="curvedConnector2">
            <a:avLst/>
          </a:prstGeom>
          <a:noFill/>
          <a:ln w="38100" cap="flat" cmpd="sng">
            <a:solidFill>
              <a:schemeClr val="dk2"/>
            </a:solidFill>
            <a:prstDash val="solid"/>
            <a:round/>
            <a:headEnd type="none" w="med" len="med"/>
            <a:tailEnd type="none" w="med" len="med"/>
          </a:ln>
        </p:spPr>
      </p:cxnSp>
      <p:sp>
        <p:nvSpPr>
          <p:cNvPr id="196" name="Google Shape;196;g13d83990bb7_2_64"/>
          <p:cNvSpPr/>
          <p:nvPr/>
        </p:nvSpPr>
        <p:spPr>
          <a:xfrm>
            <a:off x="9463425" y="3609925"/>
            <a:ext cx="2199000" cy="67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1800"/>
              <a:t>Organisation</a:t>
            </a:r>
            <a:endParaRPr sz="1800"/>
          </a:p>
        </p:txBody>
      </p:sp>
      <p:sp>
        <p:nvSpPr>
          <p:cNvPr id="197" name="Google Shape;197;g13d83990bb7_2_64"/>
          <p:cNvSpPr/>
          <p:nvPr/>
        </p:nvSpPr>
        <p:spPr>
          <a:xfrm>
            <a:off x="9541100" y="4532850"/>
            <a:ext cx="1647600" cy="67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1800">
                <a:solidFill>
                  <a:schemeClr val="dk1"/>
                </a:solidFill>
              </a:rPr>
              <a:t>Contacts</a:t>
            </a:r>
            <a:endParaRPr sz="1800"/>
          </a:p>
        </p:txBody>
      </p:sp>
      <p:cxnSp>
        <p:nvCxnSpPr>
          <p:cNvPr id="198" name="Google Shape;198;g13d83990bb7_2_64"/>
          <p:cNvCxnSpPr>
            <a:stCxn id="194" idx="6"/>
            <a:endCxn id="197" idx="2"/>
          </p:cNvCxnSpPr>
          <p:nvPr/>
        </p:nvCxnSpPr>
        <p:spPr>
          <a:xfrm>
            <a:off x="8770177" y="4626975"/>
            <a:ext cx="771000" cy="244800"/>
          </a:xfrm>
          <a:prstGeom prst="curvedConnector3">
            <a:avLst>
              <a:gd name="adj1" fmla="val 49995"/>
            </a:avLst>
          </a:prstGeom>
          <a:noFill/>
          <a:ln w="38100" cap="flat" cmpd="sng">
            <a:solidFill>
              <a:schemeClr val="dk2"/>
            </a:solidFill>
            <a:prstDash val="solid"/>
            <a:round/>
            <a:headEnd type="none" w="med" len="med"/>
            <a:tailEnd type="none" w="med" len="med"/>
          </a:ln>
        </p:spPr>
      </p:cxnSp>
      <p:cxnSp>
        <p:nvCxnSpPr>
          <p:cNvPr id="199" name="Google Shape;199;g13d83990bb7_2_64"/>
          <p:cNvCxnSpPr>
            <a:stCxn id="194" idx="0"/>
            <a:endCxn id="200" idx="2"/>
          </p:cNvCxnSpPr>
          <p:nvPr/>
        </p:nvCxnSpPr>
        <p:spPr>
          <a:xfrm rot="-5400000">
            <a:off x="7625377" y="3255375"/>
            <a:ext cx="1077900" cy="987300"/>
          </a:xfrm>
          <a:prstGeom prst="curvedConnector2">
            <a:avLst/>
          </a:prstGeom>
          <a:noFill/>
          <a:ln w="38100" cap="flat" cmpd="sng">
            <a:solidFill>
              <a:schemeClr val="dk2"/>
            </a:solidFill>
            <a:prstDash val="solid"/>
            <a:round/>
            <a:headEnd type="none" w="med" len="med"/>
            <a:tailEnd type="none" w="med" len="med"/>
          </a:ln>
        </p:spPr>
      </p:cxnSp>
      <p:sp>
        <p:nvSpPr>
          <p:cNvPr id="200" name="Google Shape;200;g13d83990bb7_2_64"/>
          <p:cNvSpPr/>
          <p:nvPr/>
        </p:nvSpPr>
        <p:spPr>
          <a:xfrm>
            <a:off x="8658025" y="2871150"/>
            <a:ext cx="2199000" cy="67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1800"/>
              <a:t>Opportunities</a:t>
            </a:r>
            <a:endParaRPr sz="1800"/>
          </a:p>
        </p:txBody>
      </p:sp>
      <p:sp>
        <p:nvSpPr>
          <p:cNvPr id="201" name="Google Shape;201;g13d83990bb7_2_64"/>
          <p:cNvSpPr/>
          <p:nvPr/>
        </p:nvSpPr>
        <p:spPr>
          <a:xfrm>
            <a:off x="829925" y="4355775"/>
            <a:ext cx="1776300" cy="67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1800">
                <a:solidFill>
                  <a:schemeClr val="dk1"/>
                </a:solidFill>
              </a:rPr>
              <a:t>Invoice</a:t>
            </a:r>
            <a:endParaRPr sz="1800"/>
          </a:p>
        </p:txBody>
      </p:sp>
      <p:cxnSp>
        <p:nvCxnSpPr>
          <p:cNvPr id="202" name="Google Shape;202;g13d83990bb7_2_64"/>
          <p:cNvCxnSpPr>
            <a:stCxn id="194" idx="1"/>
            <a:endCxn id="186" idx="5"/>
          </p:cNvCxnSpPr>
          <p:nvPr/>
        </p:nvCxnSpPr>
        <p:spPr>
          <a:xfrm rot="5400000" flipH="1">
            <a:off x="4925063" y="2419116"/>
            <a:ext cx="1221000" cy="2715300"/>
          </a:xfrm>
          <a:prstGeom prst="curvedConnector3">
            <a:avLst>
              <a:gd name="adj1" fmla="val 50000"/>
            </a:avLst>
          </a:prstGeom>
          <a:noFill/>
          <a:ln w="38100" cap="flat" cmpd="sng">
            <a:solidFill>
              <a:schemeClr val="dk2"/>
            </a:solidFill>
            <a:prstDash val="solid"/>
            <a:round/>
            <a:headEnd type="none" w="med" len="med"/>
            <a:tailEnd type="none" w="med" len="med"/>
          </a:ln>
        </p:spPr>
      </p:cxnSp>
      <p:cxnSp>
        <p:nvCxnSpPr>
          <p:cNvPr id="203" name="Google Shape;203;g13d83990bb7_2_64"/>
          <p:cNvCxnSpPr>
            <a:stCxn id="183" idx="4"/>
            <a:endCxn id="201" idx="0"/>
          </p:cNvCxnSpPr>
          <p:nvPr/>
        </p:nvCxnSpPr>
        <p:spPr>
          <a:xfrm rot="-5400000" flipH="1">
            <a:off x="315225" y="2952900"/>
            <a:ext cx="2142600" cy="663300"/>
          </a:xfrm>
          <a:prstGeom prst="curvedConnector3">
            <a:avLst>
              <a:gd name="adj1" fmla="val 49998"/>
            </a:avLst>
          </a:prstGeom>
          <a:noFill/>
          <a:ln w="38100" cap="flat" cmpd="sng">
            <a:solidFill>
              <a:schemeClr val="dk2"/>
            </a:solidFill>
            <a:prstDash val="solid"/>
            <a:round/>
            <a:headEnd type="none" w="med" len="med"/>
            <a:tailEnd type="none" w="med" len="med"/>
          </a:ln>
        </p:spPr>
      </p:cxnSp>
      <p:cxnSp>
        <p:nvCxnSpPr>
          <p:cNvPr id="204" name="Google Shape;204;g13d83990bb7_2_64"/>
          <p:cNvCxnSpPr>
            <a:stCxn id="194" idx="2"/>
            <a:endCxn id="201" idx="7"/>
          </p:cNvCxnSpPr>
          <p:nvPr/>
        </p:nvCxnSpPr>
        <p:spPr>
          <a:xfrm rot="10800000">
            <a:off x="2345977" y="4455075"/>
            <a:ext cx="4225200" cy="171900"/>
          </a:xfrm>
          <a:prstGeom prst="curvedConnector4">
            <a:avLst>
              <a:gd name="adj1" fmla="val 46920"/>
              <a:gd name="adj2" fmla="val 296291"/>
            </a:avLst>
          </a:prstGeom>
          <a:noFill/>
          <a:ln w="38100" cap="flat" cmpd="sng">
            <a:solidFill>
              <a:schemeClr val="dk2"/>
            </a:solidFill>
            <a:prstDash val="solid"/>
            <a:round/>
            <a:headEnd type="none" w="med" len="med"/>
            <a:tailEnd type="none" w="med" len="med"/>
          </a:ln>
        </p:spPr>
      </p:cxnSp>
      <p:sp>
        <p:nvSpPr>
          <p:cNvPr id="205" name="Google Shape;205;g13d83990bb7_2_64"/>
          <p:cNvSpPr/>
          <p:nvPr/>
        </p:nvSpPr>
        <p:spPr>
          <a:xfrm>
            <a:off x="2345982" y="5572625"/>
            <a:ext cx="2170200" cy="67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1800"/>
              <a:t>Organisation</a:t>
            </a:r>
            <a:endParaRPr sz="1800"/>
          </a:p>
        </p:txBody>
      </p:sp>
      <p:sp>
        <p:nvSpPr>
          <p:cNvPr id="206" name="Google Shape;206;g13d83990bb7_2_64"/>
          <p:cNvSpPr/>
          <p:nvPr/>
        </p:nvSpPr>
        <p:spPr>
          <a:xfrm>
            <a:off x="177375" y="5869075"/>
            <a:ext cx="1647600" cy="678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1800">
                <a:solidFill>
                  <a:schemeClr val="dk1"/>
                </a:solidFill>
              </a:rPr>
              <a:t>Contacts</a:t>
            </a:r>
            <a:endParaRPr sz="1800"/>
          </a:p>
        </p:txBody>
      </p:sp>
      <p:cxnSp>
        <p:nvCxnSpPr>
          <p:cNvPr id="207" name="Google Shape;207;g13d83990bb7_2_64"/>
          <p:cNvCxnSpPr>
            <a:stCxn id="201" idx="3"/>
            <a:endCxn id="206" idx="7"/>
          </p:cNvCxnSpPr>
          <p:nvPr/>
        </p:nvCxnSpPr>
        <p:spPr>
          <a:xfrm rot="-5400000" flipH="1">
            <a:off x="819909" y="5204634"/>
            <a:ext cx="1033800" cy="493500"/>
          </a:xfrm>
          <a:prstGeom prst="curvedConnector3">
            <a:avLst>
              <a:gd name="adj1" fmla="val 50004"/>
            </a:avLst>
          </a:prstGeom>
          <a:noFill/>
          <a:ln w="38100" cap="flat" cmpd="sng">
            <a:solidFill>
              <a:schemeClr val="dk2"/>
            </a:solidFill>
            <a:prstDash val="solid"/>
            <a:round/>
            <a:headEnd type="none" w="med" len="med"/>
            <a:tailEnd type="none" w="med" len="med"/>
          </a:ln>
        </p:spPr>
      </p:cxnSp>
      <p:cxnSp>
        <p:nvCxnSpPr>
          <p:cNvPr id="208" name="Google Shape;208;g13d83990bb7_2_64"/>
          <p:cNvCxnSpPr>
            <a:stCxn id="201" idx="5"/>
            <a:endCxn id="205" idx="0"/>
          </p:cNvCxnSpPr>
          <p:nvPr/>
        </p:nvCxnSpPr>
        <p:spPr>
          <a:xfrm rot="-5400000" flipH="1">
            <a:off x="2569592" y="4710984"/>
            <a:ext cx="638100" cy="1085100"/>
          </a:xfrm>
          <a:prstGeom prst="curvedConnector3">
            <a:avLst>
              <a:gd name="adj1" fmla="val 57783"/>
            </a:avLst>
          </a:prstGeom>
          <a:noFill/>
          <a:ln w="38100" cap="flat" cmpd="sng">
            <a:solidFill>
              <a:schemeClr val="dk2"/>
            </a:solidFill>
            <a:prstDash val="solid"/>
            <a:round/>
            <a:headEnd type="none" w="med" len="med"/>
            <a:tailEnd type="none" w="med" len="med"/>
          </a:ln>
        </p:spPr>
      </p:cxnSp>
      <p:sp>
        <p:nvSpPr>
          <p:cNvPr id="209" name="Google Shape;209;g13d83990bb7_2_64"/>
          <p:cNvSpPr/>
          <p:nvPr/>
        </p:nvSpPr>
        <p:spPr>
          <a:xfrm>
            <a:off x="1443978" y="2136400"/>
            <a:ext cx="381001" cy="224225"/>
          </a:xfrm>
          <a:custGeom>
            <a:avLst/>
            <a:gdLst/>
            <a:ahLst/>
            <a:cxnLst/>
            <a:rect l="l" t="t" r="r" b="b"/>
            <a:pathLst>
              <a:path w="10968" h="8969" extrusionOk="0">
                <a:moveTo>
                  <a:pt x="82" y="8969"/>
                </a:moveTo>
                <a:cubicBezTo>
                  <a:pt x="82" y="6194"/>
                  <a:pt x="-247" y="2767"/>
                  <a:pt x="1715" y="805"/>
                </a:cubicBezTo>
                <a:cubicBezTo>
                  <a:pt x="4313" y="-1793"/>
                  <a:pt x="9325" y="3506"/>
                  <a:pt x="10968" y="6792"/>
                </a:cubicBezTo>
              </a:path>
            </a:pathLst>
          </a:custGeom>
          <a:noFill/>
          <a:ln w="38100" cap="flat" cmpd="sng">
            <a:solidFill>
              <a:schemeClr val="dk2"/>
            </a:solidFill>
            <a:prstDash val="solid"/>
            <a:round/>
            <a:headEnd type="none" w="med" len="med"/>
            <a:tailEnd type="none" w="med" len="med"/>
          </a:ln>
        </p:spPr>
      </p:sp>
      <p:sp>
        <p:nvSpPr>
          <p:cNvPr id="210" name="Google Shape;210;g13d83990bb7_2_64"/>
          <p:cNvSpPr/>
          <p:nvPr/>
        </p:nvSpPr>
        <p:spPr>
          <a:xfrm>
            <a:off x="2269850" y="985313"/>
            <a:ext cx="238574" cy="421825"/>
          </a:xfrm>
          <a:custGeom>
            <a:avLst/>
            <a:gdLst/>
            <a:ahLst/>
            <a:cxnLst/>
            <a:rect l="l" t="t" r="r" b="b"/>
            <a:pathLst>
              <a:path w="7780" h="16873" extrusionOk="0">
                <a:moveTo>
                  <a:pt x="2177" y="0"/>
                </a:moveTo>
                <a:cubicBezTo>
                  <a:pt x="4337" y="3242"/>
                  <a:pt x="8261" y="6500"/>
                  <a:pt x="7620" y="10342"/>
                </a:cubicBezTo>
                <a:cubicBezTo>
                  <a:pt x="7069" y="13642"/>
                  <a:pt x="2365" y="14508"/>
                  <a:pt x="0" y="16873"/>
                </a:cubicBezTo>
              </a:path>
            </a:pathLst>
          </a:custGeom>
          <a:noFill/>
          <a:ln w="38100" cap="flat" cmpd="sng">
            <a:solidFill>
              <a:schemeClr val="dk2"/>
            </a:solidFill>
            <a:prstDash val="solid"/>
            <a:round/>
            <a:headEnd type="none" w="med" len="med"/>
            <a:tailEnd type="none" w="med" len="med"/>
          </a:ln>
        </p:spPr>
      </p:sp>
      <p:sp>
        <p:nvSpPr>
          <p:cNvPr id="211" name="Google Shape;211;g13d83990bb7_2_64"/>
          <p:cNvSpPr/>
          <p:nvPr/>
        </p:nvSpPr>
        <p:spPr>
          <a:xfrm>
            <a:off x="4277600" y="1535213"/>
            <a:ext cx="238574" cy="421825"/>
          </a:xfrm>
          <a:custGeom>
            <a:avLst/>
            <a:gdLst/>
            <a:ahLst/>
            <a:cxnLst/>
            <a:rect l="l" t="t" r="r" b="b"/>
            <a:pathLst>
              <a:path w="7780" h="16873" extrusionOk="0">
                <a:moveTo>
                  <a:pt x="2177" y="0"/>
                </a:moveTo>
                <a:cubicBezTo>
                  <a:pt x="4337" y="3242"/>
                  <a:pt x="8261" y="6500"/>
                  <a:pt x="7620" y="10342"/>
                </a:cubicBezTo>
                <a:cubicBezTo>
                  <a:pt x="7069" y="13642"/>
                  <a:pt x="2365" y="14508"/>
                  <a:pt x="0" y="16873"/>
                </a:cubicBezTo>
              </a:path>
            </a:pathLst>
          </a:custGeom>
          <a:noFill/>
          <a:ln w="38100" cap="flat" cmpd="sng">
            <a:solidFill>
              <a:schemeClr val="dk2"/>
            </a:solidFill>
            <a:prstDash val="solid"/>
            <a:round/>
            <a:headEnd type="none" w="med" len="med"/>
            <a:tailEnd type="none" w="med" len="med"/>
          </a:ln>
        </p:spPr>
      </p:sp>
      <p:sp>
        <p:nvSpPr>
          <p:cNvPr id="212" name="Google Shape;212;g13d83990bb7_2_64"/>
          <p:cNvSpPr/>
          <p:nvPr/>
        </p:nvSpPr>
        <p:spPr>
          <a:xfrm>
            <a:off x="4883475" y="2037588"/>
            <a:ext cx="238574" cy="421825"/>
          </a:xfrm>
          <a:custGeom>
            <a:avLst/>
            <a:gdLst/>
            <a:ahLst/>
            <a:cxnLst/>
            <a:rect l="l" t="t" r="r" b="b"/>
            <a:pathLst>
              <a:path w="7780" h="16873" extrusionOk="0">
                <a:moveTo>
                  <a:pt x="2177" y="0"/>
                </a:moveTo>
                <a:cubicBezTo>
                  <a:pt x="4337" y="3242"/>
                  <a:pt x="8261" y="6500"/>
                  <a:pt x="7620" y="10342"/>
                </a:cubicBezTo>
                <a:cubicBezTo>
                  <a:pt x="7069" y="13642"/>
                  <a:pt x="2365" y="14508"/>
                  <a:pt x="0" y="16873"/>
                </a:cubicBezTo>
              </a:path>
            </a:pathLst>
          </a:custGeom>
          <a:noFill/>
          <a:ln w="38100" cap="flat" cmpd="sng">
            <a:solidFill>
              <a:schemeClr val="dk2"/>
            </a:solidFill>
            <a:prstDash val="solid"/>
            <a:round/>
            <a:headEnd type="none" w="med" len="med"/>
            <a:tailEnd type="none" w="med" len="med"/>
          </a:ln>
        </p:spPr>
      </p:sp>
      <p:sp>
        <p:nvSpPr>
          <p:cNvPr id="213" name="Google Shape;213;g13d83990bb7_2_64"/>
          <p:cNvSpPr/>
          <p:nvPr/>
        </p:nvSpPr>
        <p:spPr>
          <a:xfrm>
            <a:off x="4960300" y="2960525"/>
            <a:ext cx="238574" cy="421825"/>
          </a:xfrm>
          <a:custGeom>
            <a:avLst/>
            <a:gdLst/>
            <a:ahLst/>
            <a:cxnLst/>
            <a:rect l="l" t="t" r="r" b="b"/>
            <a:pathLst>
              <a:path w="7780" h="16873" extrusionOk="0">
                <a:moveTo>
                  <a:pt x="2177" y="0"/>
                </a:moveTo>
                <a:cubicBezTo>
                  <a:pt x="4337" y="3242"/>
                  <a:pt x="8261" y="6500"/>
                  <a:pt x="7620" y="10342"/>
                </a:cubicBezTo>
                <a:cubicBezTo>
                  <a:pt x="7069" y="13642"/>
                  <a:pt x="2365" y="14508"/>
                  <a:pt x="0" y="16873"/>
                </a:cubicBezTo>
              </a:path>
            </a:pathLst>
          </a:custGeom>
          <a:noFill/>
          <a:ln w="38100" cap="flat" cmpd="sng">
            <a:solidFill>
              <a:schemeClr val="dk2"/>
            </a:solidFill>
            <a:prstDash val="solid"/>
            <a:round/>
            <a:headEnd type="none" w="med" len="med"/>
            <a:tailEnd type="none" w="med" len="med"/>
          </a:ln>
        </p:spPr>
      </p:sp>
      <p:sp>
        <p:nvSpPr>
          <p:cNvPr id="214" name="Google Shape;214;g13d83990bb7_2_64"/>
          <p:cNvSpPr/>
          <p:nvPr/>
        </p:nvSpPr>
        <p:spPr>
          <a:xfrm>
            <a:off x="8448150" y="2999225"/>
            <a:ext cx="238574" cy="421825"/>
          </a:xfrm>
          <a:custGeom>
            <a:avLst/>
            <a:gdLst/>
            <a:ahLst/>
            <a:cxnLst/>
            <a:rect l="l" t="t" r="r" b="b"/>
            <a:pathLst>
              <a:path w="7780" h="16873" extrusionOk="0">
                <a:moveTo>
                  <a:pt x="2177" y="0"/>
                </a:moveTo>
                <a:cubicBezTo>
                  <a:pt x="4337" y="3242"/>
                  <a:pt x="8261" y="6500"/>
                  <a:pt x="7620" y="10342"/>
                </a:cubicBezTo>
                <a:cubicBezTo>
                  <a:pt x="7069" y="13642"/>
                  <a:pt x="2365" y="14508"/>
                  <a:pt x="0" y="16873"/>
                </a:cubicBezTo>
              </a:path>
            </a:pathLst>
          </a:custGeom>
          <a:noFill/>
          <a:ln w="38100" cap="flat" cmpd="sng">
            <a:solidFill>
              <a:schemeClr val="dk2"/>
            </a:solidFill>
            <a:prstDash val="solid"/>
            <a:round/>
            <a:headEnd type="none" w="med" len="med"/>
            <a:tailEnd type="none" w="med" len="med"/>
          </a:ln>
        </p:spPr>
      </p:sp>
      <p:sp>
        <p:nvSpPr>
          <p:cNvPr id="215" name="Google Shape;215;g13d83990bb7_2_64"/>
          <p:cNvSpPr/>
          <p:nvPr/>
        </p:nvSpPr>
        <p:spPr>
          <a:xfrm>
            <a:off x="9224850" y="3738000"/>
            <a:ext cx="238574" cy="421825"/>
          </a:xfrm>
          <a:custGeom>
            <a:avLst/>
            <a:gdLst/>
            <a:ahLst/>
            <a:cxnLst/>
            <a:rect l="l" t="t" r="r" b="b"/>
            <a:pathLst>
              <a:path w="7780" h="16873" extrusionOk="0">
                <a:moveTo>
                  <a:pt x="2177" y="0"/>
                </a:moveTo>
                <a:cubicBezTo>
                  <a:pt x="4337" y="3242"/>
                  <a:pt x="8261" y="6500"/>
                  <a:pt x="7620" y="10342"/>
                </a:cubicBezTo>
                <a:cubicBezTo>
                  <a:pt x="7069" y="13642"/>
                  <a:pt x="2365" y="14508"/>
                  <a:pt x="0" y="16873"/>
                </a:cubicBezTo>
              </a:path>
            </a:pathLst>
          </a:custGeom>
          <a:noFill/>
          <a:ln w="38100" cap="flat" cmpd="sng">
            <a:solidFill>
              <a:schemeClr val="dk2"/>
            </a:solidFill>
            <a:prstDash val="solid"/>
            <a:round/>
            <a:headEnd type="none" w="med" len="med"/>
            <a:tailEnd type="none" w="med" len="med"/>
          </a:ln>
        </p:spPr>
      </p:sp>
      <p:sp>
        <p:nvSpPr>
          <p:cNvPr id="216" name="Google Shape;216;g13d83990bb7_2_64"/>
          <p:cNvSpPr/>
          <p:nvPr/>
        </p:nvSpPr>
        <p:spPr>
          <a:xfrm>
            <a:off x="9302525" y="4660925"/>
            <a:ext cx="238574" cy="421825"/>
          </a:xfrm>
          <a:custGeom>
            <a:avLst/>
            <a:gdLst/>
            <a:ahLst/>
            <a:cxnLst/>
            <a:rect l="l" t="t" r="r" b="b"/>
            <a:pathLst>
              <a:path w="7780" h="16873" extrusionOk="0">
                <a:moveTo>
                  <a:pt x="2177" y="0"/>
                </a:moveTo>
                <a:cubicBezTo>
                  <a:pt x="4337" y="3242"/>
                  <a:pt x="8261" y="6500"/>
                  <a:pt x="7620" y="10342"/>
                </a:cubicBezTo>
                <a:cubicBezTo>
                  <a:pt x="7069" y="13642"/>
                  <a:pt x="2365" y="14508"/>
                  <a:pt x="0" y="16873"/>
                </a:cubicBezTo>
              </a:path>
            </a:pathLst>
          </a:custGeom>
          <a:noFill/>
          <a:ln w="38100" cap="flat" cmpd="sng">
            <a:solidFill>
              <a:schemeClr val="dk2"/>
            </a:solidFill>
            <a:prstDash val="solid"/>
            <a:round/>
            <a:headEnd type="none" w="med" len="med"/>
            <a:tailEnd type="none" w="med" len="med"/>
          </a:ln>
        </p:spPr>
      </p:sp>
      <p:sp>
        <p:nvSpPr>
          <p:cNvPr id="217" name="Google Shape;217;g13d83990bb7_2_64"/>
          <p:cNvSpPr/>
          <p:nvPr/>
        </p:nvSpPr>
        <p:spPr>
          <a:xfrm>
            <a:off x="6332600" y="4416050"/>
            <a:ext cx="238574" cy="421825"/>
          </a:xfrm>
          <a:custGeom>
            <a:avLst/>
            <a:gdLst/>
            <a:ahLst/>
            <a:cxnLst/>
            <a:rect l="l" t="t" r="r" b="b"/>
            <a:pathLst>
              <a:path w="7780" h="16873" extrusionOk="0">
                <a:moveTo>
                  <a:pt x="2177" y="0"/>
                </a:moveTo>
                <a:cubicBezTo>
                  <a:pt x="4337" y="3242"/>
                  <a:pt x="8261" y="6500"/>
                  <a:pt x="7620" y="10342"/>
                </a:cubicBezTo>
                <a:cubicBezTo>
                  <a:pt x="7069" y="13642"/>
                  <a:pt x="2365" y="14508"/>
                  <a:pt x="0" y="16873"/>
                </a:cubicBezTo>
              </a:path>
            </a:pathLst>
          </a:custGeom>
          <a:noFill/>
          <a:ln w="38100" cap="flat" cmpd="sng">
            <a:solidFill>
              <a:schemeClr val="dk2"/>
            </a:solidFill>
            <a:prstDash val="solid"/>
            <a:round/>
            <a:headEnd type="none" w="med" len="med"/>
            <a:tailEnd type="none" w="med" len="med"/>
          </a:ln>
        </p:spPr>
      </p:sp>
      <p:sp>
        <p:nvSpPr>
          <p:cNvPr id="218" name="Google Shape;218;g13d83990bb7_2_64"/>
          <p:cNvSpPr/>
          <p:nvPr/>
        </p:nvSpPr>
        <p:spPr>
          <a:xfrm>
            <a:off x="929628" y="2213250"/>
            <a:ext cx="381001" cy="224225"/>
          </a:xfrm>
          <a:custGeom>
            <a:avLst/>
            <a:gdLst/>
            <a:ahLst/>
            <a:cxnLst/>
            <a:rect l="l" t="t" r="r" b="b"/>
            <a:pathLst>
              <a:path w="10968" h="8969" extrusionOk="0">
                <a:moveTo>
                  <a:pt x="82" y="8969"/>
                </a:moveTo>
                <a:cubicBezTo>
                  <a:pt x="82" y="6194"/>
                  <a:pt x="-247" y="2767"/>
                  <a:pt x="1715" y="805"/>
                </a:cubicBezTo>
                <a:cubicBezTo>
                  <a:pt x="4313" y="-1793"/>
                  <a:pt x="9325" y="3506"/>
                  <a:pt x="10968" y="6792"/>
                </a:cubicBezTo>
              </a:path>
            </a:pathLst>
          </a:custGeom>
          <a:noFill/>
          <a:ln w="38100" cap="flat" cmpd="sng">
            <a:solidFill>
              <a:schemeClr val="dk2"/>
            </a:solidFill>
            <a:prstDash val="solid"/>
            <a:round/>
            <a:headEnd type="none" w="med" len="med"/>
            <a:tailEnd type="none" w="med" len="med"/>
          </a:ln>
        </p:spPr>
      </p:sp>
      <p:sp>
        <p:nvSpPr>
          <p:cNvPr id="219" name="Google Shape;219;g13d83990bb7_2_64"/>
          <p:cNvSpPr/>
          <p:nvPr/>
        </p:nvSpPr>
        <p:spPr>
          <a:xfrm rot="2700000">
            <a:off x="3311793" y="5240470"/>
            <a:ext cx="238563" cy="421821"/>
          </a:xfrm>
          <a:custGeom>
            <a:avLst/>
            <a:gdLst/>
            <a:ahLst/>
            <a:cxnLst/>
            <a:rect l="l" t="t" r="r" b="b"/>
            <a:pathLst>
              <a:path w="7780" h="16873" extrusionOk="0">
                <a:moveTo>
                  <a:pt x="2177" y="0"/>
                </a:moveTo>
                <a:cubicBezTo>
                  <a:pt x="4337" y="3242"/>
                  <a:pt x="8261" y="6500"/>
                  <a:pt x="7620" y="10342"/>
                </a:cubicBezTo>
                <a:cubicBezTo>
                  <a:pt x="7069" y="13642"/>
                  <a:pt x="2365" y="14508"/>
                  <a:pt x="0" y="16873"/>
                </a:cubicBezTo>
              </a:path>
            </a:pathLst>
          </a:custGeom>
          <a:noFill/>
          <a:ln w="38100" cap="flat" cmpd="sng">
            <a:solidFill>
              <a:schemeClr val="dk2"/>
            </a:solidFill>
            <a:prstDash val="solid"/>
            <a:round/>
            <a:headEnd type="none" w="med" len="med"/>
            <a:tailEnd type="none" w="med" len="med"/>
          </a:ln>
        </p:spPr>
      </p:sp>
      <p:sp>
        <p:nvSpPr>
          <p:cNvPr id="220" name="Google Shape;220;g13d83990bb7_2_64"/>
          <p:cNvSpPr/>
          <p:nvPr/>
        </p:nvSpPr>
        <p:spPr>
          <a:xfrm rot="5121933">
            <a:off x="1515197" y="5609869"/>
            <a:ext cx="238556" cy="421812"/>
          </a:xfrm>
          <a:custGeom>
            <a:avLst/>
            <a:gdLst/>
            <a:ahLst/>
            <a:cxnLst/>
            <a:rect l="l" t="t" r="r" b="b"/>
            <a:pathLst>
              <a:path w="7780" h="16873" extrusionOk="0">
                <a:moveTo>
                  <a:pt x="2177" y="0"/>
                </a:moveTo>
                <a:cubicBezTo>
                  <a:pt x="4337" y="3242"/>
                  <a:pt x="8261" y="6500"/>
                  <a:pt x="7620" y="10342"/>
                </a:cubicBezTo>
                <a:cubicBezTo>
                  <a:pt x="7069" y="13642"/>
                  <a:pt x="2365" y="14508"/>
                  <a:pt x="0" y="16873"/>
                </a:cubicBezTo>
              </a:path>
            </a:pathLst>
          </a:custGeom>
          <a:noFill/>
          <a:ln w="38100" cap="flat" cmpd="sng">
            <a:solidFill>
              <a:schemeClr val="dk2"/>
            </a:solidFill>
            <a:prstDash val="solid"/>
            <a:round/>
            <a:headEnd type="none" w="med" len="med"/>
            <a:tailEnd type="none" w="med" len="med"/>
          </a:ln>
        </p:spPr>
      </p:sp>
      <p:sp>
        <p:nvSpPr>
          <p:cNvPr id="221" name="Google Shape;221;g13d83990bb7_2_64"/>
          <p:cNvSpPr/>
          <p:nvPr/>
        </p:nvSpPr>
        <p:spPr>
          <a:xfrm>
            <a:off x="4081828" y="3172438"/>
            <a:ext cx="381001" cy="224225"/>
          </a:xfrm>
          <a:custGeom>
            <a:avLst/>
            <a:gdLst/>
            <a:ahLst/>
            <a:cxnLst/>
            <a:rect l="l" t="t" r="r" b="b"/>
            <a:pathLst>
              <a:path w="10968" h="8969" extrusionOk="0">
                <a:moveTo>
                  <a:pt x="82" y="8969"/>
                </a:moveTo>
                <a:cubicBezTo>
                  <a:pt x="82" y="6194"/>
                  <a:pt x="-247" y="2767"/>
                  <a:pt x="1715" y="805"/>
                </a:cubicBezTo>
                <a:cubicBezTo>
                  <a:pt x="4313" y="-1793"/>
                  <a:pt x="9325" y="3506"/>
                  <a:pt x="10968" y="6792"/>
                </a:cubicBezTo>
              </a:path>
            </a:pathLst>
          </a:custGeom>
          <a:noFill/>
          <a:ln w="38100" cap="flat" cmpd="sng">
            <a:solidFill>
              <a:schemeClr val="dk2"/>
            </a:solidFill>
            <a:prstDash val="solid"/>
            <a:round/>
            <a:headEnd type="none" w="med" len="med"/>
            <a:tailEnd type="none" w="med" len="med"/>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
          <p:cNvSpPr txBox="1">
            <a:spLocks noGrp="1"/>
          </p:cNvSpPr>
          <p:nvPr>
            <p:ph type="title"/>
          </p:nvPr>
        </p:nvSpPr>
        <p:spPr>
          <a:xfrm>
            <a:off x="2" y="-249505"/>
            <a:ext cx="7938050" cy="1148904"/>
          </a:xfrm>
          <a:prstGeom prst="rect">
            <a:avLst/>
          </a:prstGeom>
          <a:noFill/>
          <a:ln>
            <a:noFill/>
          </a:ln>
        </p:spPr>
        <p:txBody>
          <a:bodyPr spcFirstLastPara="1" wrap="square" lIns="108000" tIns="0" rIns="0" bIns="0" anchor="ctr" anchorCtr="0">
            <a:spAutoFit/>
          </a:bodyPr>
          <a:lstStyle/>
          <a:p>
            <a:pPr marL="0" lvl="0" indent="0" algn="l" rtl="0">
              <a:lnSpc>
                <a:spcPct val="100000"/>
              </a:lnSpc>
              <a:spcBef>
                <a:spcPts val="0"/>
              </a:spcBef>
              <a:spcAft>
                <a:spcPts val="0"/>
              </a:spcAft>
              <a:buSzPts val="2000"/>
              <a:buNone/>
            </a:pPr>
            <a:r>
              <a:rPr lang="en-IN"/>
              <a:t>Project business few workflow</a:t>
            </a:r>
            <a:endParaRPr/>
          </a:p>
        </p:txBody>
      </p:sp>
      <p:sp>
        <p:nvSpPr>
          <p:cNvPr id="373" name="Google Shape;373;p6"/>
          <p:cNvSpPr txBox="1">
            <a:spLocks noGrp="1"/>
          </p:cNvSpPr>
          <p:nvPr>
            <p:ph type="sldNum" idx="12"/>
          </p:nvPr>
        </p:nvSpPr>
        <p:spPr>
          <a:xfrm>
            <a:off x="11241511" y="6461578"/>
            <a:ext cx="806636" cy="4157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FFFFFF"/>
              </a:buClr>
              <a:buSzPts val="1800"/>
              <a:buFont typeface="Roboto Condensed"/>
              <a:buNone/>
            </a:pPr>
            <a:fld id="{00000000-1234-1234-1234-123412341234}" type="slidenum">
              <a:rPr lang="en-IN">
                <a:solidFill>
                  <a:srgbClr val="FFFFFF"/>
                </a:solidFill>
              </a:rPr>
              <a:t>19</a:t>
            </a:fld>
            <a:endParaRPr>
              <a:solidFill>
                <a:srgbClr val="FFFFFF"/>
              </a:solidFill>
            </a:endParaRPr>
          </a:p>
        </p:txBody>
      </p:sp>
      <p:sp>
        <p:nvSpPr>
          <p:cNvPr id="374" name="Google Shape;374;p6"/>
          <p:cNvSpPr txBox="1"/>
          <p:nvPr/>
        </p:nvSpPr>
        <p:spPr>
          <a:xfrm>
            <a:off x="6391158" y="480394"/>
            <a:ext cx="5472332" cy="92333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endParaRPr sz="1200" b="1">
              <a:solidFill>
                <a:srgbClr val="000000"/>
              </a:solidFill>
              <a:latin typeface="Calibri"/>
              <a:ea typeface="Calibri"/>
              <a:cs typeface="Calibri"/>
              <a:sym typeface="Calibri"/>
            </a:endParaRPr>
          </a:p>
          <a:p>
            <a:pPr marL="342900" marR="0" lvl="0" indent="-342900" algn="l" rtl="0">
              <a:spcBef>
                <a:spcPts val="0"/>
              </a:spcBef>
              <a:spcAft>
                <a:spcPts val="0"/>
              </a:spcAft>
              <a:buNone/>
            </a:pPr>
            <a:endParaRPr sz="1200" b="1">
              <a:solidFill>
                <a:srgbClr val="000000"/>
              </a:solidFill>
              <a:latin typeface="Calibri"/>
              <a:ea typeface="Calibri"/>
              <a:cs typeface="Calibri"/>
              <a:sym typeface="Calibri"/>
            </a:endParaRPr>
          </a:p>
          <a:p>
            <a:pPr marL="0" marR="0" lvl="0" indent="0" algn="l"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IN" sz="1800">
                <a:solidFill>
                  <a:schemeClr val="dk1"/>
                </a:solidFill>
                <a:latin typeface="Arial"/>
                <a:ea typeface="Arial"/>
                <a:cs typeface="Arial"/>
                <a:sym typeface="Arial"/>
              </a:rPr>
              <a:t> </a:t>
            </a:r>
            <a:endParaRPr/>
          </a:p>
        </p:txBody>
      </p:sp>
      <p:sp>
        <p:nvSpPr>
          <p:cNvPr id="375" name="Google Shape;375;p6"/>
          <p:cNvSpPr txBox="1"/>
          <p:nvPr/>
        </p:nvSpPr>
        <p:spPr>
          <a:xfrm>
            <a:off x="814400" y="1543050"/>
            <a:ext cx="822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76" name="Google Shape;376;p6"/>
          <p:cNvSpPr txBox="1"/>
          <p:nvPr/>
        </p:nvSpPr>
        <p:spPr>
          <a:xfrm>
            <a:off x="0" y="708900"/>
            <a:ext cx="12192000" cy="5493781"/>
          </a:xfrm>
          <a:prstGeom prst="rect">
            <a:avLst/>
          </a:prstGeom>
          <a:noFill/>
          <a:ln>
            <a:noFill/>
          </a:ln>
        </p:spPr>
        <p:txBody>
          <a:bodyPr spcFirstLastPara="1" wrap="square" lIns="91425" tIns="91425" rIns="91425" bIns="91425" anchor="t" anchorCtr="0">
            <a:spAutoFit/>
          </a:bodyPr>
          <a:lstStyle/>
          <a:p>
            <a:pPr marL="82550" lvl="0" algn="l" rtl="0">
              <a:lnSpc>
                <a:spcPct val="150000"/>
              </a:lnSpc>
              <a:spcBef>
                <a:spcPts val="0"/>
              </a:spcBef>
              <a:spcAft>
                <a:spcPts val="0"/>
              </a:spcAft>
              <a:buSzPts val="2300"/>
            </a:pPr>
            <a:r>
              <a:rPr lang="en-IN" sz="2300" dirty="0">
                <a:latin typeface="Times New Roman"/>
                <a:ea typeface="Times New Roman"/>
                <a:cs typeface="Times New Roman"/>
                <a:sym typeface="Times New Roman"/>
              </a:rPr>
              <a:t>1. Login to Vtiger, Click on lead major tab, click on add icon and enter all the details, click on save button lead is created click on leads major tab click on edit link under actions edit the details and click on save.</a:t>
            </a:r>
            <a:endParaRPr sz="2300"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IN" sz="2300" dirty="0">
                <a:latin typeface="Times New Roman"/>
                <a:ea typeface="Times New Roman"/>
                <a:cs typeface="Times New Roman"/>
                <a:sym typeface="Times New Roman"/>
              </a:rPr>
              <a:t>2. </a:t>
            </a:r>
            <a:r>
              <a:rPr lang="en-IN" sz="2300" dirty="0">
                <a:solidFill>
                  <a:schemeClr val="dk1"/>
                </a:solidFill>
                <a:latin typeface="Times New Roman"/>
                <a:ea typeface="Times New Roman"/>
                <a:cs typeface="Times New Roman"/>
                <a:sym typeface="Times New Roman"/>
              </a:rPr>
              <a:t>Login to Vtiger, click on opportunities major tab, click on add button, enter all the details and click on save.</a:t>
            </a:r>
          </a:p>
          <a:p>
            <a:pPr>
              <a:lnSpc>
                <a:spcPct val="150000"/>
              </a:lnSpc>
            </a:pPr>
            <a:r>
              <a:rPr lang="en-US" sz="2300" dirty="0">
                <a:solidFill>
                  <a:schemeClr val="dk1"/>
                </a:solidFill>
                <a:latin typeface="Times New Roman"/>
                <a:ea typeface="Times New Roman"/>
                <a:cs typeface="Times New Roman"/>
                <a:sym typeface="Times New Roman"/>
              </a:rPr>
              <a:t>3. Login to Vtiger, click on more dropdown click on vendors link, vendors page will be displayed. Click on add icon enter all the details and click on save button, click on delete link under actions click on ok vender will be deleted </a:t>
            </a:r>
          </a:p>
          <a:p>
            <a:pPr>
              <a:lnSpc>
                <a:spcPct val="150000"/>
              </a:lnSpc>
            </a:pPr>
            <a:r>
              <a:rPr lang="en-US" sz="2300" dirty="0">
                <a:solidFill>
                  <a:schemeClr val="dk1"/>
                </a:solidFill>
                <a:latin typeface="Times New Roman"/>
                <a:ea typeface="Times New Roman"/>
                <a:cs typeface="Times New Roman"/>
                <a:sym typeface="Times New Roman"/>
              </a:rPr>
              <a:t>4.</a:t>
            </a:r>
            <a:r>
              <a:rPr lang="en-IN" sz="2300" dirty="0">
                <a:solidFill>
                  <a:schemeClr val="dk1"/>
                </a:solidFill>
                <a:latin typeface="Times New Roman"/>
                <a:ea typeface="Times New Roman"/>
                <a:cs typeface="Times New Roman"/>
                <a:sym typeface="Times New Roman"/>
              </a:rPr>
              <a:t> Login to Vtiger, click on products major tab click on add icon enter all the details click on save button product should be added.</a:t>
            </a:r>
            <a:endParaRPr lang="en-US" sz="2300" dirty="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AF3E-87E2-3CCA-E4EC-DDF55FFC72B6}"/>
              </a:ext>
            </a:extLst>
          </p:cNvPr>
          <p:cNvSpPr>
            <a:spLocks noGrp="1"/>
          </p:cNvSpPr>
          <p:nvPr>
            <p:ph type="title"/>
          </p:nvPr>
        </p:nvSpPr>
        <p:spPr/>
        <p:txBody>
          <a:bodyPr/>
          <a:lstStyle/>
          <a:p>
            <a:r>
              <a:rPr lang="en-IN" dirty="0"/>
              <a:t>CLIENT INFORMATION</a:t>
            </a:r>
          </a:p>
        </p:txBody>
      </p:sp>
      <p:sp>
        <p:nvSpPr>
          <p:cNvPr id="3" name="Slide Number Placeholder 2">
            <a:extLst>
              <a:ext uri="{FF2B5EF4-FFF2-40B4-BE49-F238E27FC236}">
                <a16:creationId xmlns:a16="http://schemas.microsoft.com/office/drawing/2014/main" id="{225BE325-F90D-AC49-9051-B5990391D51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2</a:t>
            </a:fld>
            <a:endParaRPr lang="en-IN"/>
          </a:p>
        </p:txBody>
      </p:sp>
      <p:sp>
        <p:nvSpPr>
          <p:cNvPr id="4" name="TextBox 3">
            <a:extLst>
              <a:ext uri="{FF2B5EF4-FFF2-40B4-BE49-F238E27FC236}">
                <a16:creationId xmlns:a16="http://schemas.microsoft.com/office/drawing/2014/main" id="{078E752B-4FD1-6C41-39D5-76FBDF1BC7FA}"/>
              </a:ext>
            </a:extLst>
          </p:cNvPr>
          <p:cNvSpPr txBox="1"/>
          <p:nvPr/>
        </p:nvSpPr>
        <p:spPr>
          <a:xfrm>
            <a:off x="1338606" y="1348033"/>
            <a:ext cx="9341963" cy="3914983"/>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Client : TRENT</a:t>
            </a: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r>
              <a:rPr lang="en-US" sz="2400" b="1" i="0" dirty="0">
                <a:solidFill>
                  <a:schemeClr val="tx1"/>
                </a:solidFill>
                <a:effectLst/>
                <a:latin typeface="Times New Roman" panose="02020603050405020304" pitchFamily="18" charset="0"/>
                <a:cs typeface="Times New Roman" panose="02020603050405020304" pitchFamily="18" charset="0"/>
              </a:rPr>
              <a:t>Trent Limited</a:t>
            </a:r>
            <a:r>
              <a:rPr lang="en-US" sz="2400" b="0" i="0" dirty="0">
                <a:solidFill>
                  <a:schemeClr val="tx1"/>
                </a:solidFill>
                <a:effectLst/>
                <a:latin typeface="Times New Roman" panose="02020603050405020304" pitchFamily="18" charset="0"/>
                <a:cs typeface="Times New Roman" panose="02020603050405020304" pitchFamily="18" charset="0"/>
              </a:rPr>
              <a:t> is an Indian retail company, which is part of </a:t>
            </a:r>
            <a:r>
              <a:rPr lang="en-US" sz="2400" b="0" i="0" u="none" strike="noStrike" dirty="0">
                <a:solidFill>
                  <a:schemeClr val="tx1"/>
                </a:solidFill>
                <a:effectLst/>
                <a:latin typeface="Times New Roman" panose="02020603050405020304" pitchFamily="18" charset="0"/>
                <a:cs typeface="Times New Roman" panose="02020603050405020304" pitchFamily="18" charset="0"/>
                <a:hlinkClick r:id="rId2" tooltip="Tata Group">
                  <a:extLst>
                    <a:ext uri="{A12FA001-AC4F-418D-AE19-62706E023703}">
                      <ahyp:hlinkClr xmlns:ahyp="http://schemas.microsoft.com/office/drawing/2018/hyperlinkcolor" xmlns="" val="tx"/>
                    </a:ext>
                  </a:extLst>
                </a:hlinkClick>
              </a:rPr>
              <a:t>Tata Group</a:t>
            </a:r>
            <a:r>
              <a:rPr lang="en-US" sz="2400" b="0" i="0" dirty="0">
                <a:solidFill>
                  <a:schemeClr val="tx1"/>
                </a:solidFill>
                <a:effectLst/>
                <a:latin typeface="Times New Roman" panose="02020603050405020304" pitchFamily="18" charset="0"/>
                <a:cs typeface="Times New Roman" panose="02020603050405020304" pitchFamily="18" charset="0"/>
              </a:rPr>
              <a:t> and based out of </a:t>
            </a:r>
            <a:r>
              <a:rPr lang="en-US" sz="2400" b="0" i="0" u="none" strike="noStrike" dirty="0">
                <a:solidFill>
                  <a:schemeClr val="tx1"/>
                </a:solidFill>
                <a:effectLst/>
                <a:latin typeface="Times New Roman" panose="02020603050405020304" pitchFamily="18" charset="0"/>
                <a:cs typeface="Times New Roman" panose="02020603050405020304" pitchFamily="18" charset="0"/>
                <a:hlinkClick r:id="rId3" tooltip="Mumbai">
                  <a:extLst>
                    <a:ext uri="{A12FA001-AC4F-418D-AE19-62706E023703}">
                      <ahyp:hlinkClr xmlns:ahyp="http://schemas.microsoft.com/office/drawing/2018/hyperlinkcolor" xmlns="" val="tx"/>
                    </a:ext>
                  </a:extLst>
                </a:hlinkClick>
              </a:rPr>
              <a:t>Mumbai</a:t>
            </a:r>
            <a:r>
              <a:rPr lang="en-US" sz="2400" b="0" i="0" dirty="0">
                <a:solidFill>
                  <a:schemeClr val="tx1"/>
                </a:solidFill>
                <a:effectLst/>
                <a:latin typeface="Times New Roman" panose="02020603050405020304" pitchFamily="18" charset="0"/>
                <a:cs typeface="Times New Roman" panose="02020603050405020304" pitchFamily="18" charset="0"/>
              </a:rPr>
              <a:t>. Started in 1998, Trent operates Westside, Landmark a retail fashion chain, a </a:t>
            </a:r>
            <a:r>
              <a:rPr lang="en-US" sz="2400" b="0" i="0" u="none" strike="noStrike" dirty="0">
                <a:solidFill>
                  <a:schemeClr val="tx1"/>
                </a:solidFill>
                <a:effectLst/>
                <a:latin typeface="Times New Roman" panose="02020603050405020304" pitchFamily="18" charset="0"/>
                <a:cs typeface="Times New Roman" panose="02020603050405020304" pitchFamily="18" charset="0"/>
                <a:hlinkClick r:id="rId4" tooltip="Bookstore">
                  <a:extLst>
                    <a:ext uri="{A12FA001-AC4F-418D-AE19-62706E023703}">
                      <ahyp:hlinkClr xmlns:ahyp="http://schemas.microsoft.com/office/drawing/2018/hyperlinkcolor" xmlns="" val="tx"/>
                    </a:ext>
                  </a:extLst>
                </a:hlinkClick>
              </a:rPr>
              <a:t>bookstore</a:t>
            </a:r>
            <a:r>
              <a:rPr lang="en-US" sz="2400" b="0" i="0" dirty="0">
                <a:solidFill>
                  <a:schemeClr val="tx1"/>
                </a:solidFill>
                <a:effectLst/>
                <a:latin typeface="Times New Roman" panose="02020603050405020304" pitchFamily="18" charset="0"/>
                <a:cs typeface="Times New Roman" panose="02020603050405020304" pitchFamily="18" charset="0"/>
              </a:rPr>
              <a:t> chain in various locations of India.</a:t>
            </a:r>
            <a:endParaRPr lang="en-US" sz="2400" b="0" i="0" baseline="30000" dirty="0">
              <a:solidFill>
                <a:schemeClr val="tx1"/>
              </a:solidFill>
              <a:effectLst/>
              <a:latin typeface="Times New Roman" panose="02020603050405020304" pitchFamily="18" charset="0"/>
              <a:cs typeface="Times New Roman" panose="02020603050405020304" pitchFamily="18" charset="0"/>
            </a:endParaRPr>
          </a:p>
          <a:p>
            <a:pPr>
              <a:lnSpc>
                <a:spcPct val="150000"/>
              </a:lnSpc>
            </a:pPr>
            <a:endParaRPr lang="en-US" baseline="30000" dirty="0">
              <a:solidFill>
                <a:schemeClr val="tx1"/>
              </a:solidFill>
              <a:latin typeface="Arial" panose="020B0604020202020204" pitchFamily="34" charset="0"/>
            </a:endParaRPr>
          </a:p>
          <a:p>
            <a:pPr>
              <a:lnSpc>
                <a:spcPct val="150000"/>
              </a:lnSpc>
            </a:pPr>
            <a:endParaRPr lang="en-IN" dirty="0"/>
          </a:p>
        </p:txBody>
      </p:sp>
    </p:spTree>
    <p:extLst>
      <p:ext uri="{BB962C8B-B14F-4D97-AF65-F5344CB8AC3E}">
        <p14:creationId xmlns:p14="http://schemas.microsoft.com/office/powerpoint/2010/main" val="286313639"/>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7"/>
          <p:cNvSpPr txBox="1">
            <a:spLocks noGrp="1"/>
          </p:cNvSpPr>
          <p:nvPr>
            <p:ph type="title"/>
          </p:nvPr>
        </p:nvSpPr>
        <p:spPr>
          <a:xfrm>
            <a:off x="2" y="37720"/>
            <a:ext cx="6730423" cy="574453"/>
          </a:xfrm>
          <a:prstGeom prst="rect">
            <a:avLst/>
          </a:prstGeom>
          <a:noFill/>
          <a:ln>
            <a:noFill/>
          </a:ln>
        </p:spPr>
        <p:txBody>
          <a:bodyPr spcFirstLastPara="1" wrap="square" lIns="108000" tIns="0" rIns="0" bIns="0" anchor="ctr" anchorCtr="0">
            <a:spAutoFit/>
          </a:bodyPr>
          <a:lstStyle/>
          <a:p>
            <a:pPr marL="0" lvl="0" indent="0" algn="l" rtl="0">
              <a:lnSpc>
                <a:spcPct val="100000"/>
              </a:lnSpc>
              <a:spcBef>
                <a:spcPts val="0"/>
              </a:spcBef>
              <a:spcAft>
                <a:spcPts val="0"/>
              </a:spcAft>
              <a:buSzPts val="2000"/>
              <a:buNone/>
            </a:pPr>
            <a:r>
              <a:rPr lang="en-IN"/>
              <a:t>Effort &amp; estimation</a:t>
            </a:r>
            <a:endParaRPr/>
          </a:p>
        </p:txBody>
      </p:sp>
      <p:sp>
        <p:nvSpPr>
          <p:cNvPr id="390" name="Google Shape;390;p7"/>
          <p:cNvSpPr txBox="1">
            <a:spLocks noGrp="1"/>
          </p:cNvSpPr>
          <p:nvPr>
            <p:ph type="sldNum" idx="12"/>
          </p:nvPr>
        </p:nvSpPr>
        <p:spPr>
          <a:xfrm>
            <a:off x="11241511" y="6461578"/>
            <a:ext cx="806636" cy="4157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FFFFFF"/>
              </a:buClr>
              <a:buSzPts val="1800"/>
              <a:buFont typeface="Roboto Condensed"/>
              <a:buNone/>
            </a:pPr>
            <a:fld id="{00000000-1234-1234-1234-123412341234}" type="slidenum">
              <a:rPr lang="en-IN">
                <a:solidFill>
                  <a:srgbClr val="FFFFFF"/>
                </a:solidFill>
              </a:rPr>
              <a:t>20</a:t>
            </a:fld>
            <a:endParaRPr>
              <a:solidFill>
                <a:srgbClr val="FFFFFF"/>
              </a:solidFill>
            </a:endParaRPr>
          </a:p>
        </p:txBody>
      </p:sp>
      <p:sp>
        <p:nvSpPr>
          <p:cNvPr id="391" name="Google Shape;391;p7"/>
          <p:cNvSpPr txBox="1"/>
          <p:nvPr/>
        </p:nvSpPr>
        <p:spPr>
          <a:xfrm>
            <a:off x="6391158" y="480394"/>
            <a:ext cx="5472300" cy="9234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endParaRPr sz="1200" b="1">
              <a:solidFill>
                <a:srgbClr val="000000"/>
              </a:solidFill>
              <a:latin typeface="Calibri"/>
              <a:ea typeface="Calibri"/>
              <a:cs typeface="Calibri"/>
              <a:sym typeface="Calibri"/>
            </a:endParaRPr>
          </a:p>
          <a:p>
            <a:pPr marL="342900" marR="0" lvl="0" indent="-342900" algn="l" rtl="0">
              <a:spcBef>
                <a:spcPts val="0"/>
              </a:spcBef>
              <a:spcAft>
                <a:spcPts val="0"/>
              </a:spcAft>
              <a:buNone/>
            </a:pPr>
            <a:endParaRPr sz="1200" b="1">
              <a:solidFill>
                <a:srgbClr val="000000"/>
              </a:solidFill>
              <a:latin typeface="Calibri"/>
              <a:ea typeface="Calibri"/>
              <a:cs typeface="Calibri"/>
              <a:sym typeface="Calibri"/>
            </a:endParaRPr>
          </a:p>
          <a:p>
            <a:pPr marL="0" marR="0" lvl="0" indent="0" algn="l"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IN" sz="1800">
                <a:solidFill>
                  <a:schemeClr val="dk1"/>
                </a:solidFill>
                <a:latin typeface="Arial"/>
                <a:ea typeface="Arial"/>
                <a:cs typeface="Arial"/>
                <a:sym typeface="Arial"/>
              </a:rPr>
              <a:t> </a:t>
            </a:r>
            <a:endParaRPr/>
          </a:p>
        </p:txBody>
      </p:sp>
      <p:graphicFrame>
        <p:nvGraphicFramePr>
          <p:cNvPr id="392" name="Google Shape;392;p7"/>
          <p:cNvGraphicFramePr/>
          <p:nvPr>
            <p:extLst>
              <p:ext uri="{D42A27DB-BD31-4B8C-83A1-F6EECF244321}">
                <p14:modId xmlns:p14="http://schemas.microsoft.com/office/powerpoint/2010/main" val="2282215964"/>
              </p:ext>
            </p:extLst>
          </p:nvPr>
        </p:nvGraphicFramePr>
        <p:xfrm>
          <a:off x="952488" y="1338885"/>
          <a:ext cx="10287025" cy="5081357"/>
        </p:xfrm>
        <a:graphic>
          <a:graphicData uri="http://schemas.openxmlformats.org/drawingml/2006/table">
            <a:tbl>
              <a:tblPr>
                <a:noFill/>
                <a:tableStyleId>{C0A63A9B-2B9F-4E4F-8131-6EEF1776FC75}</a:tableStyleId>
              </a:tblPr>
              <a:tblGrid>
                <a:gridCol w="1469575">
                  <a:extLst>
                    <a:ext uri="{9D8B030D-6E8A-4147-A177-3AD203B41FA5}">
                      <a16:colId xmlns:a16="http://schemas.microsoft.com/office/drawing/2014/main" val="20000"/>
                    </a:ext>
                  </a:extLst>
                </a:gridCol>
                <a:gridCol w="1469575">
                  <a:extLst>
                    <a:ext uri="{9D8B030D-6E8A-4147-A177-3AD203B41FA5}">
                      <a16:colId xmlns:a16="http://schemas.microsoft.com/office/drawing/2014/main" val="20001"/>
                    </a:ext>
                  </a:extLst>
                </a:gridCol>
                <a:gridCol w="1687275">
                  <a:extLst>
                    <a:ext uri="{9D8B030D-6E8A-4147-A177-3AD203B41FA5}">
                      <a16:colId xmlns:a16="http://schemas.microsoft.com/office/drawing/2014/main" val="20002"/>
                    </a:ext>
                  </a:extLst>
                </a:gridCol>
                <a:gridCol w="1251875">
                  <a:extLst>
                    <a:ext uri="{9D8B030D-6E8A-4147-A177-3AD203B41FA5}">
                      <a16:colId xmlns:a16="http://schemas.microsoft.com/office/drawing/2014/main" val="20003"/>
                    </a:ext>
                  </a:extLst>
                </a:gridCol>
                <a:gridCol w="1469575">
                  <a:extLst>
                    <a:ext uri="{9D8B030D-6E8A-4147-A177-3AD203B41FA5}">
                      <a16:colId xmlns:a16="http://schemas.microsoft.com/office/drawing/2014/main" val="20004"/>
                    </a:ext>
                  </a:extLst>
                </a:gridCol>
                <a:gridCol w="1469575">
                  <a:extLst>
                    <a:ext uri="{9D8B030D-6E8A-4147-A177-3AD203B41FA5}">
                      <a16:colId xmlns:a16="http://schemas.microsoft.com/office/drawing/2014/main" val="20005"/>
                    </a:ext>
                  </a:extLst>
                </a:gridCol>
                <a:gridCol w="1469575">
                  <a:extLst>
                    <a:ext uri="{9D8B030D-6E8A-4147-A177-3AD203B41FA5}">
                      <a16:colId xmlns:a16="http://schemas.microsoft.com/office/drawing/2014/main" val="20006"/>
                    </a:ext>
                  </a:extLst>
                </a:gridCol>
              </a:tblGrid>
              <a:tr h="582150">
                <a:tc>
                  <a:txBody>
                    <a:bodyPr/>
                    <a:lstStyle/>
                    <a:p>
                      <a:pPr marL="0" lvl="0" indent="0" algn="l" rtl="0">
                        <a:spcBef>
                          <a:spcPts val="0"/>
                        </a:spcBef>
                        <a:spcAft>
                          <a:spcPts val="0"/>
                        </a:spcAft>
                        <a:buNone/>
                      </a:pPr>
                      <a:r>
                        <a:rPr lang="en-IN" sz="1700" b="1"/>
                        <a:t>us_id</a:t>
                      </a:r>
                      <a:endParaRPr sz="2100" b="1"/>
                    </a:p>
                  </a:txBody>
                  <a:tcPr marL="91425" marR="91425" marT="91425" marB="91425"/>
                </a:tc>
                <a:tc>
                  <a:txBody>
                    <a:bodyPr/>
                    <a:lstStyle/>
                    <a:p>
                      <a:pPr marL="0" lvl="0" indent="0" algn="l" rtl="0">
                        <a:spcBef>
                          <a:spcPts val="0"/>
                        </a:spcBef>
                        <a:spcAft>
                          <a:spcPts val="0"/>
                        </a:spcAft>
                        <a:buNone/>
                      </a:pPr>
                      <a:r>
                        <a:rPr lang="en-IN" sz="1700" b="1"/>
                        <a:t>us_name</a:t>
                      </a:r>
                      <a:endParaRPr sz="1700" b="1"/>
                    </a:p>
                  </a:txBody>
                  <a:tcPr marL="91425" marR="91425" marT="91425" marB="91425"/>
                </a:tc>
                <a:tc>
                  <a:txBody>
                    <a:bodyPr/>
                    <a:lstStyle/>
                    <a:p>
                      <a:pPr marL="0" lvl="0" indent="0" algn="l" rtl="0">
                        <a:spcBef>
                          <a:spcPts val="0"/>
                        </a:spcBef>
                        <a:spcAft>
                          <a:spcPts val="0"/>
                        </a:spcAft>
                        <a:buNone/>
                      </a:pPr>
                      <a:r>
                        <a:rPr lang="en-IN" sz="1700" b="1"/>
                        <a:t>task</a:t>
                      </a:r>
                      <a:endParaRPr sz="1700" b="1"/>
                    </a:p>
                  </a:txBody>
                  <a:tcPr marL="91425" marR="91425" marT="91425" marB="91425"/>
                </a:tc>
                <a:tc>
                  <a:txBody>
                    <a:bodyPr/>
                    <a:lstStyle/>
                    <a:p>
                      <a:pPr marL="0" lvl="0" indent="0" algn="l" rtl="0">
                        <a:spcBef>
                          <a:spcPts val="0"/>
                        </a:spcBef>
                        <a:spcAft>
                          <a:spcPts val="0"/>
                        </a:spcAft>
                        <a:buNone/>
                      </a:pPr>
                      <a:r>
                        <a:rPr lang="en-IN" sz="1700" b="1"/>
                        <a:t>Test case</a:t>
                      </a:r>
                      <a:endParaRPr sz="1700" b="1" dirty="0"/>
                    </a:p>
                  </a:txBody>
                  <a:tcPr marL="91425" marR="91425" marT="91425" marB="91425"/>
                </a:tc>
                <a:tc>
                  <a:txBody>
                    <a:bodyPr/>
                    <a:lstStyle/>
                    <a:p>
                      <a:pPr marL="0" lvl="0" indent="0" algn="l" rtl="0">
                        <a:spcBef>
                          <a:spcPts val="0"/>
                        </a:spcBef>
                        <a:spcAft>
                          <a:spcPts val="0"/>
                        </a:spcAft>
                        <a:buNone/>
                      </a:pPr>
                      <a:r>
                        <a:rPr lang="en-IN" sz="1700" b="1"/>
                        <a:t>Story point </a:t>
                      </a:r>
                      <a:endParaRPr sz="1700" b="1"/>
                    </a:p>
                  </a:txBody>
                  <a:tcPr marL="91425" marR="91425" marT="91425" marB="91425"/>
                </a:tc>
                <a:tc>
                  <a:txBody>
                    <a:bodyPr/>
                    <a:lstStyle/>
                    <a:p>
                      <a:pPr marL="0" lvl="0" indent="0" algn="l" rtl="0">
                        <a:spcBef>
                          <a:spcPts val="0"/>
                        </a:spcBef>
                        <a:spcAft>
                          <a:spcPts val="0"/>
                        </a:spcAft>
                        <a:buNone/>
                      </a:pPr>
                      <a:r>
                        <a:rPr lang="en-IN" sz="1700" b="1"/>
                        <a:t>mph</a:t>
                      </a:r>
                      <a:endParaRPr sz="1700" b="1"/>
                    </a:p>
                  </a:txBody>
                  <a:tcPr marL="91425" marR="91425" marT="91425" marB="91425"/>
                </a:tc>
                <a:tc>
                  <a:txBody>
                    <a:bodyPr/>
                    <a:lstStyle/>
                    <a:p>
                      <a:pPr marL="0" lvl="0" indent="0" algn="l" rtl="0">
                        <a:spcBef>
                          <a:spcPts val="0"/>
                        </a:spcBef>
                        <a:spcAft>
                          <a:spcPts val="0"/>
                        </a:spcAft>
                        <a:buNone/>
                      </a:pPr>
                      <a:r>
                        <a:rPr lang="en-IN" sz="1700" b="1"/>
                        <a:t>days</a:t>
                      </a:r>
                      <a:endParaRPr sz="1700" b="1"/>
                    </a:p>
                  </a:txBody>
                  <a:tcPr marL="91425" marR="91425" marT="91425" marB="91425"/>
                </a:tc>
                <a:extLst>
                  <a:ext uri="{0D108BD9-81ED-4DB2-BD59-A6C34878D82A}">
                    <a16:rowId xmlns:a16="http://schemas.microsoft.com/office/drawing/2014/main" val="10000"/>
                  </a:ext>
                </a:extLst>
              </a:tr>
              <a:tr h="605375">
                <a:tc>
                  <a:txBody>
                    <a:bodyPr/>
                    <a:lstStyle/>
                    <a:p>
                      <a:pPr marL="0" lvl="0" indent="0" algn="l" rtl="0">
                        <a:spcBef>
                          <a:spcPts val="0"/>
                        </a:spcBef>
                        <a:spcAft>
                          <a:spcPts val="0"/>
                        </a:spcAft>
                        <a:buNone/>
                      </a:pPr>
                      <a:r>
                        <a:rPr lang="en-IN" b="1"/>
                        <a:t>us_01</a:t>
                      </a:r>
                      <a:endParaRPr b="1"/>
                    </a:p>
                  </a:txBody>
                  <a:tcPr marL="91425" marR="91425" marT="91425" marB="91425"/>
                </a:tc>
                <a:tc>
                  <a:txBody>
                    <a:bodyPr/>
                    <a:lstStyle/>
                    <a:p>
                      <a:pPr marL="0" lvl="0" indent="0" algn="l" rtl="0">
                        <a:spcBef>
                          <a:spcPts val="0"/>
                        </a:spcBef>
                        <a:spcAft>
                          <a:spcPts val="0"/>
                        </a:spcAft>
                        <a:buNone/>
                      </a:pPr>
                      <a:r>
                        <a:rPr lang="en-IN" b="1"/>
                        <a:t>Campaigns</a:t>
                      </a:r>
                      <a:endParaRPr b="1"/>
                    </a:p>
                  </a:txBody>
                  <a:tcPr marL="91425" marR="91425" marT="91425" marB="91425"/>
                </a:tc>
                <a:tc>
                  <a:txBody>
                    <a:bodyPr/>
                    <a:lstStyle/>
                    <a:p>
                      <a:pPr marL="0" lvl="0" indent="0" algn="l" rtl="0">
                        <a:spcBef>
                          <a:spcPts val="0"/>
                        </a:spcBef>
                        <a:spcAft>
                          <a:spcPts val="0"/>
                        </a:spcAft>
                        <a:buNone/>
                      </a:pPr>
                      <a:r>
                        <a:rPr lang="en-IN" b="1"/>
                        <a:t>t-01</a:t>
                      </a:r>
                      <a:endParaRPr b="1"/>
                    </a:p>
                  </a:txBody>
                  <a:tcPr marL="91425" marR="91425" marT="91425" marB="91425"/>
                </a:tc>
                <a:tc>
                  <a:txBody>
                    <a:bodyPr/>
                    <a:lstStyle/>
                    <a:p>
                      <a:pPr marL="0" lvl="0" indent="0" algn="l" rtl="0">
                        <a:spcBef>
                          <a:spcPts val="0"/>
                        </a:spcBef>
                        <a:spcAft>
                          <a:spcPts val="0"/>
                        </a:spcAft>
                        <a:buNone/>
                      </a:pPr>
                      <a:r>
                        <a:rPr lang="en-IN" b="1" dirty="0"/>
                        <a:t>+-25</a:t>
                      </a:r>
                      <a:endParaRPr b="1" dirty="0"/>
                    </a:p>
                  </a:txBody>
                  <a:tcPr marL="91425" marR="91425" marT="91425" marB="91425"/>
                </a:tc>
                <a:tc>
                  <a:txBody>
                    <a:bodyPr/>
                    <a:lstStyle/>
                    <a:p>
                      <a:pPr marL="0" lvl="0" indent="0" algn="l" rtl="0">
                        <a:spcBef>
                          <a:spcPts val="0"/>
                        </a:spcBef>
                        <a:spcAft>
                          <a:spcPts val="0"/>
                        </a:spcAft>
                        <a:buNone/>
                      </a:pPr>
                      <a:r>
                        <a:rPr lang="en-IN" b="1"/>
                        <a:t>2</a:t>
                      </a:r>
                      <a:endParaRPr b="1"/>
                    </a:p>
                  </a:txBody>
                  <a:tcPr marL="91425" marR="91425" marT="91425" marB="91425"/>
                </a:tc>
                <a:tc>
                  <a:txBody>
                    <a:bodyPr/>
                    <a:lstStyle/>
                    <a:p>
                      <a:pPr marL="0" lvl="0" indent="0" algn="l" rtl="0">
                        <a:spcBef>
                          <a:spcPts val="0"/>
                        </a:spcBef>
                        <a:spcAft>
                          <a:spcPts val="0"/>
                        </a:spcAft>
                        <a:buNone/>
                      </a:pPr>
                      <a:r>
                        <a:rPr lang="en-IN" b="1"/>
                        <a:t>16</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b="1">
                          <a:solidFill>
                            <a:schemeClr val="dk1"/>
                          </a:solidFill>
                        </a:rPr>
                        <a:t>2days </a:t>
                      </a:r>
                      <a:endParaRPr/>
                    </a:p>
                  </a:txBody>
                  <a:tcPr marL="91425" marR="91425" marT="91425" marB="91425"/>
                </a:tc>
                <a:extLst>
                  <a:ext uri="{0D108BD9-81ED-4DB2-BD59-A6C34878D82A}">
                    <a16:rowId xmlns:a16="http://schemas.microsoft.com/office/drawing/2014/main" val="10001"/>
                  </a:ext>
                </a:extLst>
              </a:tr>
              <a:tr h="582150">
                <a:tc>
                  <a:txBody>
                    <a:bodyPr/>
                    <a:lstStyle/>
                    <a:p>
                      <a:pPr marL="0" lvl="0" indent="0" algn="l" rtl="0">
                        <a:spcBef>
                          <a:spcPts val="0"/>
                        </a:spcBef>
                        <a:spcAft>
                          <a:spcPts val="0"/>
                        </a:spcAft>
                        <a:buClr>
                          <a:schemeClr val="dk1"/>
                        </a:buClr>
                        <a:buSzPts val="1100"/>
                        <a:buFont typeface="Arial"/>
                        <a:buNone/>
                      </a:pPr>
                      <a:r>
                        <a:rPr lang="en-IN" b="1">
                          <a:solidFill>
                            <a:schemeClr val="dk1"/>
                          </a:solidFill>
                        </a:rPr>
                        <a:t>us_02</a:t>
                      </a:r>
                      <a:endParaRPr b="1">
                        <a:solidFill>
                          <a:schemeClr val="dk1"/>
                        </a:solidFill>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b="1"/>
                        <a:t>Lead module </a:t>
                      </a:r>
                      <a:endParaRPr b="1"/>
                    </a:p>
                  </a:txBody>
                  <a:tcPr marL="91425" marR="91425" marT="91425" marB="91425"/>
                </a:tc>
                <a:tc>
                  <a:txBody>
                    <a:bodyPr/>
                    <a:lstStyle/>
                    <a:p>
                      <a:pPr marL="0" lvl="0" indent="0" algn="l" rtl="0">
                        <a:spcBef>
                          <a:spcPts val="0"/>
                        </a:spcBef>
                        <a:spcAft>
                          <a:spcPts val="0"/>
                        </a:spcAft>
                        <a:buNone/>
                      </a:pPr>
                      <a:r>
                        <a:rPr lang="en-IN" b="1"/>
                        <a:t>t-02 (create lead)</a:t>
                      </a:r>
                      <a:endParaRPr b="1"/>
                    </a:p>
                    <a:p>
                      <a:pPr marL="0" lvl="0" indent="0" algn="l" rtl="0">
                        <a:spcBef>
                          <a:spcPts val="0"/>
                        </a:spcBef>
                        <a:spcAft>
                          <a:spcPts val="0"/>
                        </a:spcAft>
                        <a:buNone/>
                      </a:pPr>
                      <a:r>
                        <a:rPr lang="en-IN" b="1"/>
                        <a:t>t-03 (edit lead)</a:t>
                      </a:r>
                      <a:endParaRPr b="1"/>
                    </a:p>
                  </a:txBody>
                  <a:tcPr marL="91425" marR="91425" marT="91425" marB="91425"/>
                </a:tc>
                <a:tc>
                  <a:txBody>
                    <a:bodyPr/>
                    <a:lstStyle/>
                    <a:p>
                      <a:pPr marL="0" lvl="0" indent="0" algn="l" rtl="0">
                        <a:spcBef>
                          <a:spcPts val="0"/>
                        </a:spcBef>
                        <a:spcAft>
                          <a:spcPts val="0"/>
                        </a:spcAft>
                        <a:buNone/>
                      </a:pPr>
                      <a:r>
                        <a:rPr lang="en-IN" b="1" dirty="0"/>
                        <a:t>+-20</a:t>
                      </a:r>
                      <a:endParaRPr b="1" dirty="0"/>
                    </a:p>
                    <a:p>
                      <a:pPr marL="0" lvl="0" indent="0" algn="l" rtl="0">
                        <a:spcBef>
                          <a:spcPts val="0"/>
                        </a:spcBef>
                        <a:spcAft>
                          <a:spcPts val="0"/>
                        </a:spcAft>
                        <a:buNone/>
                      </a:pPr>
                      <a:r>
                        <a:rPr lang="en-IN" b="1" dirty="0"/>
                        <a:t>+-10</a:t>
                      </a:r>
                      <a:endParaRPr b="1" dirty="0"/>
                    </a:p>
                  </a:txBody>
                  <a:tcPr marL="91425" marR="91425" marT="91425" marB="91425"/>
                </a:tc>
                <a:tc>
                  <a:txBody>
                    <a:bodyPr/>
                    <a:lstStyle/>
                    <a:p>
                      <a:pPr marL="0" lvl="0" indent="0" algn="l" rtl="0">
                        <a:spcBef>
                          <a:spcPts val="0"/>
                        </a:spcBef>
                        <a:spcAft>
                          <a:spcPts val="0"/>
                        </a:spcAft>
                        <a:buNone/>
                      </a:pPr>
                      <a:r>
                        <a:rPr lang="en-IN" b="1" dirty="0">
                          <a:solidFill>
                            <a:schemeClr val="dk1"/>
                          </a:solidFill>
                        </a:rPr>
                        <a:t>1</a:t>
                      </a:r>
                      <a:endParaRPr b="1" dirty="0">
                        <a:solidFill>
                          <a:schemeClr val="dk1"/>
                        </a:solidFill>
                      </a:endParaRPr>
                    </a:p>
                    <a:p>
                      <a:pPr marL="0" lvl="0" indent="0" algn="l" rtl="0">
                        <a:spcBef>
                          <a:spcPts val="0"/>
                        </a:spcBef>
                        <a:spcAft>
                          <a:spcPts val="0"/>
                        </a:spcAft>
                        <a:buNone/>
                      </a:pPr>
                      <a:r>
                        <a:rPr lang="en-IN" b="1" dirty="0">
                          <a:solidFill>
                            <a:schemeClr val="dk1"/>
                          </a:solidFill>
                        </a:rPr>
                        <a:t>1</a:t>
                      </a:r>
                      <a:endParaRPr b="1" dirty="0">
                        <a:solidFill>
                          <a:schemeClr val="dk1"/>
                        </a:solidFill>
                      </a:endParaRPr>
                    </a:p>
                    <a:p>
                      <a:pPr marL="0" lvl="0" indent="0" algn="l" rtl="0">
                        <a:spcBef>
                          <a:spcPts val="0"/>
                        </a:spcBef>
                        <a:spcAft>
                          <a:spcPts val="0"/>
                        </a:spcAft>
                        <a:buClr>
                          <a:schemeClr val="dk1"/>
                        </a:buClr>
                        <a:buSzPts val="1100"/>
                        <a:buFont typeface="Arial"/>
                        <a:buNone/>
                      </a:pPr>
                      <a:endParaRPr b="1" dirty="0">
                        <a:solidFill>
                          <a:schemeClr val="dk1"/>
                        </a:solidFill>
                      </a:endParaRPr>
                    </a:p>
                  </a:txBody>
                  <a:tcPr marL="91425" marR="91425" marT="91425" marB="91425"/>
                </a:tc>
                <a:tc>
                  <a:txBody>
                    <a:bodyPr/>
                    <a:lstStyle/>
                    <a:p>
                      <a:pPr marL="0" lvl="0" indent="0" algn="l" rtl="0">
                        <a:spcBef>
                          <a:spcPts val="0"/>
                        </a:spcBef>
                        <a:spcAft>
                          <a:spcPts val="0"/>
                        </a:spcAft>
                        <a:buNone/>
                      </a:pPr>
                      <a:r>
                        <a:rPr lang="en-IN" b="1"/>
                        <a:t>8</a:t>
                      </a:r>
                      <a:endParaRPr b="1"/>
                    </a:p>
                    <a:p>
                      <a:pPr marL="0" lvl="0" indent="0" algn="l" rtl="0">
                        <a:spcBef>
                          <a:spcPts val="0"/>
                        </a:spcBef>
                        <a:spcAft>
                          <a:spcPts val="0"/>
                        </a:spcAft>
                        <a:buNone/>
                      </a:pPr>
                      <a:r>
                        <a:rPr lang="en-IN" b="1"/>
                        <a:t>8</a:t>
                      </a:r>
                      <a:endParaRPr b="1"/>
                    </a:p>
                  </a:txBody>
                  <a:tcPr marL="91425" marR="91425" marT="91425" marB="91425"/>
                </a:tc>
                <a:tc>
                  <a:txBody>
                    <a:bodyPr/>
                    <a:lstStyle/>
                    <a:p>
                      <a:pPr marL="0" lvl="0" indent="0" algn="l" rtl="0">
                        <a:spcBef>
                          <a:spcPts val="0"/>
                        </a:spcBef>
                        <a:spcAft>
                          <a:spcPts val="0"/>
                        </a:spcAft>
                        <a:buNone/>
                      </a:pPr>
                      <a:r>
                        <a:rPr lang="en-IN" b="1">
                          <a:solidFill>
                            <a:schemeClr val="dk1"/>
                          </a:solidFill>
                        </a:rPr>
                        <a:t>1day</a:t>
                      </a:r>
                      <a:endParaRPr b="1">
                        <a:solidFill>
                          <a:schemeClr val="dk1"/>
                        </a:solidFill>
                      </a:endParaRPr>
                    </a:p>
                    <a:p>
                      <a:pPr marL="0" lvl="0" indent="0" algn="l" rtl="0">
                        <a:spcBef>
                          <a:spcPts val="0"/>
                        </a:spcBef>
                        <a:spcAft>
                          <a:spcPts val="0"/>
                        </a:spcAft>
                        <a:buClr>
                          <a:schemeClr val="dk1"/>
                        </a:buClr>
                        <a:buSzPts val="1100"/>
                        <a:buFont typeface="Arial"/>
                        <a:buNone/>
                      </a:pPr>
                      <a:r>
                        <a:rPr lang="en-IN" b="1">
                          <a:solidFill>
                            <a:schemeClr val="dk1"/>
                          </a:solidFill>
                        </a:rPr>
                        <a:t>1day</a:t>
                      </a:r>
                      <a:endParaRPr b="1">
                        <a:solidFill>
                          <a:schemeClr val="dk1"/>
                        </a:solidFill>
                      </a:endParaRPr>
                    </a:p>
                  </a:txBody>
                  <a:tcPr marL="91425" marR="91425" marT="91425" marB="91425"/>
                </a:tc>
                <a:extLst>
                  <a:ext uri="{0D108BD9-81ED-4DB2-BD59-A6C34878D82A}">
                    <a16:rowId xmlns:a16="http://schemas.microsoft.com/office/drawing/2014/main" val="10002"/>
                  </a:ext>
                </a:extLst>
              </a:tr>
              <a:tr h="582150">
                <a:tc>
                  <a:txBody>
                    <a:bodyPr/>
                    <a:lstStyle/>
                    <a:p>
                      <a:pPr marL="0" lvl="0" indent="0" algn="l" rtl="0">
                        <a:spcBef>
                          <a:spcPts val="0"/>
                        </a:spcBef>
                        <a:spcAft>
                          <a:spcPts val="0"/>
                        </a:spcAft>
                        <a:buClr>
                          <a:schemeClr val="dk1"/>
                        </a:buClr>
                        <a:buSzPts val="1100"/>
                        <a:buFont typeface="Arial"/>
                        <a:buNone/>
                      </a:pPr>
                      <a:r>
                        <a:rPr lang="en-IN" b="1">
                          <a:solidFill>
                            <a:schemeClr val="dk1"/>
                          </a:solidFill>
                        </a:rPr>
                        <a:t>us_03</a:t>
                      </a:r>
                      <a:endParaRPr b="1">
                        <a:solidFill>
                          <a:schemeClr val="dk1"/>
                        </a:solidFill>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b="1"/>
                        <a:t>Organization</a:t>
                      </a:r>
                      <a:endParaRPr b="1"/>
                    </a:p>
                  </a:txBody>
                  <a:tcPr marL="91425" marR="91425" marT="91425" marB="91425"/>
                </a:tc>
                <a:tc>
                  <a:txBody>
                    <a:bodyPr/>
                    <a:lstStyle/>
                    <a:p>
                      <a:pPr marL="0" lvl="0" indent="0" algn="l" rtl="0">
                        <a:spcBef>
                          <a:spcPts val="0"/>
                        </a:spcBef>
                        <a:spcAft>
                          <a:spcPts val="0"/>
                        </a:spcAft>
                        <a:buNone/>
                      </a:pPr>
                      <a:r>
                        <a:rPr lang="en-IN" b="1"/>
                        <a:t>t-04</a:t>
                      </a:r>
                      <a:endParaRPr b="1"/>
                    </a:p>
                  </a:txBody>
                  <a:tcPr marL="91425" marR="91425" marT="91425" marB="91425"/>
                </a:tc>
                <a:tc>
                  <a:txBody>
                    <a:bodyPr/>
                    <a:lstStyle/>
                    <a:p>
                      <a:pPr marL="0" lvl="0" indent="0" algn="l" rtl="0">
                        <a:spcBef>
                          <a:spcPts val="0"/>
                        </a:spcBef>
                        <a:spcAft>
                          <a:spcPts val="0"/>
                        </a:spcAft>
                        <a:buNone/>
                      </a:pPr>
                      <a:r>
                        <a:rPr lang="en-IN" b="1" dirty="0"/>
                        <a:t>+-25</a:t>
                      </a:r>
                      <a:endParaRPr b="1"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b="1" dirty="0"/>
                        <a:t>2</a:t>
                      </a:r>
                      <a:endParaRPr b="1" dirty="0"/>
                    </a:p>
                  </a:txBody>
                  <a:tcPr marL="91425" marR="91425" marT="91425" marB="91425"/>
                </a:tc>
                <a:tc>
                  <a:txBody>
                    <a:bodyPr/>
                    <a:lstStyle/>
                    <a:p>
                      <a:pPr marL="0" lvl="0" indent="0" algn="l" rtl="0">
                        <a:spcBef>
                          <a:spcPts val="0"/>
                        </a:spcBef>
                        <a:spcAft>
                          <a:spcPts val="0"/>
                        </a:spcAft>
                        <a:buNone/>
                      </a:pPr>
                      <a:r>
                        <a:rPr lang="en-IN" b="1"/>
                        <a:t>16</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b="1">
                          <a:solidFill>
                            <a:schemeClr val="dk1"/>
                          </a:solidFill>
                        </a:rPr>
                        <a:t>2days </a:t>
                      </a:r>
                      <a:endParaRPr/>
                    </a:p>
                  </a:txBody>
                  <a:tcPr marL="91425" marR="91425" marT="91425" marB="91425"/>
                </a:tc>
                <a:extLst>
                  <a:ext uri="{0D108BD9-81ED-4DB2-BD59-A6C34878D82A}">
                    <a16:rowId xmlns:a16="http://schemas.microsoft.com/office/drawing/2014/main" val="10003"/>
                  </a:ext>
                </a:extLst>
              </a:tr>
              <a:tr h="582150">
                <a:tc>
                  <a:txBody>
                    <a:bodyPr/>
                    <a:lstStyle/>
                    <a:p>
                      <a:pPr marL="0" lvl="0" indent="0" algn="l" rtl="0">
                        <a:spcBef>
                          <a:spcPts val="0"/>
                        </a:spcBef>
                        <a:spcAft>
                          <a:spcPts val="0"/>
                        </a:spcAft>
                        <a:buClr>
                          <a:schemeClr val="dk1"/>
                        </a:buClr>
                        <a:buSzPts val="1100"/>
                        <a:buFont typeface="Arial"/>
                        <a:buNone/>
                      </a:pPr>
                      <a:r>
                        <a:rPr lang="en-IN" b="1">
                          <a:solidFill>
                            <a:schemeClr val="dk1"/>
                          </a:solidFill>
                        </a:rPr>
                        <a:t>us_04</a:t>
                      </a:r>
                      <a:endParaRPr b="1">
                        <a:solidFill>
                          <a:schemeClr val="dk1"/>
                        </a:solidFill>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b="1"/>
                        <a:t>Opportunities</a:t>
                      </a:r>
                      <a:endParaRPr b="1"/>
                    </a:p>
                  </a:txBody>
                  <a:tcPr marL="91425" marR="91425" marT="91425" marB="91425"/>
                </a:tc>
                <a:tc>
                  <a:txBody>
                    <a:bodyPr/>
                    <a:lstStyle/>
                    <a:p>
                      <a:pPr marL="0" lvl="0" indent="0" algn="l" rtl="0">
                        <a:spcBef>
                          <a:spcPts val="0"/>
                        </a:spcBef>
                        <a:spcAft>
                          <a:spcPts val="0"/>
                        </a:spcAft>
                        <a:buNone/>
                      </a:pPr>
                      <a:r>
                        <a:rPr lang="en-IN" b="1"/>
                        <a:t>t-05</a:t>
                      </a:r>
                      <a:endParaRPr b="1"/>
                    </a:p>
                  </a:txBody>
                  <a:tcPr marL="91425" marR="91425" marT="91425" marB="91425"/>
                </a:tc>
                <a:tc>
                  <a:txBody>
                    <a:bodyPr/>
                    <a:lstStyle/>
                    <a:p>
                      <a:pPr marL="0" lvl="0" indent="0" algn="l" rtl="0">
                        <a:spcBef>
                          <a:spcPts val="0"/>
                        </a:spcBef>
                        <a:spcAft>
                          <a:spcPts val="0"/>
                        </a:spcAft>
                        <a:buNone/>
                      </a:pPr>
                      <a:r>
                        <a:rPr lang="en-IN" b="1" dirty="0"/>
                        <a:t>+-25</a:t>
                      </a:r>
                      <a:endParaRPr b="1"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b="1"/>
                        <a:t>2</a:t>
                      </a:r>
                      <a:endParaRPr b="1"/>
                    </a:p>
                  </a:txBody>
                  <a:tcPr marL="91425" marR="91425" marT="91425" marB="91425"/>
                </a:tc>
                <a:tc>
                  <a:txBody>
                    <a:bodyPr/>
                    <a:lstStyle/>
                    <a:p>
                      <a:pPr marL="0" lvl="0" indent="0" algn="l" rtl="0">
                        <a:spcBef>
                          <a:spcPts val="0"/>
                        </a:spcBef>
                        <a:spcAft>
                          <a:spcPts val="0"/>
                        </a:spcAft>
                        <a:buNone/>
                      </a:pPr>
                      <a:r>
                        <a:rPr lang="en-IN" b="1"/>
                        <a:t>16</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b="1">
                          <a:solidFill>
                            <a:schemeClr val="dk1"/>
                          </a:solidFill>
                        </a:rPr>
                        <a:t>2days </a:t>
                      </a:r>
                      <a:endParaRPr/>
                    </a:p>
                  </a:txBody>
                  <a:tcPr marL="91425" marR="91425" marT="91425" marB="91425"/>
                </a:tc>
                <a:extLst>
                  <a:ext uri="{0D108BD9-81ED-4DB2-BD59-A6C34878D82A}">
                    <a16:rowId xmlns:a16="http://schemas.microsoft.com/office/drawing/2014/main" val="10004"/>
                  </a:ext>
                </a:extLst>
              </a:tr>
              <a:tr h="582150">
                <a:tc>
                  <a:txBody>
                    <a:bodyPr/>
                    <a:lstStyle/>
                    <a:p>
                      <a:pPr marL="0" lvl="0" indent="0" algn="l" rtl="0">
                        <a:spcBef>
                          <a:spcPts val="0"/>
                        </a:spcBef>
                        <a:spcAft>
                          <a:spcPts val="0"/>
                        </a:spcAft>
                        <a:buClr>
                          <a:schemeClr val="dk1"/>
                        </a:buClr>
                        <a:buSzPts val="1100"/>
                        <a:buFont typeface="Arial"/>
                        <a:buNone/>
                      </a:pPr>
                      <a:r>
                        <a:rPr lang="en-IN" b="1">
                          <a:solidFill>
                            <a:schemeClr val="dk1"/>
                          </a:solidFill>
                        </a:rPr>
                        <a:t>us_05</a:t>
                      </a:r>
                      <a:endParaRPr b="1">
                        <a:solidFill>
                          <a:schemeClr val="dk1"/>
                        </a:solidFill>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b="1"/>
                        <a:t>Products</a:t>
                      </a:r>
                      <a:endParaRPr b="1"/>
                    </a:p>
                  </a:txBody>
                  <a:tcPr marL="91425" marR="91425" marT="91425" marB="91425"/>
                </a:tc>
                <a:tc>
                  <a:txBody>
                    <a:bodyPr/>
                    <a:lstStyle/>
                    <a:p>
                      <a:pPr marL="0" lvl="0" indent="0" algn="l" rtl="0">
                        <a:spcBef>
                          <a:spcPts val="0"/>
                        </a:spcBef>
                        <a:spcAft>
                          <a:spcPts val="0"/>
                        </a:spcAft>
                        <a:buNone/>
                      </a:pPr>
                      <a:r>
                        <a:rPr lang="en-IN" b="1"/>
                        <a:t>t-06</a:t>
                      </a:r>
                      <a:endParaRPr b="1"/>
                    </a:p>
                  </a:txBody>
                  <a:tcPr marL="91425" marR="91425" marT="91425" marB="91425"/>
                </a:tc>
                <a:tc>
                  <a:txBody>
                    <a:bodyPr/>
                    <a:lstStyle/>
                    <a:p>
                      <a:pPr marL="0" lvl="0" indent="0" algn="l" rtl="0">
                        <a:spcBef>
                          <a:spcPts val="0"/>
                        </a:spcBef>
                        <a:spcAft>
                          <a:spcPts val="0"/>
                        </a:spcAft>
                        <a:buNone/>
                      </a:pPr>
                      <a:r>
                        <a:rPr lang="en-IN" b="1" dirty="0"/>
                        <a:t>+-20</a:t>
                      </a:r>
                      <a:endParaRPr b="1"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b="1"/>
                        <a:t>2</a:t>
                      </a:r>
                      <a:endParaRPr b="1"/>
                    </a:p>
                  </a:txBody>
                  <a:tcPr marL="91425" marR="91425" marT="91425" marB="91425"/>
                </a:tc>
                <a:tc>
                  <a:txBody>
                    <a:bodyPr/>
                    <a:lstStyle/>
                    <a:p>
                      <a:pPr marL="0" lvl="0" indent="0" algn="l" rtl="0">
                        <a:spcBef>
                          <a:spcPts val="0"/>
                        </a:spcBef>
                        <a:spcAft>
                          <a:spcPts val="0"/>
                        </a:spcAft>
                        <a:buNone/>
                      </a:pPr>
                      <a:r>
                        <a:rPr lang="en-IN" b="1"/>
                        <a:t>16</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b="1">
                          <a:solidFill>
                            <a:schemeClr val="dk1"/>
                          </a:solidFill>
                        </a:rPr>
                        <a:t>2days </a:t>
                      </a:r>
                      <a:endParaRPr/>
                    </a:p>
                  </a:txBody>
                  <a:tcPr marL="91425" marR="91425" marT="91425" marB="91425"/>
                </a:tc>
                <a:extLst>
                  <a:ext uri="{0D108BD9-81ED-4DB2-BD59-A6C34878D82A}">
                    <a16:rowId xmlns:a16="http://schemas.microsoft.com/office/drawing/2014/main" val="10005"/>
                  </a:ext>
                </a:extLst>
              </a:tr>
              <a:tr h="660042">
                <a:tc>
                  <a:txBody>
                    <a:bodyPr/>
                    <a:lstStyle/>
                    <a:p>
                      <a:pPr marL="0" lvl="0" indent="0" algn="l" rtl="0">
                        <a:spcBef>
                          <a:spcPts val="0"/>
                        </a:spcBef>
                        <a:spcAft>
                          <a:spcPts val="0"/>
                        </a:spcAft>
                        <a:buClr>
                          <a:schemeClr val="dk1"/>
                        </a:buClr>
                        <a:buSzPts val="1100"/>
                        <a:buFont typeface="Arial"/>
                        <a:buNone/>
                      </a:pPr>
                      <a:r>
                        <a:rPr lang="en-IN" b="1"/>
                        <a:t>us_06</a:t>
                      </a:r>
                      <a:endParaRPr b="1">
                        <a:solidFill>
                          <a:schemeClr val="dk1"/>
                        </a:solidFill>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IN" b="1"/>
                        <a:t>Quotes</a:t>
                      </a:r>
                      <a:endParaRPr b="1"/>
                    </a:p>
                  </a:txBody>
                  <a:tcPr marL="91425" marR="91425" marT="91425" marB="91425"/>
                </a:tc>
                <a:tc>
                  <a:txBody>
                    <a:bodyPr/>
                    <a:lstStyle/>
                    <a:p>
                      <a:pPr marL="0" lvl="0" indent="0" algn="l" rtl="0">
                        <a:spcBef>
                          <a:spcPts val="0"/>
                        </a:spcBef>
                        <a:spcAft>
                          <a:spcPts val="0"/>
                        </a:spcAft>
                        <a:buNone/>
                      </a:pPr>
                      <a:r>
                        <a:rPr lang="en-IN" b="1"/>
                        <a:t>t-07</a:t>
                      </a:r>
                      <a:endParaRPr b="1"/>
                    </a:p>
                  </a:txBody>
                  <a:tcPr marL="91425" marR="91425" marT="91425" marB="91425"/>
                </a:tc>
                <a:tc>
                  <a:txBody>
                    <a:bodyPr/>
                    <a:lstStyle/>
                    <a:p>
                      <a:pPr marL="0" lvl="0" indent="0" algn="l" rtl="0">
                        <a:spcBef>
                          <a:spcPts val="0"/>
                        </a:spcBef>
                        <a:spcAft>
                          <a:spcPts val="0"/>
                        </a:spcAft>
                        <a:buNone/>
                      </a:pPr>
                      <a:r>
                        <a:rPr lang="en-IN" b="1" dirty="0"/>
                        <a:t>+-35</a:t>
                      </a:r>
                      <a:endParaRPr b="1" dirty="0"/>
                    </a:p>
                  </a:txBody>
                  <a:tcPr marL="91425" marR="91425" marT="91425" marB="91425"/>
                </a:tc>
                <a:tc>
                  <a:txBody>
                    <a:bodyPr/>
                    <a:lstStyle/>
                    <a:p>
                      <a:pPr marL="0" lvl="0" indent="0" algn="l" rtl="0">
                        <a:spcBef>
                          <a:spcPts val="0"/>
                        </a:spcBef>
                        <a:spcAft>
                          <a:spcPts val="0"/>
                        </a:spcAft>
                        <a:buNone/>
                      </a:pPr>
                      <a:r>
                        <a:rPr lang="en-IN" b="1"/>
                        <a:t>2</a:t>
                      </a:r>
                      <a:endParaRPr b="1"/>
                    </a:p>
                  </a:txBody>
                  <a:tcPr marL="91425" marR="91425" marT="91425" marB="91425"/>
                </a:tc>
                <a:tc>
                  <a:txBody>
                    <a:bodyPr/>
                    <a:lstStyle/>
                    <a:p>
                      <a:pPr marL="0" lvl="0" indent="0" algn="l" rtl="0">
                        <a:spcBef>
                          <a:spcPts val="0"/>
                        </a:spcBef>
                        <a:spcAft>
                          <a:spcPts val="0"/>
                        </a:spcAft>
                        <a:buNone/>
                      </a:pPr>
                      <a:r>
                        <a:rPr lang="en-IN" b="1"/>
                        <a:t>16</a:t>
                      </a:r>
                      <a:endParaRPr b="1"/>
                    </a:p>
                  </a:txBody>
                  <a:tcPr marL="91425" marR="91425" marT="91425" marB="91425"/>
                </a:tc>
                <a:tc>
                  <a:txBody>
                    <a:bodyPr/>
                    <a:lstStyle/>
                    <a:p>
                      <a:pPr marL="0" lvl="0" indent="0" algn="l" rtl="0">
                        <a:spcBef>
                          <a:spcPts val="0"/>
                        </a:spcBef>
                        <a:spcAft>
                          <a:spcPts val="0"/>
                        </a:spcAft>
                        <a:buNone/>
                      </a:pPr>
                      <a:r>
                        <a:rPr lang="en-IN" b="1"/>
                        <a:t>2days</a:t>
                      </a:r>
                      <a:endParaRPr b="1"/>
                    </a:p>
                  </a:txBody>
                  <a:tcPr marL="91425" marR="91425" marT="91425" marB="91425"/>
                </a:tc>
                <a:extLst>
                  <a:ext uri="{0D108BD9-81ED-4DB2-BD59-A6C34878D82A}">
                    <a16:rowId xmlns:a16="http://schemas.microsoft.com/office/drawing/2014/main" val="10006"/>
                  </a:ext>
                </a:extLst>
              </a:tr>
              <a:tr h="582150">
                <a:tc>
                  <a:txBody>
                    <a:bodyPr/>
                    <a:lstStyle/>
                    <a:p>
                      <a:pPr marL="0" lvl="0" indent="0" algn="l" rtl="0">
                        <a:spcBef>
                          <a:spcPts val="0"/>
                        </a:spcBef>
                        <a:spcAft>
                          <a:spcPts val="0"/>
                        </a:spcAft>
                        <a:buNone/>
                      </a:pPr>
                      <a:endParaRPr b="1" dirty="0"/>
                    </a:p>
                  </a:txBody>
                  <a:tcPr marL="91425" marR="91425" marT="91425" marB="91425"/>
                </a:tc>
                <a:tc>
                  <a:txBody>
                    <a:bodyPr/>
                    <a:lstStyle/>
                    <a:p>
                      <a:pPr marL="0" lvl="0" indent="0" algn="l" rtl="0">
                        <a:spcBef>
                          <a:spcPts val="0"/>
                        </a:spcBef>
                        <a:spcAft>
                          <a:spcPts val="0"/>
                        </a:spcAft>
                        <a:buNone/>
                      </a:pPr>
                      <a:endParaRPr b="1"/>
                    </a:p>
                  </a:txBody>
                  <a:tcPr marL="91425" marR="91425" marT="91425" marB="91425"/>
                </a:tc>
                <a:tc>
                  <a:txBody>
                    <a:bodyPr/>
                    <a:lstStyle/>
                    <a:p>
                      <a:pPr marL="0" lvl="0" indent="0" algn="l" rtl="0">
                        <a:spcBef>
                          <a:spcPts val="0"/>
                        </a:spcBef>
                        <a:spcAft>
                          <a:spcPts val="0"/>
                        </a:spcAft>
                        <a:buNone/>
                      </a:pPr>
                      <a:endParaRPr b="1"/>
                    </a:p>
                  </a:txBody>
                  <a:tcPr marL="91425" marR="91425" marT="91425" marB="91425"/>
                </a:tc>
                <a:tc>
                  <a:txBody>
                    <a:bodyPr/>
                    <a:lstStyle/>
                    <a:p>
                      <a:pPr marL="0" lvl="0" indent="0" algn="l" rtl="0">
                        <a:spcBef>
                          <a:spcPts val="0"/>
                        </a:spcBef>
                        <a:spcAft>
                          <a:spcPts val="0"/>
                        </a:spcAft>
                        <a:buNone/>
                      </a:pPr>
                      <a:r>
                        <a:rPr lang="en-IN" b="1" dirty="0"/>
                        <a:t>160</a:t>
                      </a:r>
                      <a:endParaRPr b="1" dirty="0"/>
                    </a:p>
                  </a:txBody>
                  <a:tcPr marL="91425" marR="91425" marT="91425" marB="91425"/>
                </a:tc>
                <a:tc>
                  <a:txBody>
                    <a:bodyPr/>
                    <a:lstStyle/>
                    <a:p>
                      <a:pPr marL="0" lvl="0" indent="0" algn="l" rtl="0">
                        <a:spcBef>
                          <a:spcPts val="0"/>
                        </a:spcBef>
                        <a:spcAft>
                          <a:spcPts val="0"/>
                        </a:spcAft>
                        <a:buNone/>
                      </a:pPr>
                      <a:r>
                        <a:rPr lang="en-IN" b="1" dirty="0" smtClean="0"/>
                        <a:t>12</a:t>
                      </a:r>
                      <a:endParaRPr b="1" dirty="0"/>
                    </a:p>
                  </a:txBody>
                  <a:tcPr marL="91425" marR="91425" marT="91425" marB="91425"/>
                </a:tc>
                <a:tc>
                  <a:txBody>
                    <a:bodyPr/>
                    <a:lstStyle/>
                    <a:p>
                      <a:pPr marL="0" lvl="0" indent="0" algn="l" rtl="0">
                        <a:spcBef>
                          <a:spcPts val="0"/>
                        </a:spcBef>
                        <a:spcAft>
                          <a:spcPts val="0"/>
                        </a:spcAft>
                        <a:buNone/>
                      </a:pPr>
                      <a:r>
                        <a:rPr lang="en-IN" b="1" dirty="0" smtClean="0"/>
                        <a:t>96 </a:t>
                      </a:r>
                      <a:endParaRPr b="1" dirty="0"/>
                    </a:p>
                  </a:txBody>
                  <a:tcPr marL="91425" marR="91425" marT="91425" marB="91425"/>
                </a:tc>
                <a:tc>
                  <a:txBody>
                    <a:bodyPr/>
                    <a:lstStyle/>
                    <a:p>
                      <a:pPr marL="0" lvl="0" indent="0" algn="l" rtl="0">
                        <a:spcBef>
                          <a:spcPts val="0"/>
                        </a:spcBef>
                        <a:spcAft>
                          <a:spcPts val="0"/>
                        </a:spcAft>
                        <a:buNone/>
                      </a:pPr>
                      <a:r>
                        <a:rPr lang="en-IN" b="1" dirty="0" smtClean="0"/>
                        <a:t>12</a:t>
                      </a:r>
                      <a:endParaRPr b="1" dirty="0"/>
                    </a:p>
                  </a:txBody>
                  <a:tcPr marL="91425" marR="91425" marT="91425" marB="91425"/>
                </a:tc>
                <a:extLst>
                  <a:ext uri="{0D108BD9-81ED-4DB2-BD59-A6C34878D82A}">
                    <a16:rowId xmlns:a16="http://schemas.microsoft.com/office/drawing/2014/main" val="10007"/>
                  </a:ext>
                </a:extLst>
              </a:tr>
            </a:tbl>
          </a:graphicData>
        </a:graphic>
      </p:graphicFrame>
      <p:cxnSp>
        <p:nvCxnSpPr>
          <p:cNvPr id="393" name="Google Shape;393;p7"/>
          <p:cNvCxnSpPr/>
          <p:nvPr/>
        </p:nvCxnSpPr>
        <p:spPr>
          <a:xfrm>
            <a:off x="3887125" y="2832050"/>
            <a:ext cx="1485600" cy="6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394" name="Google Shape;394;p7"/>
          <p:cNvCxnSpPr/>
          <p:nvPr/>
        </p:nvCxnSpPr>
        <p:spPr>
          <a:xfrm>
            <a:off x="5400325" y="2845925"/>
            <a:ext cx="5872500" cy="600"/>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8"/>
          <p:cNvSpPr txBox="1">
            <a:spLocks noGrp="1"/>
          </p:cNvSpPr>
          <p:nvPr>
            <p:ph type="sldNum" idx="12"/>
          </p:nvPr>
        </p:nvSpPr>
        <p:spPr>
          <a:xfrm>
            <a:off x="11241511" y="6461578"/>
            <a:ext cx="806636" cy="4157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800"/>
              <a:buFont typeface="Roboto Condensed"/>
              <a:buNone/>
            </a:pPr>
            <a:fld id="{00000000-1234-1234-1234-123412341234}" type="slidenum">
              <a:rPr lang="en-IN"/>
              <a:t>21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a:spLocks noGrp="1"/>
          </p:cNvSpPr>
          <p:nvPr>
            <p:ph type="title"/>
          </p:nvPr>
        </p:nvSpPr>
        <p:spPr>
          <a:xfrm>
            <a:off x="2" y="37720"/>
            <a:ext cx="6730423" cy="574453"/>
          </a:xfrm>
          <a:prstGeom prst="rect">
            <a:avLst/>
          </a:prstGeom>
          <a:noFill/>
          <a:ln>
            <a:noFill/>
          </a:ln>
        </p:spPr>
        <p:txBody>
          <a:bodyPr spcFirstLastPara="1" wrap="square" lIns="108000" tIns="0" rIns="0" bIns="0" anchor="ctr" anchorCtr="0">
            <a:spAutoFit/>
          </a:bodyPr>
          <a:lstStyle/>
          <a:p>
            <a:pPr marL="0" lvl="0" indent="0" algn="l" rtl="0">
              <a:lnSpc>
                <a:spcPct val="100000"/>
              </a:lnSpc>
              <a:spcBef>
                <a:spcPts val="0"/>
              </a:spcBef>
              <a:spcAft>
                <a:spcPts val="0"/>
              </a:spcAft>
              <a:buSzPts val="2000"/>
              <a:buNone/>
            </a:pPr>
            <a:r>
              <a:rPr lang="en-IN"/>
              <a:t>Project business need</a:t>
            </a:r>
            <a:endParaRPr/>
          </a:p>
        </p:txBody>
      </p:sp>
      <p:sp>
        <p:nvSpPr>
          <p:cNvPr id="122" name="Google Shape;122;p2"/>
          <p:cNvSpPr txBox="1">
            <a:spLocks noGrp="1"/>
          </p:cNvSpPr>
          <p:nvPr>
            <p:ph type="sldNum" idx="12"/>
          </p:nvPr>
        </p:nvSpPr>
        <p:spPr>
          <a:xfrm>
            <a:off x="11241511" y="6461578"/>
            <a:ext cx="806636" cy="4157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FFFFFF"/>
              </a:buClr>
              <a:buSzPts val="1800"/>
              <a:buFont typeface="Roboto Condensed"/>
              <a:buNone/>
            </a:pPr>
            <a:fld id="{00000000-1234-1234-1234-123412341234}" type="slidenum">
              <a:rPr lang="en-IN">
                <a:solidFill>
                  <a:srgbClr val="FFFFFF"/>
                </a:solidFill>
              </a:rPr>
              <a:t>3</a:t>
            </a:fld>
            <a:endParaRPr>
              <a:solidFill>
                <a:srgbClr val="FFFFFF"/>
              </a:solidFill>
            </a:endParaRPr>
          </a:p>
        </p:txBody>
      </p:sp>
      <p:sp>
        <p:nvSpPr>
          <p:cNvPr id="123" name="Google Shape;123;p2"/>
          <p:cNvSpPr txBox="1"/>
          <p:nvPr/>
        </p:nvSpPr>
        <p:spPr>
          <a:xfrm>
            <a:off x="6391158" y="480394"/>
            <a:ext cx="5472332" cy="92333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endParaRPr sz="1200" b="1" i="0" u="none" strike="noStrike" cap="none">
              <a:solidFill>
                <a:srgbClr val="000000"/>
              </a:solidFill>
              <a:latin typeface="Calibri"/>
              <a:ea typeface="Calibri"/>
              <a:cs typeface="Calibri"/>
              <a:sym typeface="Calibri"/>
            </a:endParaRPr>
          </a:p>
          <a:p>
            <a:pPr marL="342900" marR="0" lvl="0" indent="-342900" algn="l" rtl="0">
              <a:spcBef>
                <a:spcPts val="0"/>
              </a:spcBef>
              <a:spcAft>
                <a:spcPts val="0"/>
              </a:spcAft>
              <a:buNone/>
            </a:pPr>
            <a:endParaRPr sz="1200" b="1"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IN" sz="1800">
                <a:solidFill>
                  <a:schemeClr val="dk1"/>
                </a:solidFill>
                <a:latin typeface="Arial"/>
                <a:ea typeface="Arial"/>
                <a:cs typeface="Arial"/>
                <a:sym typeface="Arial"/>
              </a:rPr>
              <a:t> </a:t>
            </a:r>
            <a:endParaRPr/>
          </a:p>
        </p:txBody>
      </p:sp>
      <p:sp>
        <p:nvSpPr>
          <p:cNvPr id="124" name="Google Shape;124;p2"/>
          <p:cNvSpPr txBox="1"/>
          <p:nvPr/>
        </p:nvSpPr>
        <p:spPr>
          <a:xfrm>
            <a:off x="400500" y="870850"/>
            <a:ext cx="11391000" cy="41626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300" dirty="0">
              <a:solidFill>
                <a:schemeClr val="dk1"/>
              </a:solidFill>
              <a:latin typeface="Arial"/>
              <a:ea typeface="Arial"/>
              <a:cs typeface="Arial"/>
              <a:sym typeface="Arial"/>
            </a:endParaRPr>
          </a:p>
          <a:p>
            <a:pPr marL="457200" marR="0" lvl="0" indent="-374650" algn="l" rtl="0">
              <a:lnSpc>
                <a:spcPct val="150000"/>
              </a:lnSpc>
              <a:spcBef>
                <a:spcPts val="0"/>
              </a:spcBef>
              <a:spcAft>
                <a:spcPts val="0"/>
              </a:spcAft>
              <a:buClr>
                <a:srgbClr val="202124"/>
              </a:buClr>
              <a:buSzPts val="2300"/>
              <a:buFont typeface="Times New Roman"/>
              <a:buChar char="❏"/>
            </a:pPr>
            <a:r>
              <a:rPr lang="en-IN" sz="2300" i="0" dirty="0">
                <a:solidFill>
                  <a:srgbClr val="202124"/>
                </a:solidFill>
                <a:latin typeface="Times New Roman"/>
                <a:ea typeface="Times New Roman"/>
                <a:cs typeface="Times New Roman"/>
                <a:sym typeface="Times New Roman"/>
              </a:rPr>
              <a:t>Saves Time and Money by Reducing Manual Efforts. ...</a:t>
            </a:r>
            <a:endParaRPr sz="2300" dirty="0">
              <a:latin typeface="Times New Roman"/>
              <a:ea typeface="Times New Roman"/>
              <a:cs typeface="Times New Roman"/>
              <a:sym typeface="Times New Roman"/>
            </a:endParaRPr>
          </a:p>
          <a:p>
            <a:pPr marL="457200" marR="0" lvl="0" indent="-374650" algn="l" rtl="0">
              <a:lnSpc>
                <a:spcPct val="150000"/>
              </a:lnSpc>
              <a:spcBef>
                <a:spcPts val="0"/>
              </a:spcBef>
              <a:spcAft>
                <a:spcPts val="0"/>
              </a:spcAft>
              <a:buClr>
                <a:srgbClr val="202124"/>
              </a:buClr>
              <a:buSzPts val="2300"/>
              <a:buFont typeface="Times New Roman"/>
              <a:buChar char="❏"/>
            </a:pPr>
            <a:r>
              <a:rPr lang="en-IN" sz="2300" i="0" dirty="0">
                <a:solidFill>
                  <a:srgbClr val="202124"/>
                </a:solidFill>
                <a:latin typeface="Times New Roman"/>
                <a:ea typeface="Times New Roman"/>
                <a:cs typeface="Times New Roman"/>
                <a:sym typeface="Times New Roman"/>
              </a:rPr>
              <a:t>Streamline Business's Sales Process. ...</a:t>
            </a:r>
            <a:endParaRPr sz="2300" dirty="0">
              <a:latin typeface="Times New Roman"/>
              <a:ea typeface="Times New Roman"/>
              <a:cs typeface="Times New Roman"/>
              <a:sym typeface="Times New Roman"/>
            </a:endParaRPr>
          </a:p>
          <a:p>
            <a:pPr marL="457200" marR="0" lvl="0" indent="-374650" algn="l" rtl="0">
              <a:lnSpc>
                <a:spcPct val="150000"/>
              </a:lnSpc>
              <a:spcBef>
                <a:spcPts val="0"/>
              </a:spcBef>
              <a:spcAft>
                <a:spcPts val="0"/>
              </a:spcAft>
              <a:buClr>
                <a:srgbClr val="202124"/>
              </a:buClr>
              <a:buSzPts val="2300"/>
              <a:buFont typeface="Times New Roman"/>
              <a:buChar char="❏"/>
            </a:pPr>
            <a:r>
              <a:rPr lang="en-IN" sz="2300" i="0" dirty="0">
                <a:solidFill>
                  <a:srgbClr val="202124"/>
                </a:solidFill>
                <a:latin typeface="Times New Roman"/>
                <a:ea typeface="Times New Roman"/>
                <a:cs typeface="Times New Roman"/>
                <a:sym typeface="Times New Roman"/>
              </a:rPr>
              <a:t>Centralization of Customer Information. ...</a:t>
            </a:r>
            <a:endParaRPr sz="2300" dirty="0">
              <a:latin typeface="Times New Roman"/>
              <a:ea typeface="Times New Roman"/>
              <a:cs typeface="Times New Roman"/>
              <a:sym typeface="Times New Roman"/>
            </a:endParaRPr>
          </a:p>
          <a:p>
            <a:pPr marL="457200" marR="0" lvl="0" indent="-374650" algn="l" rtl="0">
              <a:lnSpc>
                <a:spcPct val="150000"/>
              </a:lnSpc>
              <a:spcBef>
                <a:spcPts val="0"/>
              </a:spcBef>
              <a:spcAft>
                <a:spcPts val="0"/>
              </a:spcAft>
              <a:buClr>
                <a:srgbClr val="202124"/>
              </a:buClr>
              <a:buSzPts val="2300"/>
              <a:buFont typeface="Times New Roman"/>
              <a:buChar char="❏"/>
            </a:pPr>
            <a:r>
              <a:rPr lang="en-IN" sz="2300" i="0" dirty="0">
                <a:solidFill>
                  <a:srgbClr val="202124"/>
                </a:solidFill>
                <a:latin typeface="Times New Roman"/>
                <a:ea typeface="Times New Roman"/>
                <a:cs typeface="Times New Roman"/>
                <a:sym typeface="Times New Roman"/>
              </a:rPr>
              <a:t>Improves Customer Services. ...</a:t>
            </a:r>
            <a:endParaRPr sz="2300" dirty="0">
              <a:latin typeface="Times New Roman"/>
              <a:ea typeface="Times New Roman"/>
              <a:cs typeface="Times New Roman"/>
              <a:sym typeface="Times New Roman"/>
            </a:endParaRPr>
          </a:p>
          <a:p>
            <a:pPr marL="457200" marR="0" lvl="0" indent="-374650" algn="l" rtl="0">
              <a:lnSpc>
                <a:spcPct val="150000"/>
              </a:lnSpc>
              <a:spcBef>
                <a:spcPts val="0"/>
              </a:spcBef>
              <a:spcAft>
                <a:spcPts val="0"/>
              </a:spcAft>
              <a:buClr>
                <a:srgbClr val="202124"/>
              </a:buClr>
              <a:buSzPts val="2300"/>
              <a:buFont typeface="Times New Roman"/>
              <a:buChar char="❏"/>
            </a:pPr>
            <a:r>
              <a:rPr lang="en-IN" sz="2300" i="0" dirty="0">
                <a:solidFill>
                  <a:srgbClr val="202124"/>
                </a:solidFill>
                <a:latin typeface="Times New Roman"/>
                <a:ea typeface="Times New Roman"/>
                <a:cs typeface="Times New Roman"/>
                <a:sym typeface="Times New Roman"/>
              </a:rPr>
              <a:t>Detail Analytics of the Sales Process. ...</a:t>
            </a:r>
            <a:endParaRPr sz="2300" dirty="0">
              <a:latin typeface="Times New Roman"/>
              <a:ea typeface="Times New Roman"/>
              <a:cs typeface="Times New Roman"/>
              <a:sym typeface="Times New Roman"/>
            </a:endParaRPr>
          </a:p>
          <a:p>
            <a:pPr marL="457200" marR="0" lvl="0" indent="-374650" algn="l" rtl="0">
              <a:lnSpc>
                <a:spcPct val="150000"/>
              </a:lnSpc>
              <a:spcBef>
                <a:spcPts val="0"/>
              </a:spcBef>
              <a:spcAft>
                <a:spcPts val="0"/>
              </a:spcAft>
              <a:buClr>
                <a:srgbClr val="202124"/>
              </a:buClr>
              <a:buSzPts val="2300"/>
              <a:buFont typeface="Times New Roman"/>
              <a:buChar char="❏"/>
            </a:pPr>
            <a:r>
              <a:rPr lang="en-IN" sz="2300" i="0" dirty="0">
                <a:solidFill>
                  <a:srgbClr val="202124"/>
                </a:solidFill>
                <a:latin typeface="Times New Roman"/>
                <a:ea typeface="Times New Roman"/>
                <a:cs typeface="Times New Roman"/>
                <a:sym typeface="Times New Roman"/>
              </a:rPr>
              <a:t>To Automate Business Process. ...</a:t>
            </a:r>
            <a:endParaRPr sz="2300" dirty="0">
              <a:latin typeface="Times New Roman"/>
              <a:ea typeface="Times New Roman"/>
              <a:cs typeface="Times New Roman"/>
              <a:sym typeface="Times New Roman"/>
            </a:endParaRPr>
          </a:p>
          <a:p>
            <a:pPr marL="457200" marR="0" lvl="0" indent="-374650" algn="l" rtl="0">
              <a:lnSpc>
                <a:spcPct val="150000"/>
              </a:lnSpc>
              <a:spcBef>
                <a:spcPts val="0"/>
              </a:spcBef>
              <a:spcAft>
                <a:spcPts val="0"/>
              </a:spcAft>
              <a:buClr>
                <a:srgbClr val="202124"/>
              </a:buClr>
              <a:buSzPts val="2300"/>
              <a:buFont typeface="Times New Roman"/>
              <a:buChar char="❏"/>
            </a:pPr>
            <a:r>
              <a:rPr lang="en-IN" sz="2300" i="0" dirty="0">
                <a:solidFill>
                  <a:srgbClr val="202124"/>
                </a:solidFill>
                <a:latin typeface="Times New Roman"/>
                <a:ea typeface="Times New Roman"/>
                <a:cs typeface="Times New Roman"/>
                <a:sym typeface="Times New Roman"/>
              </a:rPr>
              <a:t>Manage Contacts with Ease. ...</a:t>
            </a:r>
            <a:endParaRPr sz="2300" dirty="0">
              <a:latin typeface="Times New Roman"/>
              <a:ea typeface="Times New Roman"/>
              <a:cs typeface="Times New Roman"/>
              <a:sym typeface="Times New Roman"/>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a:spLocks noGrp="1"/>
          </p:cNvSpPr>
          <p:nvPr>
            <p:ph type="title"/>
          </p:nvPr>
        </p:nvSpPr>
        <p:spPr>
          <a:xfrm>
            <a:off x="2" y="37720"/>
            <a:ext cx="6730423" cy="574453"/>
          </a:xfrm>
          <a:prstGeom prst="rect">
            <a:avLst/>
          </a:prstGeom>
          <a:noFill/>
          <a:ln>
            <a:noFill/>
          </a:ln>
        </p:spPr>
        <p:txBody>
          <a:bodyPr spcFirstLastPara="1" wrap="square" lIns="108000" tIns="0" rIns="0" bIns="0" anchor="ctr" anchorCtr="0">
            <a:spAutoFit/>
          </a:bodyPr>
          <a:lstStyle/>
          <a:p>
            <a:pPr marL="0" lvl="0" indent="0" algn="l" rtl="0">
              <a:lnSpc>
                <a:spcPct val="100000"/>
              </a:lnSpc>
              <a:spcBef>
                <a:spcPts val="0"/>
              </a:spcBef>
              <a:spcAft>
                <a:spcPts val="0"/>
              </a:spcAft>
              <a:buSzPts val="2000"/>
              <a:buNone/>
            </a:pPr>
            <a:r>
              <a:rPr lang="en-IN"/>
              <a:t>Project Architecture</a:t>
            </a:r>
            <a:endParaRPr/>
          </a:p>
        </p:txBody>
      </p:sp>
      <p:sp>
        <p:nvSpPr>
          <p:cNvPr id="130" name="Google Shape;130;p3"/>
          <p:cNvSpPr txBox="1">
            <a:spLocks noGrp="1"/>
          </p:cNvSpPr>
          <p:nvPr>
            <p:ph type="sldNum" idx="12"/>
          </p:nvPr>
        </p:nvSpPr>
        <p:spPr>
          <a:xfrm>
            <a:off x="11241511" y="6461578"/>
            <a:ext cx="806636" cy="4157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FFFFFF"/>
              </a:buClr>
              <a:buSzPts val="1800"/>
              <a:buFont typeface="Roboto Condensed"/>
              <a:buNone/>
            </a:pPr>
            <a:fld id="{00000000-1234-1234-1234-123412341234}" type="slidenum">
              <a:rPr lang="en-IN">
                <a:solidFill>
                  <a:srgbClr val="FFFFFF"/>
                </a:solidFill>
              </a:rPr>
              <a:t>4</a:t>
            </a:fld>
            <a:endParaRPr>
              <a:solidFill>
                <a:srgbClr val="FFFFFF"/>
              </a:solidFill>
            </a:endParaRPr>
          </a:p>
        </p:txBody>
      </p:sp>
      <p:sp>
        <p:nvSpPr>
          <p:cNvPr id="131" name="Google Shape;131;p3"/>
          <p:cNvSpPr txBox="1"/>
          <p:nvPr/>
        </p:nvSpPr>
        <p:spPr>
          <a:xfrm>
            <a:off x="1284625" y="3194838"/>
            <a:ext cx="74307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300">
              <a:latin typeface="Times New Roman"/>
              <a:ea typeface="Times New Roman"/>
              <a:cs typeface="Times New Roman"/>
              <a:sym typeface="Times New Roman"/>
            </a:endParaRPr>
          </a:p>
        </p:txBody>
      </p:sp>
      <p:sp>
        <p:nvSpPr>
          <p:cNvPr id="132" name="Google Shape;132;p3"/>
          <p:cNvSpPr/>
          <p:nvPr/>
        </p:nvSpPr>
        <p:spPr>
          <a:xfrm>
            <a:off x="869675" y="3103538"/>
            <a:ext cx="1474800"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dirty="0">
                <a:latin typeface="Times New Roman"/>
                <a:ea typeface="Times New Roman"/>
                <a:cs typeface="Times New Roman"/>
                <a:sym typeface="Times New Roman"/>
              </a:rPr>
              <a:t>Campaign </a:t>
            </a:r>
            <a:endParaRPr sz="2300" dirty="0">
              <a:latin typeface="Times New Roman"/>
              <a:ea typeface="Times New Roman"/>
              <a:cs typeface="Times New Roman"/>
              <a:sym typeface="Times New Roman"/>
            </a:endParaRPr>
          </a:p>
        </p:txBody>
      </p:sp>
      <p:sp>
        <p:nvSpPr>
          <p:cNvPr id="133" name="Google Shape;133;p3"/>
          <p:cNvSpPr/>
          <p:nvPr/>
        </p:nvSpPr>
        <p:spPr>
          <a:xfrm>
            <a:off x="3225251" y="3103538"/>
            <a:ext cx="966000"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dirty="0">
                <a:latin typeface="Times New Roman"/>
                <a:ea typeface="Times New Roman"/>
                <a:cs typeface="Times New Roman"/>
                <a:sym typeface="Times New Roman"/>
              </a:rPr>
              <a:t>Lead </a:t>
            </a:r>
            <a:endParaRPr sz="2300" dirty="0">
              <a:latin typeface="Times New Roman"/>
              <a:ea typeface="Times New Roman"/>
              <a:cs typeface="Times New Roman"/>
              <a:sym typeface="Times New Roman"/>
            </a:endParaRPr>
          </a:p>
        </p:txBody>
      </p:sp>
      <p:sp>
        <p:nvSpPr>
          <p:cNvPr id="134" name="Google Shape;134;p3"/>
          <p:cNvSpPr/>
          <p:nvPr/>
        </p:nvSpPr>
        <p:spPr>
          <a:xfrm>
            <a:off x="5177900" y="3103538"/>
            <a:ext cx="1793100"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a:latin typeface="Times New Roman"/>
                <a:ea typeface="Times New Roman"/>
                <a:cs typeface="Times New Roman"/>
                <a:sym typeface="Times New Roman"/>
              </a:rPr>
              <a:t>Organization</a:t>
            </a:r>
            <a:endParaRPr sz="2300">
              <a:latin typeface="Times New Roman"/>
              <a:ea typeface="Times New Roman"/>
              <a:cs typeface="Times New Roman"/>
              <a:sym typeface="Times New Roman"/>
            </a:endParaRPr>
          </a:p>
        </p:txBody>
      </p:sp>
      <p:sp>
        <p:nvSpPr>
          <p:cNvPr id="135" name="Google Shape;135;p3"/>
          <p:cNvSpPr/>
          <p:nvPr/>
        </p:nvSpPr>
        <p:spPr>
          <a:xfrm>
            <a:off x="7674425" y="3103538"/>
            <a:ext cx="1950000"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a:latin typeface="Times New Roman"/>
                <a:ea typeface="Times New Roman"/>
                <a:cs typeface="Times New Roman"/>
                <a:sym typeface="Times New Roman"/>
              </a:rPr>
              <a:t>Opportunities </a:t>
            </a:r>
            <a:endParaRPr sz="2300">
              <a:latin typeface="Times New Roman"/>
              <a:ea typeface="Times New Roman"/>
              <a:cs typeface="Times New Roman"/>
              <a:sym typeface="Times New Roman"/>
            </a:endParaRPr>
          </a:p>
        </p:txBody>
      </p:sp>
      <p:sp>
        <p:nvSpPr>
          <p:cNvPr id="136" name="Google Shape;136;p3"/>
          <p:cNvSpPr/>
          <p:nvPr/>
        </p:nvSpPr>
        <p:spPr>
          <a:xfrm>
            <a:off x="238063" y="4234413"/>
            <a:ext cx="1294500"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dirty="0">
                <a:latin typeface="Times New Roman"/>
                <a:ea typeface="Times New Roman"/>
                <a:cs typeface="Times New Roman"/>
                <a:sym typeface="Times New Roman"/>
              </a:rPr>
              <a:t>Products</a:t>
            </a:r>
            <a:endParaRPr sz="2300" dirty="0">
              <a:latin typeface="Times New Roman"/>
              <a:ea typeface="Times New Roman"/>
              <a:cs typeface="Times New Roman"/>
              <a:sym typeface="Times New Roman"/>
            </a:endParaRPr>
          </a:p>
        </p:txBody>
      </p:sp>
      <p:sp>
        <p:nvSpPr>
          <p:cNvPr id="137" name="Google Shape;137;p3"/>
          <p:cNvSpPr/>
          <p:nvPr/>
        </p:nvSpPr>
        <p:spPr>
          <a:xfrm>
            <a:off x="4131200" y="4297313"/>
            <a:ext cx="1474800"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a:latin typeface="Times New Roman"/>
                <a:ea typeface="Times New Roman"/>
                <a:cs typeface="Times New Roman"/>
                <a:sym typeface="Times New Roman"/>
              </a:rPr>
              <a:t>Pricebook</a:t>
            </a:r>
            <a:endParaRPr sz="2300">
              <a:latin typeface="Times New Roman"/>
              <a:ea typeface="Times New Roman"/>
              <a:cs typeface="Times New Roman"/>
              <a:sym typeface="Times New Roman"/>
            </a:endParaRPr>
          </a:p>
        </p:txBody>
      </p:sp>
      <p:sp>
        <p:nvSpPr>
          <p:cNvPr id="138" name="Google Shape;138;p3"/>
          <p:cNvSpPr/>
          <p:nvPr/>
        </p:nvSpPr>
        <p:spPr>
          <a:xfrm>
            <a:off x="10828475" y="4297313"/>
            <a:ext cx="1148100"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a:latin typeface="Times New Roman"/>
                <a:ea typeface="Times New Roman"/>
                <a:cs typeface="Times New Roman"/>
                <a:sym typeface="Times New Roman"/>
              </a:rPr>
              <a:t>Invoice</a:t>
            </a:r>
            <a:endParaRPr sz="2300">
              <a:latin typeface="Times New Roman"/>
              <a:ea typeface="Times New Roman"/>
              <a:cs typeface="Times New Roman"/>
              <a:sym typeface="Times New Roman"/>
            </a:endParaRPr>
          </a:p>
        </p:txBody>
      </p:sp>
      <p:sp>
        <p:nvSpPr>
          <p:cNvPr id="139" name="Google Shape;139;p3"/>
          <p:cNvSpPr/>
          <p:nvPr/>
        </p:nvSpPr>
        <p:spPr>
          <a:xfrm>
            <a:off x="10081475" y="3103538"/>
            <a:ext cx="1294500"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dirty="0">
                <a:latin typeface="Times New Roman"/>
                <a:ea typeface="Times New Roman"/>
                <a:cs typeface="Times New Roman"/>
                <a:sym typeface="Times New Roman"/>
              </a:rPr>
              <a:t>Contacts </a:t>
            </a:r>
            <a:endParaRPr sz="2300" dirty="0">
              <a:latin typeface="Times New Roman"/>
              <a:ea typeface="Times New Roman"/>
              <a:cs typeface="Times New Roman"/>
              <a:sym typeface="Times New Roman"/>
            </a:endParaRPr>
          </a:p>
        </p:txBody>
      </p:sp>
      <p:sp>
        <p:nvSpPr>
          <p:cNvPr id="140" name="Google Shape;140;p3"/>
          <p:cNvSpPr/>
          <p:nvPr/>
        </p:nvSpPr>
        <p:spPr>
          <a:xfrm>
            <a:off x="2172575" y="4297313"/>
            <a:ext cx="1148100"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dirty="0">
                <a:latin typeface="Times New Roman"/>
                <a:ea typeface="Times New Roman"/>
                <a:cs typeface="Times New Roman"/>
                <a:sym typeface="Times New Roman"/>
              </a:rPr>
              <a:t>Vendor</a:t>
            </a:r>
            <a:endParaRPr sz="2300" dirty="0">
              <a:latin typeface="Times New Roman"/>
              <a:ea typeface="Times New Roman"/>
              <a:cs typeface="Times New Roman"/>
              <a:sym typeface="Times New Roman"/>
            </a:endParaRPr>
          </a:p>
        </p:txBody>
      </p:sp>
      <p:sp>
        <p:nvSpPr>
          <p:cNvPr id="141" name="Google Shape;141;p3"/>
          <p:cNvSpPr/>
          <p:nvPr/>
        </p:nvSpPr>
        <p:spPr>
          <a:xfrm>
            <a:off x="8477900" y="4297313"/>
            <a:ext cx="1793100"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a:latin typeface="Times New Roman"/>
                <a:ea typeface="Times New Roman"/>
                <a:cs typeface="Times New Roman"/>
                <a:sym typeface="Times New Roman"/>
              </a:rPr>
              <a:t> Sales order</a:t>
            </a:r>
            <a:endParaRPr sz="2300">
              <a:latin typeface="Times New Roman"/>
              <a:ea typeface="Times New Roman"/>
              <a:cs typeface="Times New Roman"/>
              <a:sym typeface="Times New Roman"/>
            </a:endParaRPr>
          </a:p>
        </p:txBody>
      </p:sp>
      <p:sp>
        <p:nvSpPr>
          <p:cNvPr id="142" name="Google Shape;142;p3"/>
          <p:cNvSpPr/>
          <p:nvPr/>
        </p:nvSpPr>
        <p:spPr>
          <a:xfrm>
            <a:off x="6385563" y="4297313"/>
            <a:ext cx="1419000"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dirty="0">
                <a:latin typeface="Times New Roman"/>
                <a:ea typeface="Times New Roman"/>
                <a:cs typeface="Times New Roman"/>
                <a:sym typeface="Times New Roman"/>
              </a:rPr>
              <a:t>Quotation</a:t>
            </a:r>
            <a:endParaRPr sz="2300" dirty="0">
              <a:latin typeface="Times New Roman"/>
              <a:ea typeface="Times New Roman"/>
              <a:cs typeface="Times New Roman"/>
              <a:sym typeface="Times New Roman"/>
            </a:endParaRPr>
          </a:p>
        </p:txBody>
      </p:sp>
      <p:sp>
        <p:nvSpPr>
          <p:cNvPr id="143" name="Google Shape;143;p3"/>
          <p:cNvSpPr/>
          <p:nvPr/>
        </p:nvSpPr>
        <p:spPr>
          <a:xfrm>
            <a:off x="4804550" y="1442350"/>
            <a:ext cx="1501982" cy="519900"/>
          </a:xfrm>
          <a:prstGeom prst="round2DiagRect">
            <a:avLst>
              <a:gd name="adj1" fmla="val 16667"/>
              <a:gd name="adj2" fmla="val 0"/>
            </a:avLst>
          </a:prstGeom>
          <a:solidFill>
            <a:schemeClr val="lt2"/>
          </a:solidFill>
          <a:ln w="9525" cap="flat" cmpd="sng">
            <a:solidFill>
              <a:schemeClr val="dk2"/>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r>
              <a:rPr lang="en-IN" sz="2500" b="1" dirty="0">
                <a:latin typeface="Times New Roman"/>
                <a:ea typeface="Times New Roman"/>
                <a:cs typeface="Times New Roman"/>
                <a:sym typeface="Times New Roman"/>
              </a:rPr>
              <a:t>TRENT</a:t>
            </a:r>
            <a:endParaRPr sz="2500" b="1" dirty="0">
              <a:latin typeface="Times New Roman"/>
              <a:ea typeface="Times New Roman"/>
              <a:cs typeface="Times New Roman"/>
              <a:sym typeface="Times New Roman"/>
            </a:endParaRPr>
          </a:p>
        </p:txBody>
      </p:sp>
      <p:cxnSp>
        <p:nvCxnSpPr>
          <p:cNvPr id="144" name="Google Shape;144;p3"/>
          <p:cNvCxnSpPr>
            <a:endCxn id="132" idx="0"/>
          </p:cNvCxnSpPr>
          <p:nvPr/>
        </p:nvCxnSpPr>
        <p:spPr>
          <a:xfrm>
            <a:off x="677975" y="2642438"/>
            <a:ext cx="929100" cy="461100"/>
          </a:xfrm>
          <a:prstGeom prst="bentConnector2">
            <a:avLst/>
          </a:prstGeom>
          <a:noFill/>
          <a:ln w="28575" cap="flat" cmpd="sng">
            <a:solidFill>
              <a:schemeClr val="dk2"/>
            </a:solidFill>
            <a:prstDash val="solid"/>
            <a:round/>
            <a:headEnd type="none" w="med" len="med"/>
            <a:tailEnd type="none" w="med" len="med"/>
          </a:ln>
        </p:spPr>
      </p:cxnSp>
      <p:cxnSp>
        <p:nvCxnSpPr>
          <p:cNvPr id="145" name="Google Shape;145;p3"/>
          <p:cNvCxnSpPr/>
          <p:nvPr/>
        </p:nvCxnSpPr>
        <p:spPr>
          <a:xfrm>
            <a:off x="1535313" y="2642388"/>
            <a:ext cx="2142900" cy="445500"/>
          </a:xfrm>
          <a:prstGeom prst="bentConnector3">
            <a:avLst>
              <a:gd name="adj1" fmla="val 100328"/>
            </a:avLst>
          </a:prstGeom>
          <a:noFill/>
          <a:ln w="28575" cap="flat" cmpd="sng">
            <a:solidFill>
              <a:schemeClr val="dk2"/>
            </a:solidFill>
            <a:prstDash val="solid"/>
            <a:round/>
            <a:headEnd type="none" w="med" len="med"/>
            <a:tailEnd type="none" w="med" len="med"/>
          </a:ln>
        </p:spPr>
      </p:cxnSp>
      <p:cxnSp>
        <p:nvCxnSpPr>
          <p:cNvPr id="146" name="Google Shape;146;p3"/>
          <p:cNvCxnSpPr/>
          <p:nvPr/>
        </p:nvCxnSpPr>
        <p:spPr>
          <a:xfrm>
            <a:off x="3685238" y="2634688"/>
            <a:ext cx="2142900" cy="445500"/>
          </a:xfrm>
          <a:prstGeom prst="bentConnector3">
            <a:avLst>
              <a:gd name="adj1" fmla="val 100328"/>
            </a:avLst>
          </a:prstGeom>
          <a:noFill/>
          <a:ln w="28575" cap="flat" cmpd="sng">
            <a:solidFill>
              <a:schemeClr val="dk2"/>
            </a:solidFill>
            <a:prstDash val="solid"/>
            <a:round/>
            <a:headEnd type="none" w="med" len="med"/>
            <a:tailEnd type="none" w="med" len="med"/>
          </a:ln>
        </p:spPr>
      </p:cxnSp>
      <p:cxnSp>
        <p:nvCxnSpPr>
          <p:cNvPr id="147" name="Google Shape;147;p3"/>
          <p:cNvCxnSpPr>
            <a:endCxn id="135" idx="0"/>
          </p:cNvCxnSpPr>
          <p:nvPr/>
        </p:nvCxnSpPr>
        <p:spPr>
          <a:xfrm>
            <a:off x="5835125" y="2634638"/>
            <a:ext cx="2814300" cy="468900"/>
          </a:xfrm>
          <a:prstGeom prst="bentConnector2">
            <a:avLst/>
          </a:prstGeom>
          <a:noFill/>
          <a:ln w="28575" cap="flat" cmpd="sng">
            <a:solidFill>
              <a:schemeClr val="dk2"/>
            </a:solidFill>
            <a:prstDash val="solid"/>
            <a:round/>
            <a:headEnd type="none" w="med" len="med"/>
            <a:tailEnd type="none" w="med" len="med"/>
          </a:ln>
        </p:spPr>
      </p:cxnSp>
      <p:cxnSp>
        <p:nvCxnSpPr>
          <p:cNvPr id="148" name="Google Shape;148;p3"/>
          <p:cNvCxnSpPr/>
          <p:nvPr/>
        </p:nvCxnSpPr>
        <p:spPr>
          <a:xfrm>
            <a:off x="8649438" y="2634688"/>
            <a:ext cx="2142900" cy="445500"/>
          </a:xfrm>
          <a:prstGeom prst="bentConnector3">
            <a:avLst>
              <a:gd name="adj1" fmla="val 100328"/>
            </a:avLst>
          </a:prstGeom>
          <a:noFill/>
          <a:ln w="28575" cap="flat" cmpd="sng">
            <a:solidFill>
              <a:schemeClr val="dk2"/>
            </a:solidFill>
            <a:prstDash val="solid"/>
            <a:round/>
            <a:headEnd type="none" w="med" len="med"/>
            <a:tailEnd type="none" w="med" len="med"/>
          </a:ln>
        </p:spPr>
      </p:cxnSp>
      <p:cxnSp>
        <p:nvCxnSpPr>
          <p:cNvPr id="149" name="Google Shape;149;p3"/>
          <p:cNvCxnSpPr>
            <a:endCxn id="140" idx="0"/>
          </p:cNvCxnSpPr>
          <p:nvPr/>
        </p:nvCxnSpPr>
        <p:spPr>
          <a:xfrm rot="-5400000" flipH="1">
            <a:off x="1395575" y="2946263"/>
            <a:ext cx="1670400" cy="1031700"/>
          </a:xfrm>
          <a:prstGeom prst="bentConnector3">
            <a:avLst>
              <a:gd name="adj1" fmla="val 111"/>
            </a:avLst>
          </a:prstGeom>
          <a:noFill/>
          <a:ln w="28575" cap="flat" cmpd="sng">
            <a:solidFill>
              <a:schemeClr val="dk2"/>
            </a:solidFill>
            <a:prstDash val="solid"/>
            <a:round/>
            <a:headEnd type="none" w="med" len="med"/>
            <a:tailEnd type="none" w="med" len="med"/>
          </a:ln>
        </p:spPr>
      </p:cxnSp>
      <p:cxnSp>
        <p:nvCxnSpPr>
          <p:cNvPr id="150" name="Google Shape;150;p3"/>
          <p:cNvCxnSpPr/>
          <p:nvPr/>
        </p:nvCxnSpPr>
        <p:spPr>
          <a:xfrm rot="-5400000" flipH="1">
            <a:off x="3657075" y="2946263"/>
            <a:ext cx="1670400" cy="1031700"/>
          </a:xfrm>
          <a:prstGeom prst="bentConnector3">
            <a:avLst>
              <a:gd name="adj1" fmla="val 111"/>
            </a:avLst>
          </a:prstGeom>
          <a:noFill/>
          <a:ln w="28575" cap="flat" cmpd="sng">
            <a:solidFill>
              <a:schemeClr val="dk2"/>
            </a:solidFill>
            <a:prstDash val="solid"/>
            <a:round/>
            <a:headEnd type="none" w="med" len="med"/>
            <a:tailEnd type="none" w="med" len="med"/>
          </a:ln>
        </p:spPr>
      </p:cxnSp>
      <p:cxnSp>
        <p:nvCxnSpPr>
          <p:cNvPr id="151" name="Google Shape;151;p3"/>
          <p:cNvCxnSpPr/>
          <p:nvPr/>
        </p:nvCxnSpPr>
        <p:spPr>
          <a:xfrm rot="-5400000" flipH="1">
            <a:off x="5919588" y="2946263"/>
            <a:ext cx="1670400" cy="1031700"/>
          </a:xfrm>
          <a:prstGeom prst="bentConnector3">
            <a:avLst>
              <a:gd name="adj1" fmla="val 111"/>
            </a:avLst>
          </a:prstGeom>
          <a:noFill/>
          <a:ln w="28575" cap="flat" cmpd="sng">
            <a:solidFill>
              <a:schemeClr val="dk2"/>
            </a:solidFill>
            <a:prstDash val="solid"/>
            <a:round/>
            <a:headEnd type="none" w="med" len="med"/>
            <a:tailEnd type="none" w="med" len="med"/>
          </a:ln>
        </p:spPr>
      </p:cxnSp>
      <p:cxnSp>
        <p:nvCxnSpPr>
          <p:cNvPr id="152" name="Google Shape;152;p3"/>
          <p:cNvCxnSpPr/>
          <p:nvPr/>
        </p:nvCxnSpPr>
        <p:spPr>
          <a:xfrm rot="-5400000" flipH="1">
            <a:off x="8481325" y="2946263"/>
            <a:ext cx="1670400" cy="1031700"/>
          </a:xfrm>
          <a:prstGeom prst="bentConnector3">
            <a:avLst>
              <a:gd name="adj1" fmla="val 111"/>
            </a:avLst>
          </a:prstGeom>
          <a:noFill/>
          <a:ln w="28575" cap="flat" cmpd="sng">
            <a:solidFill>
              <a:schemeClr val="dk2"/>
            </a:solidFill>
            <a:prstDash val="solid"/>
            <a:round/>
            <a:headEnd type="none" w="med" len="med"/>
            <a:tailEnd type="none" w="med" len="med"/>
          </a:ln>
        </p:spPr>
      </p:cxnSp>
      <p:cxnSp>
        <p:nvCxnSpPr>
          <p:cNvPr id="153" name="Google Shape;153;p3"/>
          <p:cNvCxnSpPr/>
          <p:nvPr/>
        </p:nvCxnSpPr>
        <p:spPr>
          <a:xfrm rot="-5400000" flipH="1">
            <a:off x="10222425" y="2946263"/>
            <a:ext cx="1670400" cy="1031700"/>
          </a:xfrm>
          <a:prstGeom prst="bentConnector3">
            <a:avLst>
              <a:gd name="adj1" fmla="val 111"/>
            </a:avLst>
          </a:prstGeom>
          <a:noFill/>
          <a:ln w="28575" cap="flat" cmpd="sng">
            <a:solidFill>
              <a:schemeClr val="dk2"/>
            </a:solidFill>
            <a:prstDash val="solid"/>
            <a:round/>
            <a:headEnd type="none" w="med" len="med"/>
            <a:tailEnd type="none" w="med" len="med"/>
          </a:ln>
        </p:spPr>
      </p:cxnSp>
      <p:cxnSp>
        <p:nvCxnSpPr>
          <p:cNvPr id="154" name="Google Shape;154;p3"/>
          <p:cNvCxnSpPr/>
          <p:nvPr/>
        </p:nvCxnSpPr>
        <p:spPr>
          <a:xfrm rot="-5400000" flipH="1">
            <a:off x="-286562" y="3195263"/>
            <a:ext cx="1592100" cy="533700"/>
          </a:xfrm>
          <a:prstGeom prst="bentConnector3">
            <a:avLst>
              <a:gd name="adj1" fmla="val -1487"/>
            </a:avLst>
          </a:prstGeom>
          <a:noFill/>
          <a:ln w="28575" cap="flat" cmpd="sng">
            <a:solidFill>
              <a:schemeClr val="dk2"/>
            </a:solidFill>
            <a:prstDash val="solid"/>
            <a:round/>
            <a:headEnd type="none" w="med" len="med"/>
            <a:tailEnd type="none" w="med" len="med"/>
          </a:ln>
        </p:spPr>
      </p:cxnSp>
      <p:cxnSp>
        <p:nvCxnSpPr>
          <p:cNvPr id="155" name="Google Shape;155;p3"/>
          <p:cNvCxnSpPr/>
          <p:nvPr/>
        </p:nvCxnSpPr>
        <p:spPr>
          <a:xfrm rot="10800000" flipH="1">
            <a:off x="215413" y="2653288"/>
            <a:ext cx="11772600" cy="2700"/>
          </a:xfrm>
          <a:prstGeom prst="straightConnector1">
            <a:avLst/>
          </a:prstGeom>
          <a:noFill/>
          <a:ln w="76200"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3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8B4-44E3-898D-43C0-19799B5021E6}"/>
              </a:ext>
            </a:extLst>
          </p:cNvPr>
          <p:cNvSpPr>
            <a:spLocks noGrp="1"/>
          </p:cNvSpPr>
          <p:nvPr>
            <p:ph type="title"/>
          </p:nvPr>
        </p:nvSpPr>
        <p:spPr/>
        <p:txBody>
          <a:bodyPr/>
          <a:lstStyle/>
          <a:p>
            <a:r>
              <a:rPr lang="en-IN" dirty="0"/>
              <a:t>Project Architecture</a:t>
            </a:r>
          </a:p>
        </p:txBody>
      </p:sp>
      <p:sp>
        <p:nvSpPr>
          <p:cNvPr id="3" name="Slide Number Placeholder 2">
            <a:extLst>
              <a:ext uri="{FF2B5EF4-FFF2-40B4-BE49-F238E27FC236}">
                <a16:creationId xmlns:a16="http://schemas.microsoft.com/office/drawing/2014/main" id="{4BF25929-CAE7-80F5-B5A2-C7A9DCB9E18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5</a:t>
            </a:fld>
            <a:endParaRPr lang="en-IN"/>
          </a:p>
        </p:txBody>
      </p:sp>
      <p:sp>
        <p:nvSpPr>
          <p:cNvPr id="6" name="Google Shape;132;p3">
            <a:extLst>
              <a:ext uri="{FF2B5EF4-FFF2-40B4-BE49-F238E27FC236}">
                <a16:creationId xmlns:a16="http://schemas.microsoft.com/office/drawing/2014/main" id="{FDE5CB3A-A8B2-4DA9-61A2-2273234022FE}"/>
              </a:ext>
            </a:extLst>
          </p:cNvPr>
          <p:cNvSpPr/>
          <p:nvPr/>
        </p:nvSpPr>
        <p:spPr>
          <a:xfrm>
            <a:off x="360628" y="3065781"/>
            <a:ext cx="1474800"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dirty="0">
                <a:latin typeface="Times New Roman"/>
                <a:ea typeface="Times New Roman"/>
                <a:cs typeface="Times New Roman"/>
                <a:sym typeface="Times New Roman"/>
              </a:rPr>
              <a:t>Campaign </a:t>
            </a:r>
            <a:endParaRPr sz="2300" dirty="0">
              <a:latin typeface="Times New Roman"/>
              <a:ea typeface="Times New Roman"/>
              <a:cs typeface="Times New Roman"/>
              <a:sym typeface="Times New Roman"/>
            </a:endParaRPr>
          </a:p>
        </p:txBody>
      </p:sp>
      <p:sp>
        <p:nvSpPr>
          <p:cNvPr id="7" name="Google Shape;132;p3">
            <a:extLst>
              <a:ext uri="{FF2B5EF4-FFF2-40B4-BE49-F238E27FC236}">
                <a16:creationId xmlns:a16="http://schemas.microsoft.com/office/drawing/2014/main" id="{1832DF05-4E8A-80C6-F502-FC04539D0A40}"/>
              </a:ext>
            </a:extLst>
          </p:cNvPr>
          <p:cNvSpPr/>
          <p:nvPr/>
        </p:nvSpPr>
        <p:spPr>
          <a:xfrm>
            <a:off x="2456938" y="2262886"/>
            <a:ext cx="1089529"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dirty="0">
                <a:latin typeface="Times New Roman"/>
                <a:ea typeface="Times New Roman"/>
                <a:cs typeface="Times New Roman"/>
                <a:sym typeface="Times New Roman"/>
              </a:rPr>
              <a:t>Lead </a:t>
            </a:r>
            <a:endParaRPr sz="2300" dirty="0">
              <a:latin typeface="Times New Roman"/>
              <a:ea typeface="Times New Roman"/>
              <a:cs typeface="Times New Roman"/>
              <a:sym typeface="Times New Roman"/>
            </a:endParaRPr>
          </a:p>
        </p:txBody>
      </p:sp>
      <p:sp>
        <p:nvSpPr>
          <p:cNvPr id="8" name="Google Shape;132;p3">
            <a:extLst>
              <a:ext uri="{FF2B5EF4-FFF2-40B4-BE49-F238E27FC236}">
                <a16:creationId xmlns:a16="http://schemas.microsoft.com/office/drawing/2014/main" id="{D16F9420-96B5-7D8D-1A7E-A935E6D26686}"/>
              </a:ext>
            </a:extLst>
          </p:cNvPr>
          <p:cNvSpPr/>
          <p:nvPr/>
        </p:nvSpPr>
        <p:spPr>
          <a:xfrm>
            <a:off x="2273114" y="4173549"/>
            <a:ext cx="1834247"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dirty="0">
                <a:latin typeface="Times New Roman"/>
                <a:ea typeface="Times New Roman"/>
                <a:cs typeface="Times New Roman"/>
                <a:sym typeface="Times New Roman"/>
              </a:rPr>
              <a:t>Organization </a:t>
            </a:r>
            <a:endParaRPr sz="2300" dirty="0">
              <a:latin typeface="Times New Roman"/>
              <a:ea typeface="Times New Roman"/>
              <a:cs typeface="Times New Roman"/>
              <a:sym typeface="Times New Roman"/>
            </a:endParaRPr>
          </a:p>
        </p:txBody>
      </p:sp>
      <p:sp>
        <p:nvSpPr>
          <p:cNvPr id="9" name="Google Shape;132;p3">
            <a:extLst>
              <a:ext uri="{FF2B5EF4-FFF2-40B4-BE49-F238E27FC236}">
                <a16:creationId xmlns:a16="http://schemas.microsoft.com/office/drawing/2014/main" id="{079C501B-2BC0-F35C-34FC-25DD843ABF2A}"/>
              </a:ext>
            </a:extLst>
          </p:cNvPr>
          <p:cNvSpPr/>
          <p:nvPr/>
        </p:nvSpPr>
        <p:spPr>
          <a:xfrm>
            <a:off x="4003669" y="3065781"/>
            <a:ext cx="1894368"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dirty="0">
                <a:latin typeface="Times New Roman"/>
                <a:ea typeface="Times New Roman"/>
                <a:cs typeface="Times New Roman"/>
                <a:sym typeface="Times New Roman"/>
              </a:rPr>
              <a:t>Opportunities </a:t>
            </a:r>
            <a:endParaRPr sz="2300" dirty="0">
              <a:latin typeface="Times New Roman"/>
              <a:ea typeface="Times New Roman"/>
              <a:cs typeface="Times New Roman"/>
              <a:sym typeface="Times New Roman"/>
            </a:endParaRPr>
          </a:p>
        </p:txBody>
      </p:sp>
      <p:sp>
        <p:nvSpPr>
          <p:cNvPr id="10" name="Google Shape;132;p3">
            <a:extLst>
              <a:ext uri="{FF2B5EF4-FFF2-40B4-BE49-F238E27FC236}">
                <a16:creationId xmlns:a16="http://schemas.microsoft.com/office/drawing/2014/main" id="{1AEC8308-959E-4D47-34FF-C954823FEDA3}"/>
              </a:ext>
            </a:extLst>
          </p:cNvPr>
          <p:cNvSpPr/>
          <p:nvPr/>
        </p:nvSpPr>
        <p:spPr>
          <a:xfrm>
            <a:off x="6423634" y="3065781"/>
            <a:ext cx="1372334"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dirty="0">
                <a:latin typeface="Times New Roman"/>
                <a:ea typeface="Times New Roman"/>
                <a:cs typeface="Times New Roman"/>
                <a:sym typeface="Times New Roman"/>
              </a:rPr>
              <a:t>Contacts </a:t>
            </a:r>
            <a:endParaRPr sz="2300" dirty="0">
              <a:latin typeface="Times New Roman"/>
              <a:ea typeface="Times New Roman"/>
              <a:cs typeface="Times New Roman"/>
              <a:sym typeface="Times New Roman"/>
            </a:endParaRPr>
          </a:p>
        </p:txBody>
      </p:sp>
      <p:sp>
        <p:nvSpPr>
          <p:cNvPr id="13" name="Google Shape;132;p3">
            <a:extLst>
              <a:ext uri="{FF2B5EF4-FFF2-40B4-BE49-F238E27FC236}">
                <a16:creationId xmlns:a16="http://schemas.microsoft.com/office/drawing/2014/main" id="{B36C6EDB-E2CF-1473-12C7-F61FA1773855}"/>
              </a:ext>
            </a:extLst>
          </p:cNvPr>
          <p:cNvSpPr/>
          <p:nvPr/>
        </p:nvSpPr>
        <p:spPr>
          <a:xfrm>
            <a:off x="8404834" y="3065781"/>
            <a:ext cx="1512164"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dirty="0">
                <a:latin typeface="Times New Roman"/>
                <a:ea typeface="Times New Roman"/>
                <a:cs typeface="Times New Roman"/>
                <a:sym typeface="Times New Roman"/>
              </a:rPr>
              <a:t>Quotation </a:t>
            </a:r>
            <a:endParaRPr sz="2300" dirty="0">
              <a:latin typeface="Times New Roman"/>
              <a:ea typeface="Times New Roman"/>
              <a:cs typeface="Times New Roman"/>
              <a:sym typeface="Times New Roman"/>
            </a:endParaRPr>
          </a:p>
        </p:txBody>
      </p:sp>
      <p:sp>
        <p:nvSpPr>
          <p:cNvPr id="14" name="Google Shape;132;p3">
            <a:extLst>
              <a:ext uri="{FF2B5EF4-FFF2-40B4-BE49-F238E27FC236}">
                <a16:creationId xmlns:a16="http://schemas.microsoft.com/office/drawing/2014/main" id="{788CFDD8-728D-1006-ACB5-925ECEEC0FC2}"/>
              </a:ext>
            </a:extLst>
          </p:cNvPr>
          <p:cNvSpPr/>
          <p:nvPr/>
        </p:nvSpPr>
        <p:spPr>
          <a:xfrm>
            <a:off x="10414315" y="3065781"/>
            <a:ext cx="1633832"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dirty="0">
                <a:latin typeface="Times New Roman"/>
                <a:ea typeface="Times New Roman"/>
                <a:cs typeface="Times New Roman"/>
                <a:sym typeface="Times New Roman"/>
              </a:rPr>
              <a:t>Sales Order</a:t>
            </a:r>
            <a:endParaRPr sz="2300" dirty="0">
              <a:latin typeface="Times New Roman"/>
              <a:ea typeface="Times New Roman"/>
              <a:cs typeface="Times New Roman"/>
              <a:sym typeface="Times New Roman"/>
            </a:endParaRPr>
          </a:p>
        </p:txBody>
      </p:sp>
      <p:sp>
        <p:nvSpPr>
          <p:cNvPr id="15" name="Google Shape;132;p3">
            <a:extLst>
              <a:ext uri="{FF2B5EF4-FFF2-40B4-BE49-F238E27FC236}">
                <a16:creationId xmlns:a16="http://schemas.microsoft.com/office/drawing/2014/main" id="{DA8F7095-C044-B57D-BE5A-B392F681F805}"/>
              </a:ext>
            </a:extLst>
          </p:cNvPr>
          <p:cNvSpPr/>
          <p:nvPr/>
        </p:nvSpPr>
        <p:spPr>
          <a:xfrm>
            <a:off x="10568479" y="4386493"/>
            <a:ext cx="1346063"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dirty="0">
                <a:latin typeface="Times New Roman"/>
                <a:ea typeface="Times New Roman"/>
                <a:cs typeface="Times New Roman"/>
                <a:sym typeface="Times New Roman"/>
              </a:rPr>
              <a:t>Invoice </a:t>
            </a:r>
            <a:endParaRPr sz="2300" dirty="0">
              <a:latin typeface="Times New Roman"/>
              <a:ea typeface="Times New Roman"/>
              <a:cs typeface="Times New Roman"/>
              <a:sym typeface="Times New Roman"/>
            </a:endParaRPr>
          </a:p>
        </p:txBody>
      </p:sp>
      <p:sp>
        <p:nvSpPr>
          <p:cNvPr id="16" name="Google Shape;136;p3">
            <a:extLst>
              <a:ext uri="{FF2B5EF4-FFF2-40B4-BE49-F238E27FC236}">
                <a16:creationId xmlns:a16="http://schemas.microsoft.com/office/drawing/2014/main" id="{A5C9A141-5504-C5F4-6A88-06BFA7EF020A}"/>
              </a:ext>
            </a:extLst>
          </p:cNvPr>
          <p:cNvSpPr/>
          <p:nvPr/>
        </p:nvSpPr>
        <p:spPr>
          <a:xfrm>
            <a:off x="6805901" y="1449052"/>
            <a:ext cx="1294500"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dirty="0">
                <a:latin typeface="Times New Roman"/>
                <a:ea typeface="Times New Roman"/>
                <a:cs typeface="Times New Roman"/>
                <a:sym typeface="Times New Roman"/>
              </a:rPr>
              <a:t>Products</a:t>
            </a:r>
            <a:endParaRPr sz="2300" dirty="0">
              <a:latin typeface="Times New Roman"/>
              <a:ea typeface="Times New Roman"/>
              <a:cs typeface="Times New Roman"/>
              <a:sym typeface="Times New Roman"/>
            </a:endParaRPr>
          </a:p>
        </p:txBody>
      </p:sp>
      <p:sp>
        <p:nvSpPr>
          <p:cNvPr id="17" name="Google Shape;140;p3">
            <a:extLst>
              <a:ext uri="{FF2B5EF4-FFF2-40B4-BE49-F238E27FC236}">
                <a16:creationId xmlns:a16="http://schemas.microsoft.com/office/drawing/2014/main" id="{8C12727F-4938-6AA7-8D6D-E4B38CECFD6B}"/>
              </a:ext>
            </a:extLst>
          </p:cNvPr>
          <p:cNvSpPr/>
          <p:nvPr/>
        </p:nvSpPr>
        <p:spPr>
          <a:xfrm>
            <a:off x="8710034" y="596644"/>
            <a:ext cx="1148100"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dirty="0">
                <a:latin typeface="Times New Roman"/>
                <a:ea typeface="Times New Roman"/>
                <a:cs typeface="Times New Roman"/>
                <a:sym typeface="Times New Roman"/>
              </a:rPr>
              <a:t>Vendor</a:t>
            </a:r>
            <a:endParaRPr sz="2300" dirty="0">
              <a:latin typeface="Times New Roman"/>
              <a:ea typeface="Times New Roman"/>
              <a:cs typeface="Times New Roman"/>
              <a:sym typeface="Times New Roman"/>
            </a:endParaRPr>
          </a:p>
        </p:txBody>
      </p:sp>
      <p:sp>
        <p:nvSpPr>
          <p:cNvPr id="18" name="Google Shape;137;p3">
            <a:extLst>
              <a:ext uri="{FF2B5EF4-FFF2-40B4-BE49-F238E27FC236}">
                <a16:creationId xmlns:a16="http://schemas.microsoft.com/office/drawing/2014/main" id="{66124E7C-0065-EB3F-A970-20CAC0CF7481}"/>
              </a:ext>
            </a:extLst>
          </p:cNvPr>
          <p:cNvSpPr/>
          <p:nvPr/>
        </p:nvSpPr>
        <p:spPr>
          <a:xfrm>
            <a:off x="9880720" y="1579027"/>
            <a:ext cx="1474800" cy="51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300">
                <a:latin typeface="Times New Roman"/>
                <a:ea typeface="Times New Roman"/>
                <a:cs typeface="Times New Roman"/>
                <a:sym typeface="Times New Roman"/>
              </a:rPr>
              <a:t>Pricebook</a:t>
            </a:r>
            <a:endParaRPr sz="2300">
              <a:latin typeface="Times New Roman"/>
              <a:ea typeface="Times New Roman"/>
              <a:cs typeface="Times New Roman"/>
              <a:sym typeface="Times New Roman"/>
            </a:endParaRPr>
          </a:p>
        </p:txBody>
      </p:sp>
      <p:cxnSp>
        <p:nvCxnSpPr>
          <p:cNvPr id="20" name="Straight Arrow Connector 19">
            <a:extLst>
              <a:ext uri="{FF2B5EF4-FFF2-40B4-BE49-F238E27FC236}">
                <a16:creationId xmlns:a16="http://schemas.microsoft.com/office/drawing/2014/main" id="{00ACF698-1DB4-4948-D002-D768A7C39B7F}"/>
              </a:ext>
            </a:extLst>
          </p:cNvPr>
          <p:cNvCxnSpPr>
            <a:stCxn id="6" idx="3"/>
            <a:endCxn id="7" idx="1"/>
          </p:cNvCxnSpPr>
          <p:nvPr/>
        </p:nvCxnSpPr>
        <p:spPr>
          <a:xfrm flipV="1">
            <a:off x="1835428" y="2522836"/>
            <a:ext cx="621510" cy="8028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AB25ACFE-4AB5-E783-D97E-347B43535669}"/>
              </a:ext>
            </a:extLst>
          </p:cNvPr>
          <p:cNvCxnSpPr>
            <a:stCxn id="6" idx="3"/>
            <a:endCxn id="8" idx="1"/>
          </p:cNvCxnSpPr>
          <p:nvPr/>
        </p:nvCxnSpPr>
        <p:spPr>
          <a:xfrm>
            <a:off x="1835428" y="3325731"/>
            <a:ext cx="437686" cy="1107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EF6051E0-9468-C381-C852-6DEDB4F96B12}"/>
              </a:ext>
            </a:extLst>
          </p:cNvPr>
          <p:cNvCxnSpPr>
            <a:stCxn id="7" idx="3"/>
            <a:endCxn id="9" idx="1"/>
          </p:cNvCxnSpPr>
          <p:nvPr/>
        </p:nvCxnSpPr>
        <p:spPr>
          <a:xfrm>
            <a:off x="3546467" y="2522836"/>
            <a:ext cx="457202" cy="8028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D09AABD8-DA31-FC08-5106-3157FCE177E7}"/>
              </a:ext>
            </a:extLst>
          </p:cNvPr>
          <p:cNvCxnSpPr>
            <a:endCxn id="9" idx="1"/>
          </p:cNvCxnSpPr>
          <p:nvPr/>
        </p:nvCxnSpPr>
        <p:spPr>
          <a:xfrm flipV="1">
            <a:off x="3657600" y="3325731"/>
            <a:ext cx="346069" cy="8478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F2FB9FDE-7B78-269D-4F18-FEE90618AD36}"/>
              </a:ext>
            </a:extLst>
          </p:cNvPr>
          <p:cNvCxnSpPr>
            <a:stCxn id="9" idx="3"/>
            <a:endCxn id="10" idx="1"/>
          </p:cNvCxnSpPr>
          <p:nvPr/>
        </p:nvCxnSpPr>
        <p:spPr>
          <a:xfrm>
            <a:off x="5898037" y="3325731"/>
            <a:ext cx="5255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1B0E0F9-8B27-8A3F-DBA9-853101EE7BC2}"/>
              </a:ext>
            </a:extLst>
          </p:cNvPr>
          <p:cNvCxnSpPr>
            <a:stCxn id="10" idx="3"/>
            <a:endCxn id="13" idx="1"/>
          </p:cNvCxnSpPr>
          <p:nvPr/>
        </p:nvCxnSpPr>
        <p:spPr>
          <a:xfrm>
            <a:off x="7795968" y="3325731"/>
            <a:ext cx="60886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5ACBBE19-7057-0E6C-8481-CCC967DA9A4E}"/>
              </a:ext>
            </a:extLst>
          </p:cNvPr>
          <p:cNvCxnSpPr>
            <a:stCxn id="13" idx="3"/>
            <a:endCxn id="14" idx="1"/>
          </p:cNvCxnSpPr>
          <p:nvPr/>
        </p:nvCxnSpPr>
        <p:spPr>
          <a:xfrm>
            <a:off x="9916998" y="3325731"/>
            <a:ext cx="49731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A2F933C5-45D5-4BC3-F41B-034EB5ACBD39}"/>
              </a:ext>
            </a:extLst>
          </p:cNvPr>
          <p:cNvCxnSpPr>
            <a:stCxn id="16" idx="2"/>
            <a:endCxn id="13" idx="0"/>
          </p:cNvCxnSpPr>
          <p:nvPr/>
        </p:nvCxnSpPr>
        <p:spPr>
          <a:xfrm>
            <a:off x="7453151" y="1968952"/>
            <a:ext cx="1707765" cy="10968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44B17613-827B-E682-41A2-7CA71CC458DE}"/>
              </a:ext>
            </a:extLst>
          </p:cNvPr>
          <p:cNvCxnSpPr>
            <a:stCxn id="18" idx="2"/>
            <a:endCxn id="13" idx="0"/>
          </p:cNvCxnSpPr>
          <p:nvPr/>
        </p:nvCxnSpPr>
        <p:spPr>
          <a:xfrm flipH="1">
            <a:off x="9160916" y="2098927"/>
            <a:ext cx="1457204" cy="9668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6378BF2F-2F7B-A11F-1A0F-52895302352B}"/>
              </a:ext>
            </a:extLst>
          </p:cNvPr>
          <p:cNvCxnSpPr>
            <a:cxnSpLocks/>
            <a:stCxn id="14" idx="2"/>
            <a:endCxn id="15" idx="0"/>
          </p:cNvCxnSpPr>
          <p:nvPr/>
        </p:nvCxnSpPr>
        <p:spPr>
          <a:xfrm>
            <a:off x="11231231" y="3585681"/>
            <a:ext cx="10280" cy="8008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0B1C6B10-B21A-E886-A171-BC3D37940319}"/>
              </a:ext>
            </a:extLst>
          </p:cNvPr>
          <p:cNvCxnSpPr>
            <a:cxnSpLocks/>
            <a:stCxn id="16" idx="3"/>
            <a:endCxn id="17" idx="1"/>
          </p:cNvCxnSpPr>
          <p:nvPr/>
        </p:nvCxnSpPr>
        <p:spPr>
          <a:xfrm flipV="1">
            <a:off x="8100401" y="856594"/>
            <a:ext cx="609633" cy="8524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45620046"/>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5"/>
          <p:cNvSpPr txBox="1">
            <a:spLocks noGrp="1"/>
          </p:cNvSpPr>
          <p:nvPr>
            <p:ph type="title"/>
          </p:nvPr>
        </p:nvSpPr>
        <p:spPr>
          <a:xfrm>
            <a:off x="2" y="37720"/>
            <a:ext cx="6730423" cy="574453"/>
          </a:xfrm>
          <a:prstGeom prst="rect">
            <a:avLst/>
          </a:prstGeom>
          <a:noFill/>
          <a:ln>
            <a:noFill/>
          </a:ln>
        </p:spPr>
        <p:txBody>
          <a:bodyPr spcFirstLastPara="1" wrap="square" lIns="108000" tIns="0" rIns="0" bIns="0" anchor="ctr" anchorCtr="0">
            <a:spAutoFit/>
          </a:bodyPr>
          <a:lstStyle/>
          <a:p>
            <a:pPr marL="0" lvl="0" indent="0" algn="l" rtl="0">
              <a:lnSpc>
                <a:spcPct val="100000"/>
              </a:lnSpc>
              <a:spcBef>
                <a:spcPts val="0"/>
              </a:spcBef>
              <a:spcAft>
                <a:spcPts val="0"/>
              </a:spcAft>
              <a:buSzPts val="2000"/>
              <a:buNone/>
            </a:pPr>
            <a:r>
              <a:rPr lang="en-IN"/>
              <a:t>Project module explanation </a:t>
            </a:r>
            <a:endParaRPr/>
          </a:p>
        </p:txBody>
      </p:sp>
      <p:sp>
        <p:nvSpPr>
          <p:cNvPr id="227" name="Google Shape;227;p5"/>
          <p:cNvSpPr txBox="1">
            <a:spLocks noGrp="1"/>
          </p:cNvSpPr>
          <p:nvPr>
            <p:ph type="sldNum" idx="12"/>
          </p:nvPr>
        </p:nvSpPr>
        <p:spPr>
          <a:xfrm>
            <a:off x="11241511" y="6461578"/>
            <a:ext cx="806636" cy="4157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FFFFFF"/>
              </a:buClr>
              <a:buSzPts val="1800"/>
              <a:buFont typeface="Roboto Condensed"/>
              <a:buNone/>
            </a:pPr>
            <a:fld id="{00000000-1234-1234-1234-123412341234}" type="slidenum">
              <a:rPr lang="en-IN">
                <a:solidFill>
                  <a:srgbClr val="FFFFFF"/>
                </a:solidFill>
              </a:rPr>
              <a:t>6</a:t>
            </a:fld>
            <a:endParaRPr>
              <a:solidFill>
                <a:srgbClr val="FFFFFF"/>
              </a:solidFill>
            </a:endParaRPr>
          </a:p>
        </p:txBody>
      </p:sp>
      <p:sp>
        <p:nvSpPr>
          <p:cNvPr id="228" name="Google Shape;228;p5"/>
          <p:cNvSpPr txBox="1"/>
          <p:nvPr/>
        </p:nvSpPr>
        <p:spPr>
          <a:xfrm>
            <a:off x="6391158" y="480394"/>
            <a:ext cx="5472332" cy="92333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endParaRPr sz="1200" b="1">
              <a:solidFill>
                <a:srgbClr val="000000"/>
              </a:solidFill>
              <a:latin typeface="Calibri"/>
              <a:ea typeface="Calibri"/>
              <a:cs typeface="Calibri"/>
              <a:sym typeface="Calibri"/>
            </a:endParaRPr>
          </a:p>
          <a:p>
            <a:pPr marL="342900" marR="0" lvl="0" indent="-342900" algn="l" rtl="0">
              <a:spcBef>
                <a:spcPts val="0"/>
              </a:spcBef>
              <a:spcAft>
                <a:spcPts val="0"/>
              </a:spcAft>
              <a:buNone/>
            </a:pPr>
            <a:endParaRPr sz="1200" b="1">
              <a:solidFill>
                <a:srgbClr val="000000"/>
              </a:solidFill>
              <a:latin typeface="Calibri"/>
              <a:ea typeface="Calibri"/>
              <a:cs typeface="Calibri"/>
              <a:sym typeface="Calibri"/>
            </a:endParaRPr>
          </a:p>
          <a:p>
            <a:pPr marL="0" marR="0" lvl="0" indent="0" algn="l"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IN" sz="1800">
                <a:solidFill>
                  <a:schemeClr val="dk1"/>
                </a:solidFill>
                <a:latin typeface="Arial"/>
                <a:ea typeface="Arial"/>
                <a:cs typeface="Arial"/>
                <a:sym typeface="Arial"/>
              </a:rPr>
              <a:t> </a:t>
            </a:r>
            <a:endParaRPr/>
          </a:p>
        </p:txBody>
      </p:sp>
      <p:sp>
        <p:nvSpPr>
          <p:cNvPr id="229" name="Google Shape;229;p5"/>
          <p:cNvSpPr txBox="1"/>
          <p:nvPr/>
        </p:nvSpPr>
        <p:spPr>
          <a:xfrm>
            <a:off x="75300" y="548684"/>
            <a:ext cx="12041400" cy="2439614"/>
          </a:xfrm>
          <a:prstGeom prst="rect">
            <a:avLst/>
          </a:prstGeom>
          <a:noFill/>
          <a:ln>
            <a:noFill/>
          </a:ln>
        </p:spPr>
        <p:txBody>
          <a:bodyPr spcFirstLastPara="1" wrap="square" lIns="91425" tIns="91425" rIns="91425" bIns="91425" anchor="t" anchorCtr="0">
            <a:normAutofit fontScale="47500" lnSpcReduction="20000"/>
          </a:bodyPr>
          <a:lstStyle/>
          <a:p>
            <a:pPr marL="457200" lvl="0" indent="-406400" algn="l" rtl="0">
              <a:lnSpc>
                <a:spcPct val="150000"/>
              </a:lnSpc>
              <a:spcBef>
                <a:spcPts val="0"/>
              </a:spcBef>
              <a:spcAft>
                <a:spcPts val="0"/>
              </a:spcAft>
              <a:buClr>
                <a:schemeClr val="dk1"/>
              </a:buClr>
              <a:buSzPct val="100000"/>
              <a:buFont typeface="Times New Roman"/>
              <a:buAutoNum type="arabicPeriod"/>
            </a:pPr>
            <a:r>
              <a:rPr lang="en-IN" sz="4200" b="1" dirty="0">
                <a:solidFill>
                  <a:schemeClr val="dk1"/>
                </a:solidFill>
                <a:latin typeface="Times New Roman"/>
                <a:ea typeface="Times New Roman"/>
                <a:cs typeface="Times New Roman"/>
                <a:sym typeface="Times New Roman"/>
              </a:rPr>
              <a:t>Campaign</a:t>
            </a:r>
            <a:r>
              <a:rPr lang="en-IN" sz="6000" b="1" dirty="0">
                <a:solidFill>
                  <a:schemeClr val="dk1"/>
                </a:solidFill>
                <a:latin typeface="Times New Roman"/>
                <a:ea typeface="Times New Roman"/>
                <a:cs typeface="Times New Roman"/>
                <a:sym typeface="Times New Roman"/>
              </a:rPr>
              <a:t> </a:t>
            </a:r>
            <a:endParaRPr sz="6000" b="1" dirty="0">
              <a:solidFill>
                <a:schemeClr val="dk1"/>
              </a:solidFill>
              <a:latin typeface="Times New Roman"/>
              <a:ea typeface="Times New Roman"/>
              <a:cs typeface="Times New Roman"/>
              <a:sym typeface="Times New Roman"/>
            </a:endParaRPr>
          </a:p>
          <a:p>
            <a:pPr marL="457200" lvl="0" indent="-374650" algn="l" rtl="0">
              <a:lnSpc>
                <a:spcPct val="150000"/>
              </a:lnSpc>
              <a:spcBef>
                <a:spcPts val="0"/>
              </a:spcBef>
              <a:spcAft>
                <a:spcPts val="0"/>
              </a:spcAft>
              <a:buClr>
                <a:schemeClr val="dk1"/>
              </a:buClr>
              <a:buSzPct val="100000"/>
              <a:buChar char="❏"/>
            </a:pPr>
            <a:r>
              <a:rPr lang="en-IN" sz="3300" dirty="0">
                <a:solidFill>
                  <a:schemeClr val="dk1"/>
                </a:solidFill>
                <a:highlight>
                  <a:srgbClr val="FFFFFF"/>
                </a:highlight>
                <a:latin typeface="Times New Roman"/>
                <a:ea typeface="Times New Roman"/>
                <a:cs typeface="Times New Roman"/>
                <a:sym typeface="Times New Roman"/>
              </a:rPr>
              <a:t>The  </a:t>
            </a:r>
            <a:r>
              <a:rPr lang="en-IN" sz="3300" b="1" i="1" dirty="0">
                <a:solidFill>
                  <a:schemeClr val="dk1"/>
                </a:solidFill>
                <a:highlight>
                  <a:srgbClr val="FFFFFF"/>
                </a:highlight>
                <a:latin typeface="Times New Roman"/>
                <a:ea typeface="Times New Roman"/>
                <a:cs typeface="Times New Roman"/>
                <a:sym typeface="Times New Roman"/>
              </a:rPr>
              <a:t>Campaign</a:t>
            </a:r>
            <a:r>
              <a:rPr lang="en-IN" sz="3300" dirty="0">
                <a:solidFill>
                  <a:schemeClr val="dk1"/>
                </a:solidFill>
                <a:highlight>
                  <a:srgbClr val="FFFFFF"/>
                </a:highlight>
                <a:latin typeface="Times New Roman"/>
                <a:ea typeface="Times New Roman"/>
                <a:cs typeface="Times New Roman"/>
                <a:sym typeface="Times New Roman"/>
              </a:rPr>
              <a:t> module in CRM helps you plan and monitor marketing campaigns in your business. Any promotional campaign, be it online or offline - such as Google Ads, Trade shows, PR events, TV Commercials, Referral program - requires to be meticulously planned and executed in order to be effective.</a:t>
            </a:r>
            <a:endParaRPr sz="3300" dirty="0">
              <a:solidFill>
                <a:schemeClr val="dk1"/>
              </a:solidFill>
              <a:highlight>
                <a:srgbClr val="FFFFFF"/>
              </a:highlight>
              <a:latin typeface="Times New Roman"/>
              <a:ea typeface="Times New Roman"/>
              <a:cs typeface="Times New Roman"/>
              <a:sym typeface="Times New Roman"/>
            </a:endParaRPr>
          </a:p>
          <a:p>
            <a:pPr marL="457200" lvl="0" indent="-374650" algn="l" rtl="0">
              <a:lnSpc>
                <a:spcPct val="150000"/>
              </a:lnSpc>
              <a:spcBef>
                <a:spcPts val="0"/>
              </a:spcBef>
              <a:spcAft>
                <a:spcPts val="0"/>
              </a:spcAft>
              <a:buClr>
                <a:schemeClr val="dk1"/>
              </a:buClr>
              <a:buSzPct val="100000"/>
              <a:buFont typeface="Times New Roman"/>
              <a:buChar char="❏"/>
            </a:pPr>
            <a:r>
              <a:rPr lang="en-IN" sz="3300" dirty="0">
                <a:solidFill>
                  <a:schemeClr val="dk1"/>
                </a:solidFill>
                <a:highlight>
                  <a:srgbClr val="FFFFFF"/>
                </a:highlight>
                <a:latin typeface="Times New Roman"/>
                <a:ea typeface="Times New Roman"/>
                <a:cs typeface="Times New Roman"/>
                <a:sym typeface="Times New Roman"/>
              </a:rPr>
              <a:t>This is where the Campaigns module enters into picture - it helps you track a Campaign by recording details such as Budget, Actual Cost, Expected Revenue from the campaign, the duration and so on</a:t>
            </a:r>
            <a:endParaRPr sz="3300" dirty="0">
              <a:solidFill>
                <a:schemeClr val="dk1"/>
              </a:solidFill>
              <a:highlight>
                <a:srgbClr val="FFFFFF"/>
              </a:highlight>
              <a:latin typeface="Times New Roman"/>
              <a:ea typeface="Times New Roman"/>
              <a:cs typeface="Times New Roman"/>
              <a:sym typeface="Times New Roman"/>
            </a:endParaRPr>
          </a:p>
          <a:p>
            <a:pPr marL="457200" lvl="0" indent="0" algn="l" rtl="0">
              <a:lnSpc>
                <a:spcPct val="150000"/>
              </a:lnSpc>
              <a:spcBef>
                <a:spcPts val="0"/>
              </a:spcBef>
              <a:spcAft>
                <a:spcPts val="0"/>
              </a:spcAft>
              <a:buNone/>
            </a:pPr>
            <a:endParaRPr sz="9200" dirty="0">
              <a:solidFill>
                <a:srgbClr val="111111"/>
              </a:solidFill>
              <a:highlight>
                <a:srgbClr val="FFFFFF"/>
              </a:highlight>
              <a:latin typeface="Times New Roman"/>
              <a:ea typeface="Times New Roman"/>
              <a:cs typeface="Times New Roman"/>
              <a:sym typeface="Times New Roman"/>
            </a:endParaRPr>
          </a:p>
          <a:p>
            <a:pPr marL="457200" lvl="0" indent="0" algn="l" rtl="0">
              <a:lnSpc>
                <a:spcPct val="150000"/>
              </a:lnSpc>
              <a:spcBef>
                <a:spcPts val="0"/>
              </a:spcBef>
              <a:spcAft>
                <a:spcPts val="0"/>
              </a:spcAft>
              <a:buNone/>
            </a:pPr>
            <a:endParaRPr sz="2000" b="1" u="sng" dirty="0">
              <a:solidFill>
                <a:schemeClr val="dk1"/>
              </a:solidFill>
            </a:endParaRPr>
          </a:p>
          <a:p>
            <a:pPr marL="0" lvl="0" indent="0" algn="l" rtl="0">
              <a:lnSpc>
                <a:spcPct val="115000"/>
              </a:lnSpc>
              <a:spcBef>
                <a:spcPts val="0"/>
              </a:spcBef>
              <a:spcAft>
                <a:spcPts val="0"/>
              </a:spcAft>
              <a:buNone/>
            </a:pPr>
            <a:endParaRPr sz="2000" b="1" u="sng" dirty="0">
              <a:solidFill>
                <a:schemeClr val="dk1"/>
              </a:solidFill>
            </a:endParaRPr>
          </a:p>
          <a:p>
            <a:pPr marL="0" lvl="0" indent="0" algn="l" rtl="0">
              <a:lnSpc>
                <a:spcPct val="115000"/>
              </a:lnSpc>
              <a:spcBef>
                <a:spcPts val="0"/>
              </a:spcBef>
              <a:spcAft>
                <a:spcPts val="0"/>
              </a:spcAft>
              <a:buNone/>
            </a:pPr>
            <a:endParaRPr sz="2000" b="1" u="sng" dirty="0">
              <a:solidFill>
                <a:schemeClr val="dk1"/>
              </a:solidFill>
            </a:endParaRPr>
          </a:p>
          <a:p>
            <a:pPr marL="0" lvl="0" indent="0" algn="l" rtl="0">
              <a:lnSpc>
                <a:spcPct val="115000"/>
              </a:lnSpc>
              <a:spcBef>
                <a:spcPts val="0"/>
              </a:spcBef>
              <a:spcAft>
                <a:spcPts val="0"/>
              </a:spcAft>
              <a:buNone/>
            </a:pPr>
            <a:endParaRPr sz="2645" b="1" u="sng" dirty="0">
              <a:solidFill>
                <a:schemeClr val="dk1"/>
              </a:solidFill>
            </a:endParaRPr>
          </a:p>
          <a:p>
            <a:pPr marL="0" lvl="0" indent="0" algn="l" rtl="0">
              <a:lnSpc>
                <a:spcPct val="115000"/>
              </a:lnSpc>
              <a:spcBef>
                <a:spcPts val="0"/>
              </a:spcBef>
              <a:spcAft>
                <a:spcPts val="0"/>
              </a:spcAft>
              <a:buNone/>
            </a:pPr>
            <a:endParaRPr sz="2000" b="1" dirty="0">
              <a:solidFill>
                <a:schemeClr val="dk1"/>
              </a:solidFill>
            </a:endParaRPr>
          </a:p>
          <a:p>
            <a:pPr marL="0" lvl="0" indent="0" algn="l" rtl="0">
              <a:lnSpc>
                <a:spcPct val="115000"/>
              </a:lnSpc>
              <a:spcBef>
                <a:spcPts val="0"/>
              </a:spcBef>
              <a:spcAft>
                <a:spcPts val="0"/>
              </a:spcAft>
              <a:buNone/>
            </a:pPr>
            <a:endParaRPr sz="2000" dirty="0">
              <a:solidFill>
                <a:schemeClr val="dk1"/>
              </a:solidFill>
            </a:endParaRPr>
          </a:p>
          <a:p>
            <a:pPr marL="0" lvl="0" indent="0" algn="l" rtl="0">
              <a:lnSpc>
                <a:spcPct val="115000"/>
              </a:lnSpc>
              <a:spcBef>
                <a:spcPts val="0"/>
              </a:spcBef>
              <a:spcAft>
                <a:spcPts val="0"/>
              </a:spcAft>
              <a:buNone/>
            </a:pPr>
            <a:endParaRPr sz="2000" b="1" u="sng"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2000" b="1" u="sng" dirty="0">
              <a:solidFill>
                <a:schemeClr val="dk1"/>
              </a:solidFill>
            </a:endParaRPr>
          </a:p>
          <a:p>
            <a:pPr marL="0" lvl="0" indent="0" algn="l" rtl="0">
              <a:lnSpc>
                <a:spcPct val="115000"/>
              </a:lnSpc>
              <a:spcBef>
                <a:spcPts val="0"/>
              </a:spcBef>
              <a:spcAft>
                <a:spcPts val="0"/>
              </a:spcAft>
              <a:buNone/>
            </a:pPr>
            <a:endParaRPr sz="2000" b="1" u="sng" dirty="0">
              <a:solidFill>
                <a:schemeClr val="dk1"/>
              </a:solidFill>
            </a:endParaRPr>
          </a:p>
          <a:p>
            <a:pPr marL="0" lvl="0" indent="0" algn="l" rtl="0">
              <a:lnSpc>
                <a:spcPct val="115000"/>
              </a:lnSpc>
              <a:spcBef>
                <a:spcPts val="0"/>
              </a:spcBef>
              <a:spcAft>
                <a:spcPts val="0"/>
              </a:spcAft>
              <a:buNone/>
            </a:pPr>
            <a:endParaRPr sz="2000" b="1" u="sng" dirty="0">
              <a:solidFill>
                <a:schemeClr val="dk1"/>
              </a:solidFill>
            </a:endParaRPr>
          </a:p>
          <a:p>
            <a:pPr marL="0" lvl="0" indent="0" algn="l" rtl="0">
              <a:lnSpc>
                <a:spcPct val="115000"/>
              </a:lnSpc>
              <a:spcBef>
                <a:spcPts val="0"/>
              </a:spcBef>
              <a:spcAft>
                <a:spcPts val="0"/>
              </a:spcAft>
              <a:buClr>
                <a:schemeClr val="dk1"/>
              </a:buClr>
              <a:buSzPct val="78571"/>
              <a:buFont typeface="Arial"/>
              <a:buNone/>
            </a:pPr>
            <a:endParaRPr b="1" u="sng" dirty="0"/>
          </a:p>
        </p:txBody>
      </p:sp>
      <p:pic>
        <p:nvPicPr>
          <p:cNvPr id="3" name="Picture 2">
            <a:extLst>
              <a:ext uri="{FF2B5EF4-FFF2-40B4-BE49-F238E27FC236}">
                <a16:creationId xmlns:a16="http://schemas.microsoft.com/office/drawing/2014/main" id="{7B40BFA7-89C3-1B57-D30C-4528120BA23A}"/>
              </a:ext>
            </a:extLst>
          </p:cNvPr>
          <p:cNvPicPr>
            <a:picLocks noChangeAspect="1"/>
          </p:cNvPicPr>
          <p:nvPr/>
        </p:nvPicPr>
        <p:blipFill>
          <a:blip r:embed="rId3"/>
          <a:stretch>
            <a:fillRect/>
          </a:stretch>
        </p:blipFill>
        <p:spPr>
          <a:xfrm>
            <a:off x="1424273" y="2915667"/>
            <a:ext cx="8615274" cy="3393649"/>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3d83990bb7_1_47"/>
          <p:cNvSpPr txBox="1">
            <a:spLocks noGrp="1"/>
          </p:cNvSpPr>
          <p:nvPr>
            <p:ph type="title"/>
          </p:nvPr>
        </p:nvSpPr>
        <p:spPr>
          <a:xfrm>
            <a:off x="2" y="37720"/>
            <a:ext cx="6730500" cy="574500"/>
          </a:xfrm>
          <a:prstGeom prst="rect">
            <a:avLst/>
          </a:prstGeom>
        </p:spPr>
        <p:txBody>
          <a:bodyPr spcFirstLastPara="1" wrap="square" lIns="108000" tIns="0" rIns="0" bIns="0" anchor="ctr" anchorCtr="0">
            <a:spAutoFit/>
          </a:bodyPr>
          <a:lstStyle/>
          <a:p>
            <a:pPr marL="0" lvl="0" indent="0" algn="l" rtl="0">
              <a:spcBef>
                <a:spcPts val="0"/>
              </a:spcBef>
              <a:spcAft>
                <a:spcPts val="0"/>
              </a:spcAft>
              <a:buClr>
                <a:schemeClr val="dk1"/>
              </a:buClr>
              <a:buSzPts val="2000"/>
              <a:buFont typeface="Arial"/>
              <a:buNone/>
            </a:pPr>
            <a:r>
              <a:rPr lang="en-IN">
                <a:solidFill>
                  <a:schemeClr val="lt1"/>
                </a:solidFill>
              </a:rPr>
              <a:t>Project module explanation </a:t>
            </a:r>
            <a:endParaRPr/>
          </a:p>
        </p:txBody>
      </p:sp>
      <p:sp>
        <p:nvSpPr>
          <p:cNvPr id="245" name="Google Shape;245;g13d83990bb7_1_47"/>
          <p:cNvSpPr txBox="1">
            <a:spLocks noGrp="1"/>
          </p:cNvSpPr>
          <p:nvPr>
            <p:ph type="sldNum" idx="12"/>
          </p:nvPr>
        </p:nvSpPr>
        <p:spPr>
          <a:xfrm>
            <a:off x="11241511" y="6461578"/>
            <a:ext cx="8067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FFFFFF"/>
              </a:buClr>
              <a:buSzPts val="1867"/>
              <a:buFont typeface="Roboto Condensed"/>
              <a:buNone/>
            </a:pPr>
            <a:fld id="{00000000-1234-1234-1234-123412341234}" type="slidenum">
              <a:rPr lang="en-IN"/>
              <a:t>7</a:t>
            </a:fld>
            <a:endParaRPr/>
          </a:p>
        </p:txBody>
      </p:sp>
      <p:sp>
        <p:nvSpPr>
          <p:cNvPr id="246" name="Google Shape;246;g13d83990bb7_1_47"/>
          <p:cNvSpPr txBox="1"/>
          <p:nvPr/>
        </p:nvSpPr>
        <p:spPr>
          <a:xfrm>
            <a:off x="0" y="857275"/>
            <a:ext cx="11758500" cy="2308294"/>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IN" sz="2000" b="1" dirty="0">
                <a:solidFill>
                  <a:schemeClr val="dk1"/>
                </a:solidFill>
                <a:latin typeface="Times New Roman"/>
                <a:ea typeface="Times New Roman"/>
                <a:cs typeface="Times New Roman"/>
                <a:sym typeface="Times New Roman"/>
              </a:rPr>
              <a:t>2. Lead </a:t>
            </a:r>
            <a:endParaRPr sz="2000" b="1" u="sng" dirty="0">
              <a:solidFill>
                <a:schemeClr val="dk1"/>
              </a:solidFill>
              <a:latin typeface="Times New Roman"/>
              <a:ea typeface="Times New Roman"/>
              <a:cs typeface="Times New Roman"/>
              <a:sym typeface="Times New Roman"/>
            </a:endParaRPr>
          </a:p>
          <a:p>
            <a:pPr marL="457200" lvl="0" indent="-374650" algn="l" rtl="0">
              <a:lnSpc>
                <a:spcPct val="150000"/>
              </a:lnSpc>
              <a:spcBef>
                <a:spcPts val="0"/>
              </a:spcBef>
              <a:spcAft>
                <a:spcPts val="0"/>
              </a:spcAft>
              <a:buClr>
                <a:schemeClr val="dk1"/>
              </a:buClr>
              <a:buSzPts val="2300"/>
              <a:buFont typeface="Times New Roman"/>
              <a:buChar char="❏"/>
            </a:pPr>
            <a:r>
              <a:rPr lang="en-IN" sz="1800" dirty="0">
                <a:solidFill>
                  <a:schemeClr val="dk1"/>
                </a:solidFill>
                <a:latin typeface="Times New Roman"/>
                <a:ea typeface="Times New Roman"/>
                <a:cs typeface="Times New Roman"/>
                <a:sym typeface="Times New Roman"/>
              </a:rPr>
              <a:t>A lead in business, also called as sales lead, is a </a:t>
            </a:r>
            <a:r>
              <a:rPr lang="en-IN" sz="1800" b="1" i="1" dirty="0">
                <a:solidFill>
                  <a:schemeClr val="dk1"/>
                </a:solidFill>
                <a:latin typeface="Times New Roman"/>
                <a:ea typeface="Times New Roman"/>
                <a:cs typeface="Times New Roman"/>
                <a:sym typeface="Times New Roman"/>
              </a:rPr>
              <a:t>consumer who is interested in what  company has offer</a:t>
            </a:r>
            <a:r>
              <a:rPr lang="en-IN" sz="1800" dirty="0">
                <a:solidFill>
                  <a:schemeClr val="dk1"/>
                </a:solidFill>
                <a:latin typeface="Times New Roman"/>
                <a:ea typeface="Times New Roman"/>
                <a:cs typeface="Times New Roman"/>
                <a:sym typeface="Times New Roman"/>
              </a:rPr>
              <a:t>. </a:t>
            </a:r>
            <a:endParaRPr sz="1800" dirty="0">
              <a:solidFill>
                <a:schemeClr val="dk1"/>
              </a:solidFill>
              <a:latin typeface="Times New Roman"/>
              <a:ea typeface="Times New Roman"/>
              <a:cs typeface="Times New Roman"/>
              <a:sym typeface="Times New Roman"/>
            </a:endParaRPr>
          </a:p>
          <a:p>
            <a:pPr marL="457200" lvl="0" indent="-374650" algn="l" rtl="0">
              <a:lnSpc>
                <a:spcPct val="150000"/>
              </a:lnSpc>
              <a:spcBef>
                <a:spcPts val="0"/>
              </a:spcBef>
              <a:spcAft>
                <a:spcPts val="0"/>
              </a:spcAft>
              <a:buClr>
                <a:schemeClr val="dk1"/>
              </a:buClr>
              <a:buSzPts val="2300"/>
              <a:buFont typeface="Times New Roman"/>
              <a:buChar char="❏"/>
            </a:pPr>
            <a:r>
              <a:rPr lang="en-IN" sz="1800" dirty="0">
                <a:solidFill>
                  <a:schemeClr val="dk1"/>
                </a:solidFill>
                <a:latin typeface="Times New Roman"/>
                <a:ea typeface="Times New Roman"/>
                <a:cs typeface="Times New Roman"/>
                <a:sym typeface="Times New Roman"/>
              </a:rPr>
              <a:t>Both sales people and marketers strive to convert people who are interested in their products and services into customer.</a:t>
            </a:r>
            <a:endParaRPr sz="1800" dirty="0">
              <a:solidFill>
                <a:schemeClr val="dk1"/>
              </a:solidFill>
              <a:latin typeface="Times New Roman"/>
              <a:ea typeface="Times New Roman"/>
              <a:cs typeface="Times New Roman"/>
              <a:sym typeface="Times New Roman"/>
            </a:endParaRPr>
          </a:p>
          <a:p>
            <a:pPr marL="457200" lvl="0" indent="-374650" algn="l" rtl="0">
              <a:lnSpc>
                <a:spcPct val="150000"/>
              </a:lnSpc>
              <a:spcBef>
                <a:spcPts val="0"/>
              </a:spcBef>
              <a:spcAft>
                <a:spcPts val="0"/>
              </a:spcAft>
              <a:buClr>
                <a:schemeClr val="dk1"/>
              </a:buClr>
              <a:buSzPts val="2300"/>
              <a:buFont typeface="Times New Roman"/>
              <a:buChar char="❏"/>
            </a:pPr>
            <a:r>
              <a:rPr lang="en-IN" sz="1800" dirty="0">
                <a:solidFill>
                  <a:schemeClr val="dk1"/>
                </a:solidFill>
                <a:latin typeface="Times New Roman"/>
                <a:ea typeface="Times New Roman"/>
                <a:cs typeface="Times New Roman"/>
                <a:sym typeface="Times New Roman"/>
              </a:rPr>
              <a:t>After creating campaign, we are going to create </a:t>
            </a:r>
            <a:r>
              <a:rPr lang="en-IN" sz="1800" b="1" dirty="0">
                <a:solidFill>
                  <a:schemeClr val="dk1"/>
                </a:solidFill>
                <a:latin typeface="Times New Roman"/>
                <a:ea typeface="Times New Roman"/>
                <a:cs typeface="Times New Roman"/>
                <a:sym typeface="Times New Roman"/>
              </a:rPr>
              <a:t>Lead</a:t>
            </a:r>
            <a:r>
              <a:rPr lang="en-IN" sz="1800" dirty="0">
                <a:solidFill>
                  <a:schemeClr val="dk1"/>
                </a:solidFill>
                <a:latin typeface="Times New Roman"/>
                <a:ea typeface="Times New Roman"/>
                <a:cs typeface="Times New Roman"/>
                <a:sym typeface="Times New Roman"/>
              </a:rPr>
              <a:t>. </a:t>
            </a:r>
            <a:endParaRPr sz="1800" b="1" dirty="0">
              <a:solidFill>
                <a:schemeClr val="dk1"/>
              </a:solidFill>
              <a:latin typeface="Times New Roman"/>
              <a:ea typeface="Times New Roman"/>
              <a:cs typeface="Times New Roman"/>
              <a:sym typeface="Times New Roman"/>
            </a:endParaRPr>
          </a:p>
          <a:p>
            <a:pPr marL="457200" lvl="0" indent="-374650" algn="l" rtl="0">
              <a:lnSpc>
                <a:spcPct val="150000"/>
              </a:lnSpc>
              <a:spcBef>
                <a:spcPts val="0"/>
              </a:spcBef>
              <a:spcAft>
                <a:spcPts val="0"/>
              </a:spcAft>
              <a:buClr>
                <a:schemeClr val="dk1"/>
              </a:buClr>
              <a:buSzPts val="2300"/>
              <a:buFont typeface="Times New Roman"/>
              <a:buChar char="❏"/>
            </a:pPr>
            <a:r>
              <a:rPr lang="en-IN" sz="1800" dirty="0">
                <a:solidFill>
                  <a:schemeClr val="dk1"/>
                </a:solidFill>
                <a:latin typeface="Times New Roman"/>
                <a:ea typeface="Times New Roman"/>
                <a:cs typeface="Times New Roman"/>
                <a:sym typeface="Times New Roman"/>
              </a:rPr>
              <a:t>The module comprises  details of the people who have shown interest in our company’s product</a:t>
            </a:r>
            <a:endParaRPr sz="1800" i="1" dirty="0">
              <a:solidFill>
                <a:srgbClr val="111111"/>
              </a:solidFill>
              <a:highlight>
                <a:srgbClr val="FFFFFF"/>
              </a:highlight>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2808AEB8-20E7-1F00-3B93-5BC059DF13AE}"/>
              </a:ext>
            </a:extLst>
          </p:cNvPr>
          <p:cNvPicPr>
            <a:picLocks noChangeAspect="1"/>
          </p:cNvPicPr>
          <p:nvPr/>
        </p:nvPicPr>
        <p:blipFill>
          <a:blip r:embed="rId3"/>
          <a:stretch>
            <a:fillRect/>
          </a:stretch>
        </p:blipFill>
        <p:spPr>
          <a:xfrm>
            <a:off x="1483190" y="3165569"/>
            <a:ext cx="8377247" cy="31674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13d83990bb7_0_1"/>
          <p:cNvSpPr txBox="1">
            <a:spLocks noGrp="1"/>
          </p:cNvSpPr>
          <p:nvPr>
            <p:ph type="title"/>
          </p:nvPr>
        </p:nvSpPr>
        <p:spPr>
          <a:xfrm>
            <a:off x="2" y="37720"/>
            <a:ext cx="6730500" cy="574500"/>
          </a:xfrm>
          <a:prstGeom prst="rect">
            <a:avLst/>
          </a:prstGeom>
        </p:spPr>
        <p:txBody>
          <a:bodyPr spcFirstLastPara="1" wrap="square" lIns="108000" tIns="0" rIns="0" bIns="0" anchor="ctr" anchorCtr="0">
            <a:spAutoFit/>
          </a:bodyPr>
          <a:lstStyle/>
          <a:p>
            <a:pPr marL="0" lvl="0" indent="0" algn="l" rtl="0">
              <a:spcBef>
                <a:spcPts val="0"/>
              </a:spcBef>
              <a:spcAft>
                <a:spcPts val="0"/>
              </a:spcAft>
              <a:buClr>
                <a:schemeClr val="dk1"/>
              </a:buClr>
              <a:buSzPts val="2000"/>
              <a:buFont typeface="Arial"/>
              <a:buNone/>
            </a:pPr>
            <a:r>
              <a:rPr lang="en-IN">
                <a:solidFill>
                  <a:schemeClr val="lt1"/>
                </a:solidFill>
              </a:rPr>
              <a:t>Project module explanation </a:t>
            </a:r>
            <a:endParaRPr/>
          </a:p>
        </p:txBody>
      </p:sp>
      <p:sp>
        <p:nvSpPr>
          <p:cNvPr id="264" name="Google Shape;264;g13d83990bb7_0_1"/>
          <p:cNvSpPr txBox="1">
            <a:spLocks noGrp="1"/>
          </p:cNvSpPr>
          <p:nvPr>
            <p:ph type="sldNum" idx="12"/>
          </p:nvPr>
        </p:nvSpPr>
        <p:spPr>
          <a:xfrm>
            <a:off x="11241511" y="6461578"/>
            <a:ext cx="8067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FFFFFF"/>
              </a:buClr>
              <a:buSzPts val="1867"/>
              <a:buFont typeface="Roboto Condensed"/>
              <a:buNone/>
            </a:pPr>
            <a:fld id="{00000000-1234-1234-1234-123412341234}" type="slidenum">
              <a:rPr lang="en-IN"/>
              <a:t>8</a:t>
            </a:fld>
            <a:endParaRPr/>
          </a:p>
        </p:txBody>
      </p:sp>
      <p:sp>
        <p:nvSpPr>
          <p:cNvPr id="265" name="Google Shape;265;g13d83990bb7_0_1"/>
          <p:cNvSpPr txBox="1"/>
          <p:nvPr/>
        </p:nvSpPr>
        <p:spPr>
          <a:xfrm>
            <a:off x="0" y="884301"/>
            <a:ext cx="12192000" cy="2226544"/>
          </a:xfrm>
          <a:prstGeom prst="rect">
            <a:avLst/>
          </a:prstGeom>
          <a:noFill/>
          <a:ln>
            <a:noFill/>
          </a:ln>
        </p:spPr>
        <p:txBody>
          <a:bodyPr spcFirstLastPara="1" wrap="square" lIns="91425" tIns="46800" rIns="91425" bIns="46800" anchor="t" anchorCtr="0">
            <a:normAutofit fontScale="85000" lnSpcReduction="20000"/>
          </a:bodyPr>
          <a:lstStyle/>
          <a:p>
            <a:pPr marL="0" lvl="0" indent="0" algn="l" rtl="0">
              <a:lnSpc>
                <a:spcPct val="150000"/>
              </a:lnSpc>
              <a:spcBef>
                <a:spcPts val="0"/>
              </a:spcBef>
              <a:spcAft>
                <a:spcPts val="0"/>
              </a:spcAft>
              <a:buNone/>
            </a:pPr>
            <a:r>
              <a:rPr lang="en-IN" sz="2400" b="1" dirty="0">
                <a:solidFill>
                  <a:schemeClr val="dk1"/>
                </a:solidFill>
                <a:latin typeface="Times New Roman"/>
                <a:ea typeface="Times New Roman"/>
                <a:cs typeface="Times New Roman"/>
                <a:sym typeface="Times New Roman"/>
              </a:rPr>
              <a:t> 3.  Organization </a:t>
            </a:r>
            <a:endParaRPr sz="2400" b="1" dirty="0">
              <a:solidFill>
                <a:schemeClr val="dk1"/>
              </a:solidFill>
              <a:latin typeface="Times New Roman"/>
              <a:ea typeface="Times New Roman"/>
              <a:cs typeface="Times New Roman"/>
              <a:sym typeface="Times New Roman"/>
            </a:endParaRPr>
          </a:p>
          <a:p>
            <a:pPr marL="457200" lvl="0" indent="-374650" algn="l" rtl="0">
              <a:lnSpc>
                <a:spcPct val="150000"/>
              </a:lnSpc>
              <a:spcBef>
                <a:spcPts val="0"/>
              </a:spcBef>
              <a:spcAft>
                <a:spcPts val="0"/>
              </a:spcAft>
              <a:buClr>
                <a:srgbClr val="111111"/>
              </a:buClr>
              <a:buSzPct val="100000"/>
              <a:buFont typeface="Times New Roman"/>
              <a:buChar char="❏"/>
            </a:pPr>
            <a:r>
              <a:rPr lang="en-IN" sz="2400" dirty="0">
                <a:solidFill>
                  <a:srgbClr val="111111"/>
                </a:solidFill>
                <a:highlight>
                  <a:srgbClr val="FFFFFF"/>
                </a:highlight>
                <a:latin typeface="Times New Roman"/>
                <a:ea typeface="Times New Roman"/>
                <a:cs typeface="Times New Roman"/>
                <a:sym typeface="Times New Roman"/>
              </a:rPr>
              <a:t> </a:t>
            </a:r>
            <a:r>
              <a:rPr lang="en-IN" sz="2400" dirty="0">
                <a:solidFill>
                  <a:srgbClr val="111111"/>
                </a:solidFill>
                <a:highlight>
                  <a:schemeClr val="lt1"/>
                </a:highlight>
                <a:latin typeface="Times New Roman"/>
                <a:ea typeface="Times New Roman"/>
                <a:cs typeface="Times New Roman"/>
                <a:sym typeface="Times New Roman"/>
              </a:rPr>
              <a:t>An </a:t>
            </a:r>
            <a:r>
              <a:rPr lang="en-IN" sz="2400" i="1" dirty="0">
                <a:solidFill>
                  <a:srgbClr val="111111"/>
                </a:solidFill>
                <a:highlight>
                  <a:schemeClr val="lt1"/>
                </a:highlight>
                <a:latin typeface="Times New Roman"/>
                <a:ea typeface="Times New Roman"/>
                <a:cs typeface="Times New Roman"/>
                <a:sym typeface="Times New Roman"/>
              </a:rPr>
              <a:t>organization</a:t>
            </a:r>
            <a:r>
              <a:rPr lang="en-IN" sz="2400" dirty="0">
                <a:solidFill>
                  <a:srgbClr val="111111"/>
                </a:solidFill>
                <a:highlight>
                  <a:schemeClr val="lt1"/>
                </a:highlight>
                <a:latin typeface="Times New Roman"/>
                <a:ea typeface="Times New Roman"/>
                <a:cs typeface="Times New Roman"/>
                <a:sym typeface="Times New Roman"/>
              </a:rPr>
              <a:t> represents a company or an institution that has multiple employees associated with it. </a:t>
            </a:r>
            <a:endParaRPr sz="2400" dirty="0">
              <a:solidFill>
                <a:srgbClr val="111111"/>
              </a:solidFill>
              <a:highlight>
                <a:schemeClr val="lt1"/>
              </a:highlight>
              <a:latin typeface="Times New Roman"/>
              <a:ea typeface="Times New Roman"/>
              <a:cs typeface="Times New Roman"/>
              <a:sym typeface="Times New Roman"/>
            </a:endParaRPr>
          </a:p>
          <a:p>
            <a:pPr marL="457200" lvl="0" indent="-374650" algn="l" rtl="0">
              <a:lnSpc>
                <a:spcPct val="150000"/>
              </a:lnSpc>
              <a:spcBef>
                <a:spcPts val="0"/>
              </a:spcBef>
              <a:spcAft>
                <a:spcPts val="0"/>
              </a:spcAft>
              <a:buClr>
                <a:srgbClr val="111111"/>
              </a:buClr>
              <a:buSzPct val="100000"/>
              <a:buFont typeface="Times New Roman"/>
              <a:buChar char="❏"/>
            </a:pPr>
            <a:r>
              <a:rPr lang="en-IN" sz="2400" dirty="0">
                <a:solidFill>
                  <a:srgbClr val="111111"/>
                </a:solidFill>
                <a:highlight>
                  <a:schemeClr val="lt1"/>
                </a:highlight>
                <a:latin typeface="Times New Roman"/>
                <a:ea typeface="Times New Roman"/>
                <a:cs typeface="Times New Roman"/>
                <a:sym typeface="Times New Roman"/>
              </a:rPr>
              <a:t> If the deal is won, the organization will become a customer. </a:t>
            </a:r>
            <a:endParaRPr sz="2400" dirty="0">
              <a:solidFill>
                <a:srgbClr val="111111"/>
              </a:solidFill>
              <a:highlight>
                <a:schemeClr val="lt1"/>
              </a:highlight>
              <a:latin typeface="Times New Roman"/>
              <a:ea typeface="Times New Roman"/>
              <a:cs typeface="Times New Roman"/>
              <a:sym typeface="Times New Roman"/>
            </a:endParaRPr>
          </a:p>
          <a:p>
            <a:pPr marL="457200" lvl="0" indent="-374650" algn="l" rtl="0">
              <a:lnSpc>
                <a:spcPct val="150000"/>
              </a:lnSpc>
              <a:spcBef>
                <a:spcPts val="0"/>
              </a:spcBef>
              <a:spcAft>
                <a:spcPts val="0"/>
              </a:spcAft>
              <a:buClr>
                <a:srgbClr val="111111"/>
              </a:buClr>
              <a:buSzPct val="100000"/>
              <a:buFont typeface="Times New Roman"/>
              <a:buChar char="❏"/>
            </a:pPr>
            <a:r>
              <a:rPr lang="en-IN" sz="2400" dirty="0">
                <a:solidFill>
                  <a:srgbClr val="111111"/>
                </a:solidFill>
                <a:highlight>
                  <a:schemeClr val="lt1"/>
                </a:highlight>
                <a:latin typeface="Times New Roman"/>
                <a:ea typeface="Times New Roman"/>
                <a:cs typeface="Times New Roman"/>
                <a:sym typeface="Times New Roman"/>
              </a:rPr>
              <a:t> If  not, we can  still retain a repository of information about the organization should we be doing business with them in future.</a:t>
            </a:r>
            <a:endParaRPr sz="2400" b="1"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2400" b="1" u="sng" dirty="0">
              <a:solidFill>
                <a:schemeClr val="dk1"/>
              </a:solidFill>
            </a:endParaRPr>
          </a:p>
          <a:p>
            <a:pPr marL="0" lvl="0" indent="0" algn="l" rtl="0">
              <a:lnSpc>
                <a:spcPct val="115000"/>
              </a:lnSpc>
              <a:spcBef>
                <a:spcPts val="0"/>
              </a:spcBef>
              <a:spcAft>
                <a:spcPts val="0"/>
              </a:spcAft>
              <a:buClr>
                <a:schemeClr val="dk1"/>
              </a:buClr>
              <a:buSzPct val="55000"/>
              <a:buFont typeface="Arial"/>
              <a:buNone/>
            </a:pPr>
            <a:endParaRPr sz="2400" b="1" u="sng" dirty="0">
              <a:solidFill>
                <a:schemeClr val="dk1"/>
              </a:solidFill>
            </a:endParaRPr>
          </a:p>
        </p:txBody>
      </p:sp>
      <p:pic>
        <p:nvPicPr>
          <p:cNvPr id="3" name="Picture 2">
            <a:extLst>
              <a:ext uri="{FF2B5EF4-FFF2-40B4-BE49-F238E27FC236}">
                <a16:creationId xmlns:a16="http://schemas.microsoft.com/office/drawing/2014/main" id="{F4C032A3-D4FA-3E2B-0333-8549C4F9B38E}"/>
              </a:ext>
            </a:extLst>
          </p:cNvPr>
          <p:cNvPicPr>
            <a:picLocks noChangeAspect="1"/>
          </p:cNvPicPr>
          <p:nvPr/>
        </p:nvPicPr>
        <p:blipFill>
          <a:blip r:embed="rId3"/>
          <a:stretch>
            <a:fillRect/>
          </a:stretch>
        </p:blipFill>
        <p:spPr>
          <a:xfrm>
            <a:off x="1650477" y="2950590"/>
            <a:ext cx="8294802" cy="33088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13d83990bb7_1_54"/>
          <p:cNvSpPr txBox="1">
            <a:spLocks noGrp="1"/>
          </p:cNvSpPr>
          <p:nvPr>
            <p:ph type="title"/>
          </p:nvPr>
        </p:nvSpPr>
        <p:spPr>
          <a:xfrm>
            <a:off x="2" y="37720"/>
            <a:ext cx="6730500" cy="574500"/>
          </a:xfrm>
          <a:prstGeom prst="rect">
            <a:avLst/>
          </a:prstGeom>
        </p:spPr>
        <p:txBody>
          <a:bodyPr spcFirstLastPara="1" wrap="square" lIns="108000" tIns="0" rIns="0" bIns="0" anchor="ctr" anchorCtr="0">
            <a:spAutoFit/>
          </a:bodyPr>
          <a:lstStyle/>
          <a:p>
            <a:pPr marL="0" lvl="0" indent="0" algn="l" rtl="0">
              <a:spcBef>
                <a:spcPts val="0"/>
              </a:spcBef>
              <a:spcAft>
                <a:spcPts val="0"/>
              </a:spcAft>
              <a:buClr>
                <a:schemeClr val="dk1"/>
              </a:buClr>
              <a:buSzPts val="2000"/>
              <a:buFont typeface="Arial"/>
              <a:buNone/>
            </a:pPr>
            <a:r>
              <a:rPr lang="en-IN">
                <a:solidFill>
                  <a:schemeClr val="lt1"/>
                </a:solidFill>
              </a:rPr>
              <a:t>Project module explanation </a:t>
            </a:r>
            <a:endParaRPr/>
          </a:p>
        </p:txBody>
      </p:sp>
      <p:sp>
        <p:nvSpPr>
          <p:cNvPr id="281" name="Google Shape;281;g13d83990bb7_1_54"/>
          <p:cNvSpPr txBox="1">
            <a:spLocks noGrp="1"/>
          </p:cNvSpPr>
          <p:nvPr>
            <p:ph type="sldNum" idx="12"/>
          </p:nvPr>
        </p:nvSpPr>
        <p:spPr>
          <a:xfrm>
            <a:off x="11241511" y="6461578"/>
            <a:ext cx="806700" cy="41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FFFFFF"/>
              </a:buClr>
              <a:buSzPts val="1867"/>
              <a:buFont typeface="Roboto Condensed"/>
              <a:buNone/>
            </a:pPr>
            <a:fld id="{00000000-1234-1234-1234-123412341234}" type="slidenum">
              <a:rPr lang="en-IN"/>
              <a:t>9</a:t>
            </a:fld>
            <a:endParaRPr/>
          </a:p>
        </p:txBody>
      </p:sp>
      <p:sp>
        <p:nvSpPr>
          <p:cNvPr id="282" name="Google Shape;282;g13d83990bb7_1_54"/>
          <p:cNvSpPr txBox="1"/>
          <p:nvPr/>
        </p:nvSpPr>
        <p:spPr>
          <a:xfrm>
            <a:off x="57300" y="612220"/>
            <a:ext cx="12134700" cy="242371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IN" sz="2800" b="1" dirty="0">
                <a:latin typeface="Times New Roman"/>
                <a:ea typeface="Times New Roman"/>
                <a:cs typeface="Times New Roman"/>
                <a:sym typeface="Times New Roman"/>
              </a:rPr>
              <a:t>4.  Opportunities</a:t>
            </a:r>
            <a:endParaRPr sz="2800" b="1" dirty="0">
              <a:latin typeface="Times New Roman"/>
              <a:ea typeface="Times New Roman"/>
              <a:cs typeface="Times New Roman"/>
              <a:sym typeface="Times New Roman"/>
            </a:endParaRPr>
          </a:p>
          <a:p>
            <a:pPr marL="457200" lvl="0" indent="-374650" algn="l" rtl="0">
              <a:lnSpc>
                <a:spcPct val="150000"/>
              </a:lnSpc>
              <a:spcBef>
                <a:spcPts val="0"/>
              </a:spcBef>
              <a:spcAft>
                <a:spcPts val="0"/>
              </a:spcAft>
              <a:buSzPts val="2300"/>
              <a:buFont typeface="Times New Roman"/>
              <a:buChar char="❏"/>
            </a:pPr>
            <a:r>
              <a:rPr lang="en-IN" sz="2300" dirty="0">
                <a:latin typeface="Times New Roman"/>
                <a:ea typeface="Times New Roman"/>
                <a:cs typeface="Times New Roman"/>
                <a:sym typeface="Times New Roman"/>
              </a:rPr>
              <a:t>When we are sure that our customer will 100% purchase the product, he becomes our</a:t>
            </a:r>
            <a:r>
              <a:rPr lang="en-IN" sz="2300" b="1" dirty="0">
                <a:latin typeface="Times New Roman"/>
                <a:ea typeface="Times New Roman"/>
                <a:cs typeface="Times New Roman"/>
                <a:sym typeface="Times New Roman"/>
              </a:rPr>
              <a:t> </a:t>
            </a:r>
            <a:r>
              <a:rPr lang="en-IN" sz="2300" i="1" dirty="0">
                <a:latin typeface="Times New Roman"/>
                <a:ea typeface="Times New Roman"/>
                <a:cs typeface="Times New Roman"/>
                <a:sym typeface="Times New Roman"/>
              </a:rPr>
              <a:t>opportunity</a:t>
            </a:r>
            <a:r>
              <a:rPr lang="en-IN" sz="2300" b="1" dirty="0">
                <a:latin typeface="Times New Roman"/>
                <a:ea typeface="Times New Roman"/>
                <a:cs typeface="Times New Roman"/>
                <a:sym typeface="Times New Roman"/>
              </a:rPr>
              <a:t>. </a:t>
            </a:r>
            <a:endParaRPr sz="2300" b="1" dirty="0">
              <a:latin typeface="Times New Roman"/>
              <a:ea typeface="Times New Roman"/>
              <a:cs typeface="Times New Roman"/>
              <a:sym typeface="Times New Roman"/>
            </a:endParaRPr>
          </a:p>
          <a:p>
            <a:pPr marL="457200" lvl="0" indent="-374650" algn="l" rtl="0">
              <a:lnSpc>
                <a:spcPct val="150000"/>
              </a:lnSpc>
              <a:spcBef>
                <a:spcPts val="0"/>
              </a:spcBef>
              <a:spcAft>
                <a:spcPts val="0"/>
              </a:spcAft>
              <a:buSzPts val="2300"/>
              <a:buFont typeface="Times New Roman"/>
              <a:buChar char="❏"/>
            </a:pPr>
            <a:r>
              <a:rPr lang="en-IN" sz="2300" dirty="0">
                <a:latin typeface="Times New Roman"/>
                <a:ea typeface="Times New Roman"/>
                <a:cs typeface="Times New Roman"/>
                <a:sym typeface="Times New Roman"/>
              </a:rPr>
              <a:t>This gets  us  into a new module called as</a:t>
            </a:r>
            <a:r>
              <a:rPr lang="en-IN" sz="2300" i="1" dirty="0">
                <a:latin typeface="Times New Roman"/>
                <a:ea typeface="Times New Roman"/>
                <a:cs typeface="Times New Roman"/>
                <a:sym typeface="Times New Roman"/>
              </a:rPr>
              <a:t> </a:t>
            </a:r>
            <a:r>
              <a:rPr lang="en-IN" sz="2300" b="1" i="1" dirty="0">
                <a:latin typeface="Times New Roman"/>
                <a:ea typeface="Times New Roman"/>
                <a:cs typeface="Times New Roman"/>
                <a:sym typeface="Times New Roman"/>
              </a:rPr>
              <a:t>Opportunities</a:t>
            </a:r>
            <a:r>
              <a:rPr lang="en-IN" sz="2300" dirty="0">
                <a:latin typeface="Times New Roman"/>
                <a:ea typeface="Times New Roman"/>
                <a:cs typeface="Times New Roman"/>
                <a:sym typeface="Times New Roman"/>
              </a:rPr>
              <a:t>.</a:t>
            </a:r>
          </a:p>
        </p:txBody>
      </p:sp>
      <p:pic>
        <p:nvPicPr>
          <p:cNvPr id="3" name="Picture 2">
            <a:extLst>
              <a:ext uri="{FF2B5EF4-FFF2-40B4-BE49-F238E27FC236}">
                <a16:creationId xmlns:a16="http://schemas.microsoft.com/office/drawing/2014/main" id="{143C535D-31F3-A3A3-6605-D9E541988CD2}"/>
              </a:ext>
            </a:extLst>
          </p:cNvPr>
          <p:cNvPicPr>
            <a:picLocks noChangeAspect="1"/>
          </p:cNvPicPr>
          <p:nvPr/>
        </p:nvPicPr>
        <p:blipFill>
          <a:blip r:embed="rId3"/>
          <a:stretch>
            <a:fillRect/>
          </a:stretch>
        </p:blipFill>
        <p:spPr>
          <a:xfrm>
            <a:off x="1159497" y="3035930"/>
            <a:ext cx="8371002" cy="3395643"/>
          </a:xfrm>
          <a:prstGeom prst="rect">
            <a:avLst/>
          </a:prstGeom>
        </p:spPr>
      </p:pic>
    </p:spTree>
  </p:cSld>
  <p:clrMapOvr>
    <a:masterClrMapping/>
  </p:clrMapOvr>
</p:sld>
</file>

<file path=ppt/theme/theme1.xml><?xml version="1.0" encoding="utf-8"?>
<a:theme xmlns:a="http://schemas.openxmlformats.org/drawingml/2006/main" name="TYSS_2019">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966</Words>
  <Application>Microsoft Office PowerPoint</Application>
  <PresentationFormat>Widescreen</PresentationFormat>
  <Paragraphs>226</Paragraphs>
  <Slides>21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Arvo</vt:lpstr>
      <vt:lpstr>Roboto Condensed</vt:lpstr>
      <vt:lpstr>Arial</vt:lpstr>
      <vt:lpstr>Times New Roman</vt:lpstr>
      <vt:lpstr>Noto Sans Symbols</vt:lpstr>
      <vt:lpstr>TYSS_2019</vt:lpstr>
      <vt:lpstr>PowerPoint Presentation</vt:lpstr>
      <vt:lpstr>CLIENT INFORMATION</vt:lpstr>
      <vt:lpstr>Project business need</vt:lpstr>
      <vt:lpstr>Project Architecture</vt:lpstr>
      <vt:lpstr>Project Architecture</vt:lpstr>
      <vt:lpstr>Project module explanation </vt:lpstr>
      <vt:lpstr>Project module explanation </vt:lpstr>
      <vt:lpstr>Project module explanation </vt:lpstr>
      <vt:lpstr>Project module explanation </vt:lpstr>
      <vt:lpstr>Project Module Explanation</vt:lpstr>
      <vt:lpstr>Project module explanation</vt:lpstr>
      <vt:lpstr>Project module explanation </vt:lpstr>
      <vt:lpstr>PowerPoint Presentation</vt:lpstr>
      <vt:lpstr>Project module explanation</vt:lpstr>
      <vt:lpstr>Project module explanation </vt:lpstr>
      <vt:lpstr>PowerPoint Presentation</vt:lpstr>
      <vt:lpstr>Functional Dependencies</vt:lpstr>
      <vt:lpstr>Functional Dependencies</vt:lpstr>
      <vt:lpstr>Project business few workflow</vt:lpstr>
      <vt:lpstr>Effort &amp; estimation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KT</dc:title>
  <dc:creator>Dell</dc:creator>
  <cp:lastModifiedBy>User</cp:lastModifiedBy>
  <cp:revision>14</cp:revision>
  <dcterms:modified xsi:type="dcterms:W3CDTF">2022-08-11T08:26:53Z</dcterms:modified>
</cp:coreProperties>
</file>