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1" r:id="rId5"/>
    <p:sldId id="275" r:id="rId6"/>
    <p:sldId id="276" r:id="rId7"/>
    <p:sldId id="277" r:id="rId8"/>
    <p:sldId id="278" r:id="rId9"/>
    <p:sldId id="282" r:id="rId10"/>
    <p:sldId id="279"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guez,Jane" initials="D" lastIdx="18" clrIdx="0">
    <p:extLst>
      <p:ext uri="{19B8F6BF-5375-455C-9EA6-DF929625EA0E}">
        <p15:presenceInfo xmlns:p15="http://schemas.microsoft.com/office/powerpoint/2012/main" userId="S::janed@ufl.edu::39f16b98-4227-4d48-b5e1-1be29d77a8fb" providerId="AD"/>
      </p:ext>
    </p:extLst>
  </p:cmAuthor>
  <p:cmAuthor id="2" name="Emily Cardinali" initials="EC" lastIdx="7" clrIdx="1">
    <p:extLst>
      <p:ext uri="{19B8F6BF-5375-455C-9EA6-DF929625EA0E}">
        <p15:presenceInfo xmlns:p15="http://schemas.microsoft.com/office/powerpoint/2012/main" userId="S::emilycardinali@ufl.edu::052716eb-f1aa-419b-8a41-4a18ad161916" providerId="AD"/>
      </p:ext>
    </p:extLst>
  </p:cmAuthor>
  <p:cmAuthor id="3" name="McPherson,Dana A" initials="MA" lastIdx="3" clrIdx="2">
    <p:extLst>
      <p:ext uri="{19B8F6BF-5375-455C-9EA6-DF929625EA0E}">
        <p15:presenceInfo xmlns:p15="http://schemas.microsoft.com/office/powerpoint/2012/main" userId="S::dmcpherson@ufl.edu::0394ebea-3c86-4469-907f-920c90b1d1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015594"/>
    <a:srgbClr val="0021A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521C56-D9E4-E774-A75F-CA06A1447B45}" v="4" dt="2025-03-04T00:54:15.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BC2E7-7EF3-AA42-8E34-11D1AB0DB1E2}"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6CD99-D899-354E-B09E-60AE4B35F842}" type="slidenum">
              <a:rPr lang="en-US" smtClean="0"/>
              <a:t>‹#›</a:t>
            </a:fld>
            <a:endParaRPr lang="en-US"/>
          </a:p>
        </p:txBody>
      </p:sp>
    </p:spTree>
    <p:extLst>
      <p:ext uri="{BB962C8B-B14F-4D97-AF65-F5344CB8AC3E}">
        <p14:creationId xmlns:p14="http://schemas.microsoft.com/office/powerpoint/2010/main" val="2006763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2</a:t>
            </a:fld>
            <a:endParaRPr lang="en-US"/>
          </a:p>
        </p:txBody>
      </p:sp>
    </p:spTree>
    <p:extLst>
      <p:ext uri="{BB962C8B-B14F-4D97-AF65-F5344CB8AC3E}">
        <p14:creationId xmlns:p14="http://schemas.microsoft.com/office/powerpoint/2010/main" val="92521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3</a:t>
            </a:fld>
            <a:endParaRPr lang="en-US"/>
          </a:p>
        </p:txBody>
      </p:sp>
    </p:spTree>
    <p:extLst>
      <p:ext uri="{BB962C8B-B14F-4D97-AF65-F5344CB8AC3E}">
        <p14:creationId xmlns:p14="http://schemas.microsoft.com/office/powerpoint/2010/main" val="350684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4</a:t>
            </a:fld>
            <a:endParaRPr lang="en-US"/>
          </a:p>
        </p:txBody>
      </p:sp>
    </p:spTree>
    <p:extLst>
      <p:ext uri="{BB962C8B-B14F-4D97-AF65-F5344CB8AC3E}">
        <p14:creationId xmlns:p14="http://schemas.microsoft.com/office/powerpoint/2010/main" val="159558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5</a:t>
            </a:fld>
            <a:endParaRPr lang="en-US"/>
          </a:p>
        </p:txBody>
      </p:sp>
    </p:spTree>
    <p:extLst>
      <p:ext uri="{BB962C8B-B14F-4D97-AF65-F5344CB8AC3E}">
        <p14:creationId xmlns:p14="http://schemas.microsoft.com/office/powerpoint/2010/main" val="302018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6</a:t>
            </a:fld>
            <a:endParaRPr lang="en-US"/>
          </a:p>
        </p:txBody>
      </p:sp>
    </p:spTree>
    <p:extLst>
      <p:ext uri="{BB962C8B-B14F-4D97-AF65-F5344CB8AC3E}">
        <p14:creationId xmlns:p14="http://schemas.microsoft.com/office/powerpoint/2010/main" val="408167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7</a:t>
            </a:fld>
            <a:endParaRPr lang="en-US"/>
          </a:p>
        </p:txBody>
      </p:sp>
    </p:spTree>
    <p:extLst>
      <p:ext uri="{BB962C8B-B14F-4D97-AF65-F5344CB8AC3E}">
        <p14:creationId xmlns:p14="http://schemas.microsoft.com/office/powerpoint/2010/main" val="2107648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6CD99-D899-354E-B09E-60AE4B35F842}" type="slidenum">
              <a:rPr lang="en-US" smtClean="0"/>
              <a:t>8</a:t>
            </a:fld>
            <a:endParaRPr lang="en-US"/>
          </a:p>
        </p:txBody>
      </p:sp>
    </p:spTree>
    <p:extLst>
      <p:ext uri="{BB962C8B-B14F-4D97-AF65-F5344CB8AC3E}">
        <p14:creationId xmlns:p14="http://schemas.microsoft.com/office/powerpoint/2010/main" val="9288592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165466-2357-4C48-9DE2-A65266F3308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4430"/>
          </a:xfrm>
          <a:prstGeom prst="rect">
            <a:avLst/>
          </a:prstGeom>
        </p:spPr>
      </p:pic>
      <p:sp>
        <p:nvSpPr>
          <p:cNvPr id="2" name="Title 1">
            <a:extLst>
              <a:ext uri="{FF2B5EF4-FFF2-40B4-BE49-F238E27FC236}">
                <a16:creationId xmlns:a16="http://schemas.microsoft.com/office/drawing/2014/main" id="{74AEC49F-591C-B548-AE3E-81906C918441}"/>
              </a:ext>
            </a:extLst>
          </p:cNvPr>
          <p:cNvSpPr>
            <a:spLocks noGrp="1"/>
          </p:cNvSpPr>
          <p:nvPr>
            <p:ph type="title"/>
          </p:nvPr>
        </p:nvSpPr>
        <p:spPr>
          <a:xfrm>
            <a:off x="696521" y="1076902"/>
            <a:ext cx="10516122" cy="1374735"/>
          </a:xfrm>
        </p:spPr>
        <p:txBody>
          <a:bodyPr anchor="b">
            <a:normAutofit/>
          </a:bodyPr>
          <a:lstStyle>
            <a:lvl1pPr>
              <a:lnSpc>
                <a:spcPts val="5000"/>
              </a:lnSpc>
              <a:defRPr sz="5500" b="1" i="0">
                <a:solidFill>
                  <a:schemeClr val="bg1"/>
                </a:solidFill>
                <a:latin typeface="Gentona SemiBold" pitchFamily="2" charset="77"/>
              </a:defRPr>
            </a:lvl1pPr>
          </a:lstStyle>
          <a:p>
            <a:r>
              <a:rPr lang="en-US"/>
              <a:t>Click to edit Master title style</a:t>
            </a:r>
          </a:p>
        </p:txBody>
      </p:sp>
      <p:sp>
        <p:nvSpPr>
          <p:cNvPr id="18" name="Content Placeholder 17">
            <a:extLst>
              <a:ext uri="{FF2B5EF4-FFF2-40B4-BE49-F238E27FC236}">
                <a16:creationId xmlns:a16="http://schemas.microsoft.com/office/drawing/2014/main" id="{50CD1F85-5F26-C84C-8F11-B7559F4E6232}"/>
              </a:ext>
            </a:extLst>
          </p:cNvPr>
          <p:cNvSpPr>
            <a:spLocks noGrp="1"/>
          </p:cNvSpPr>
          <p:nvPr>
            <p:ph sz="quarter" idx="10" hasCustomPrompt="1"/>
          </p:nvPr>
        </p:nvSpPr>
        <p:spPr>
          <a:xfrm>
            <a:off x="696520" y="2523254"/>
            <a:ext cx="10516121" cy="2302745"/>
          </a:xfrm>
        </p:spPr>
        <p:txBody>
          <a:bodyPr>
            <a:noAutofit/>
          </a:bodyPr>
          <a:lstStyle>
            <a:lvl1pPr>
              <a:lnSpc>
                <a:spcPct val="80000"/>
              </a:lnSpc>
              <a:defRPr sz="2100" b="1" i="0">
                <a:solidFill>
                  <a:schemeClr val="bg1"/>
                </a:solidFill>
                <a:latin typeface="Gentona SemiBold" pitchFamily="2" charset="77"/>
              </a:defRPr>
            </a:lvl1pPr>
            <a:lvl2pPr>
              <a:lnSpc>
                <a:spcPct val="80000"/>
              </a:lnSpc>
              <a:defRPr sz="2000" b="1" i="0">
                <a:solidFill>
                  <a:schemeClr val="bg1"/>
                </a:solidFill>
                <a:latin typeface="Gentona SemiBold" pitchFamily="2" charset="77"/>
              </a:defRPr>
            </a:lvl2pPr>
            <a:lvl3pPr>
              <a:lnSpc>
                <a:spcPct val="80000"/>
              </a:lnSpc>
              <a:defRPr sz="1800" b="1" i="0">
                <a:solidFill>
                  <a:schemeClr val="bg1"/>
                </a:solidFill>
                <a:latin typeface="Gentona SemiBold" pitchFamily="2" charset="77"/>
              </a:defRPr>
            </a:lvl3pPr>
            <a:lvl4pPr>
              <a:lnSpc>
                <a:spcPct val="80000"/>
              </a:lnSpc>
              <a:defRPr sz="1600" b="1" i="0">
                <a:solidFill>
                  <a:schemeClr val="bg1"/>
                </a:solidFill>
                <a:latin typeface="Gentona SemiBold" pitchFamily="2" charset="77"/>
              </a:defRPr>
            </a:lvl4pPr>
            <a:lvl5pPr>
              <a:lnSpc>
                <a:spcPct val="80000"/>
              </a:lnSpc>
              <a:defRPr sz="1400" b="1" i="0">
                <a:solidFill>
                  <a:schemeClr val="bg1"/>
                </a:solidFill>
                <a:latin typeface="Gentona SemiBo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A823E62E-8EDD-5F41-95E2-89B281BB815B}"/>
              </a:ext>
            </a:extLst>
          </p:cNvPr>
          <p:cNvSpPr>
            <a:spLocks noGrp="1"/>
          </p:cNvSpPr>
          <p:nvPr>
            <p:ph type="sldNum" sz="quarter" idx="12"/>
          </p:nvPr>
        </p:nvSpPr>
        <p:spPr/>
        <p:txBody>
          <a:bodyPr/>
          <a:lstStyle>
            <a:lvl1pPr>
              <a:defRPr>
                <a:solidFill>
                  <a:schemeClr val="bg1"/>
                </a:solidFill>
              </a:defRPr>
            </a:lvl1pPr>
          </a:lstStyle>
          <a:p>
            <a:fld id="{F2720FCF-2D84-8E4C-B05E-7411062F1B0B}" type="slidenum">
              <a:rPr lang="en-US" smtClean="0"/>
              <a:pPr/>
              <a:t>‹#›</a:t>
            </a:fld>
            <a:endParaRPr lang="en-US"/>
          </a:p>
        </p:txBody>
      </p:sp>
      <p:pic>
        <p:nvPicPr>
          <p:cNvPr id="7" name="Picture 6">
            <a:extLst>
              <a:ext uri="{FF2B5EF4-FFF2-40B4-BE49-F238E27FC236}">
                <a16:creationId xmlns:a16="http://schemas.microsoft.com/office/drawing/2014/main" id="{DA097ECA-44C8-384B-82BF-24D9750917B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7160" y="0"/>
            <a:ext cx="908843" cy="908843"/>
          </a:xfrm>
          <a:prstGeom prst="rect">
            <a:avLst/>
          </a:prstGeom>
        </p:spPr>
      </p:pic>
    </p:spTree>
    <p:extLst>
      <p:ext uri="{BB962C8B-B14F-4D97-AF65-F5344CB8AC3E}">
        <p14:creationId xmlns:p14="http://schemas.microsoft.com/office/powerpoint/2010/main" val="11006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C46A5D-8545-3F42-A690-2817CD1545B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FC00C3A4-A38E-C940-9F9A-75FDDC142F2B}"/>
              </a:ext>
            </a:extLst>
          </p:cNvPr>
          <p:cNvSpPr>
            <a:spLocks noGrp="1"/>
          </p:cNvSpPr>
          <p:nvPr>
            <p:ph type="title"/>
          </p:nvPr>
        </p:nvSpPr>
        <p:spPr>
          <a:xfrm>
            <a:off x="696521" y="1076902"/>
            <a:ext cx="10516122" cy="1374735"/>
          </a:xfrm>
        </p:spPr>
        <p:txBody>
          <a:bodyPr anchor="b">
            <a:normAutofit/>
          </a:bodyPr>
          <a:lstStyle>
            <a:lvl1pPr>
              <a:lnSpc>
                <a:spcPts val="5000"/>
              </a:lnSpc>
              <a:defRPr sz="5500" b="1" i="0">
                <a:solidFill>
                  <a:schemeClr val="bg1"/>
                </a:solidFill>
                <a:latin typeface="Gentona SemiBold" pitchFamily="2" charset="77"/>
              </a:defRPr>
            </a:lvl1pPr>
          </a:lstStyle>
          <a:p>
            <a:r>
              <a:rPr lang="en-US"/>
              <a:t>Click to edit Master title style</a:t>
            </a:r>
          </a:p>
        </p:txBody>
      </p:sp>
      <p:sp>
        <p:nvSpPr>
          <p:cNvPr id="5" name="Content Placeholder 17">
            <a:extLst>
              <a:ext uri="{FF2B5EF4-FFF2-40B4-BE49-F238E27FC236}">
                <a16:creationId xmlns:a16="http://schemas.microsoft.com/office/drawing/2014/main" id="{E6DE9FF6-18DB-2B40-81ED-17831956A1FD}"/>
              </a:ext>
            </a:extLst>
          </p:cNvPr>
          <p:cNvSpPr>
            <a:spLocks noGrp="1"/>
          </p:cNvSpPr>
          <p:nvPr>
            <p:ph sz="quarter" idx="10" hasCustomPrompt="1"/>
          </p:nvPr>
        </p:nvSpPr>
        <p:spPr>
          <a:xfrm>
            <a:off x="696520" y="2523254"/>
            <a:ext cx="10516121" cy="2465305"/>
          </a:xfrm>
        </p:spPr>
        <p:txBody>
          <a:bodyPr>
            <a:noAutofit/>
          </a:bodyPr>
          <a:lstStyle>
            <a:lvl1pPr>
              <a:lnSpc>
                <a:spcPct val="80000"/>
              </a:lnSpc>
              <a:defRPr sz="2100" b="1" i="0">
                <a:solidFill>
                  <a:schemeClr val="bg1"/>
                </a:solidFill>
                <a:latin typeface="Gentona SemiBold" pitchFamily="2" charset="77"/>
              </a:defRPr>
            </a:lvl1pPr>
            <a:lvl2pPr>
              <a:lnSpc>
                <a:spcPct val="80000"/>
              </a:lnSpc>
              <a:defRPr sz="2000" b="1" i="0">
                <a:solidFill>
                  <a:schemeClr val="bg1"/>
                </a:solidFill>
                <a:latin typeface="Gentona SemiBold" pitchFamily="2" charset="77"/>
              </a:defRPr>
            </a:lvl2pPr>
            <a:lvl3pPr>
              <a:lnSpc>
                <a:spcPct val="80000"/>
              </a:lnSpc>
              <a:defRPr sz="1800" b="1" i="0">
                <a:solidFill>
                  <a:schemeClr val="bg1"/>
                </a:solidFill>
                <a:latin typeface="Gentona SemiBold" pitchFamily="2" charset="77"/>
              </a:defRPr>
            </a:lvl3pPr>
            <a:lvl4pPr>
              <a:lnSpc>
                <a:spcPct val="80000"/>
              </a:lnSpc>
              <a:defRPr sz="1600" b="1" i="0">
                <a:solidFill>
                  <a:schemeClr val="bg1"/>
                </a:solidFill>
                <a:latin typeface="Gentona SemiBold" pitchFamily="2" charset="77"/>
              </a:defRPr>
            </a:lvl4pPr>
            <a:lvl5pPr>
              <a:lnSpc>
                <a:spcPct val="80000"/>
              </a:lnSpc>
              <a:defRPr sz="1400" b="1" i="0">
                <a:solidFill>
                  <a:schemeClr val="bg1"/>
                </a:solidFill>
                <a:latin typeface="Gentona SemiBo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A1A4549C-104B-E748-B2E3-5AD354C7FECE}"/>
              </a:ext>
            </a:extLst>
          </p:cNvPr>
          <p:cNvSpPr>
            <a:spLocks noGrp="1"/>
          </p:cNvSpPr>
          <p:nvPr>
            <p:ph type="sldNum" sz="quarter" idx="12"/>
          </p:nvPr>
        </p:nvSpPr>
        <p:spPr/>
        <p:txBody>
          <a:bodyPr/>
          <a:lstStyle>
            <a:lvl1pPr>
              <a:defRPr>
                <a:solidFill>
                  <a:schemeClr val="bg1"/>
                </a:solidFill>
              </a:defRPr>
            </a:lvl1pPr>
          </a:lstStyle>
          <a:p>
            <a:fld id="{F2720FCF-2D84-8E4C-B05E-7411062F1B0B}" type="slidenum">
              <a:rPr lang="en-US" smtClean="0"/>
              <a:pPr/>
              <a:t>‹#›</a:t>
            </a:fld>
            <a:endParaRPr lang="en-US"/>
          </a:p>
        </p:txBody>
      </p:sp>
      <p:pic>
        <p:nvPicPr>
          <p:cNvPr id="9" name="Picture 8">
            <a:extLst>
              <a:ext uri="{FF2B5EF4-FFF2-40B4-BE49-F238E27FC236}">
                <a16:creationId xmlns:a16="http://schemas.microsoft.com/office/drawing/2014/main" id="{19AD670B-04EF-6E47-8B51-7847277034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7160" y="0"/>
            <a:ext cx="908843" cy="908843"/>
          </a:xfrm>
          <a:prstGeom prst="rect">
            <a:avLst/>
          </a:prstGeom>
        </p:spPr>
      </p:pic>
    </p:spTree>
    <p:extLst>
      <p:ext uri="{BB962C8B-B14F-4D97-AF65-F5344CB8AC3E}">
        <p14:creationId xmlns:p14="http://schemas.microsoft.com/office/powerpoint/2010/main" val="42196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31E6F1-ED06-6C40-A2D2-B4F3AE83AC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4430"/>
          </a:xfrm>
          <a:prstGeom prst="rect">
            <a:avLst/>
          </a:prstGeom>
        </p:spPr>
      </p:pic>
      <p:sp>
        <p:nvSpPr>
          <p:cNvPr id="4" name="Title 1">
            <a:extLst>
              <a:ext uri="{FF2B5EF4-FFF2-40B4-BE49-F238E27FC236}">
                <a16:creationId xmlns:a16="http://schemas.microsoft.com/office/drawing/2014/main" id="{1DF658AA-85D0-734D-87C5-0E98341B054F}"/>
              </a:ext>
            </a:extLst>
          </p:cNvPr>
          <p:cNvSpPr>
            <a:spLocks noGrp="1"/>
          </p:cNvSpPr>
          <p:nvPr>
            <p:ph type="title"/>
          </p:nvPr>
        </p:nvSpPr>
        <p:spPr>
          <a:xfrm>
            <a:off x="696521" y="1076902"/>
            <a:ext cx="10516122" cy="1374735"/>
          </a:xfrm>
        </p:spPr>
        <p:txBody>
          <a:bodyPr anchor="b">
            <a:normAutofit/>
          </a:bodyPr>
          <a:lstStyle>
            <a:lvl1pPr>
              <a:lnSpc>
                <a:spcPts val="5000"/>
              </a:lnSpc>
              <a:defRPr sz="5500" b="1" i="0">
                <a:solidFill>
                  <a:schemeClr val="bg1"/>
                </a:solidFill>
                <a:latin typeface="Gentona SemiBold" pitchFamily="2" charset="77"/>
              </a:defRPr>
            </a:lvl1pPr>
          </a:lstStyle>
          <a:p>
            <a:r>
              <a:rPr lang="en-US"/>
              <a:t>Click to edit Master title style</a:t>
            </a:r>
          </a:p>
        </p:txBody>
      </p:sp>
      <p:sp>
        <p:nvSpPr>
          <p:cNvPr id="5" name="Content Placeholder 17">
            <a:extLst>
              <a:ext uri="{FF2B5EF4-FFF2-40B4-BE49-F238E27FC236}">
                <a16:creationId xmlns:a16="http://schemas.microsoft.com/office/drawing/2014/main" id="{E5900BCB-7532-A74D-8FC7-86FC3A390D15}"/>
              </a:ext>
            </a:extLst>
          </p:cNvPr>
          <p:cNvSpPr>
            <a:spLocks noGrp="1"/>
          </p:cNvSpPr>
          <p:nvPr>
            <p:ph sz="quarter" idx="10" hasCustomPrompt="1"/>
          </p:nvPr>
        </p:nvSpPr>
        <p:spPr>
          <a:xfrm>
            <a:off x="696520" y="2523254"/>
            <a:ext cx="10516121" cy="2282425"/>
          </a:xfrm>
        </p:spPr>
        <p:txBody>
          <a:bodyPr>
            <a:noAutofit/>
          </a:bodyPr>
          <a:lstStyle>
            <a:lvl1pPr>
              <a:lnSpc>
                <a:spcPct val="80000"/>
              </a:lnSpc>
              <a:defRPr sz="2100" b="1" i="0">
                <a:solidFill>
                  <a:schemeClr val="bg1"/>
                </a:solidFill>
                <a:latin typeface="Gentona SemiBold" pitchFamily="2" charset="77"/>
              </a:defRPr>
            </a:lvl1pPr>
            <a:lvl2pPr>
              <a:lnSpc>
                <a:spcPct val="80000"/>
              </a:lnSpc>
              <a:defRPr sz="2000" b="1" i="0">
                <a:solidFill>
                  <a:schemeClr val="bg1"/>
                </a:solidFill>
                <a:latin typeface="Gentona SemiBold" pitchFamily="2" charset="77"/>
              </a:defRPr>
            </a:lvl2pPr>
            <a:lvl3pPr>
              <a:lnSpc>
                <a:spcPct val="80000"/>
              </a:lnSpc>
              <a:defRPr sz="1800" b="1" i="0">
                <a:solidFill>
                  <a:schemeClr val="bg1"/>
                </a:solidFill>
                <a:latin typeface="Gentona SemiBold" pitchFamily="2" charset="77"/>
              </a:defRPr>
            </a:lvl3pPr>
            <a:lvl4pPr>
              <a:lnSpc>
                <a:spcPct val="80000"/>
              </a:lnSpc>
              <a:defRPr sz="1600" b="1" i="0">
                <a:solidFill>
                  <a:schemeClr val="bg1"/>
                </a:solidFill>
                <a:latin typeface="Gentona SemiBold" pitchFamily="2" charset="77"/>
              </a:defRPr>
            </a:lvl4pPr>
            <a:lvl5pPr>
              <a:lnSpc>
                <a:spcPct val="80000"/>
              </a:lnSpc>
              <a:defRPr sz="1400" b="1" i="0">
                <a:solidFill>
                  <a:schemeClr val="bg1"/>
                </a:solidFill>
                <a:latin typeface="Gentona SemiBo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8949ECBB-554D-944F-ACDA-A88F10876DC9}"/>
              </a:ext>
            </a:extLst>
          </p:cNvPr>
          <p:cNvSpPr>
            <a:spLocks noGrp="1"/>
          </p:cNvSpPr>
          <p:nvPr>
            <p:ph type="sldNum" sz="quarter" idx="12"/>
          </p:nvPr>
        </p:nvSpPr>
        <p:spPr/>
        <p:txBody>
          <a:bodyPr/>
          <a:lstStyle>
            <a:lvl1pPr>
              <a:defRPr>
                <a:solidFill>
                  <a:schemeClr val="bg1"/>
                </a:solidFill>
              </a:defRPr>
            </a:lvl1pPr>
          </a:lstStyle>
          <a:p>
            <a:fld id="{F2720FCF-2D84-8E4C-B05E-7411062F1B0B}" type="slidenum">
              <a:rPr lang="en-US" smtClean="0"/>
              <a:pPr/>
              <a:t>‹#›</a:t>
            </a:fld>
            <a:endParaRPr lang="en-US"/>
          </a:p>
        </p:txBody>
      </p:sp>
      <p:pic>
        <p:nvPicPr>
          <p:cNvPr id="9" name="Picture 8">
            <a:extLst>
              <a:ext uri="{FF2B5EF4-FFF2-40B4-BE49-F238E27FC236}">
                <a16:creationId xmlns:a16="http://schemas.microsoft.com/office/drawing/2014/main" id="{653FBC9D-7200-F04E-8BCB-1B428A5F6B0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7160" y="0"/>
            <a:ext cx="908843" cy="908843"/>
          </a:xfrm>
          <a:prstGeom prst="rect">
            <a:avLst/>
          </a:prstGeom>
        </p:spPr>
      </p:pic>
    </p:spTree>
    <p:extLst>
      <p:ext uri="{BB962C8B-B14F-4D97-AF65-F5344CB8AC3E}">
        <p14:creationId xmlns:p14="http://schemas.microsoft.com/office/powerpoint/2010/main" val="333119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96000-12BB-DC4D-83EB-A3EAFC63CAD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9D15C0BC-C677-734C-8C72-9CC932161A45}"/>
              </a:ext>
            </a:extLst>
          </p:cNvPr>
          <p:cNvSpPr/>
          <p:nvPr userDrawn="1"/>
        </p:nvSpPr>
        <p:spPr>
          <a:xfrm>
            <a:off x="2420471" y="2991200"/>
            <a:ext cx="7351059" cy="496461"/>
          </a:xfrm>
          <a:prstGeom prst="rect">
            <a:avLst/>
          </a:prstGeom>
          <a:solidFill>
            <a:srgbClr val="F37021">
              <a:alpha val="50196"/>
            </a:srgbClr>
          </a:solidFill>
          <a:ln w="38100">
            <a:solidFill>
              <a:srgbClr val="0021A5"/>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229C3A4A-6503-9A4B-9ED5-603436893183}"/>
              </a:ext>
            </a:extLst>
          </p:cNvPr>
          <p:cNvSpPr>
            <a:spLocks noGrp="1"/>
          </p:cNvSpPr>
          <p:nvPr>
            <p:ph type="title" hasCustomPrompt="1"/>
          </p:nvPr>
        </p:nvSpPr>
        <p:spPr>
          <a:xfrm>
            <a:off x="0" y="2584133"/>
            <a:ext cx="12192000" cy="1325563"/>
          </a:xfrm>
        </p:spPr>
        <p:txBody>
          <a:bodyPr>
            <a:normAutofit/>
          </a:bodyPr>
          <a:lstStyle>
            <a:lvl1pPr algn="ctr">
              <a:defRPr sz="2100" b="1" i="0">
                <a:solidFill>
                  <a:schemeClr val="bg1"/>
                </a:solidFill>
                <a:latin typeface="Gentona SemiBold" pitchFamily="2" charset="77"/>
              </a:defRPr>
            </a:lvl1pPr>
          </a:lstStyle>
          <a:p>
            <a:r>
              <a:rPr lang="en-US"/>
              <a:t>CLICK TO EDIT MASTER TITLE STYLE</a:t>
            </a:r>
          </a:p>
        </p:txBody>
      </p:sp>
      <p:sp>
        <p:nvSpPr>
          <p:cNvPr id="10" name="Slide Number Placeholder 9">
            <a:extLst>
              <a:ext uri="{FF2B5EF4-FFF2-40B4-BE49-F238E27FC236}">
                <a16:creationId xmlns:a16="http://schemas.microsoft.com/office/drawing/2014/main" id="{91EC7248-67D4-1B4E-9D18-A93610FE33F8}"/>
              </a:ext>
            </a:extLst>
          </p:cNvPr>
          <p:cNvSpPr>
            <a:spLocks noGrp="1"/>
          </p:cNvSpPr>
          <p:nvPr>
            <p:ph type="sldNum" sz="quarter" idx="10"/>
          </p:nvPr>
        </p:nvSpPr>
        <p:spPr/>
        <p:txBody>
          <a:bodyPr/>
          <a:lstStyle>
            <a:lvl1pPr>
              <a:defRPr>
                <a:solidFill>
                  <a:schemeClr val="bg1"/>
                </a:solidFill>
              </a:defRPr>
            </a:lvl1pPr>
          </a:lstStyle>
          <a:p>
            <a:fld id="{F2720FCF-2D84-8E4C-B05E-7411062F1B0B}" type="slidenum">
              <a:rPr lang="en-US" smtClean="0"/>
              <a:pPr/>
              <a:t>‹#›</a:t>
            </a:fld>
            <a:endParaRPr lang="en-US"/>
          </a:p>
        </p:txBody>
      </p:sp>
      <p:pic>
        <p:nvPicPr>
          <p:cNvPr id="9" name="Picture 8">
            <a:extLst>
              <a:ext uri="{FF2B5EF4-FFF2-40B4-BE49-F238E27FC236}">
                <a16:creationId xmlns:a16="http://schemas.microsoft.com/office/drawing/2014/main" id="{725417A5-250F-844A-8862-7E23909FA7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5848" y="0"/>
            <a:ext cx="472080" cy="472080"/>
          </a:xfrm>
          <a:prstGeom prst="rect">
            <a:avLst/>
          </a:prstGeom>
        </p:spPr>
      </p:pic>
    </p:spTree>
    <p:extLst>
      <p:ext uri="{BB962C8B-B14F-4D97-AF65-F5344CB8AC3E}">
        <p14:creationId xmlns:p14="http://schemas.microsoft.com/office/powerpoint/2010/main" val="35397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E00EF5-9980-D04D-9E9B-F6E90AC1D99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
        <p:nvSpPr>
          <p:cNvPr id="15" name="Rectangle 14">
            <a:extLst>
              <a:ext uri="{FF2B5EF4-FFF2-40B4-BE49-F238E27FC236}">
                <a16:creationId xmlns:a16="http://schemas.microsoft.com/office/drawing/2014/main" id="{6F8588FC-6D06-7E47-9858-1BD01F5CEEF1}"/>
              </a:ext>
            </a:extLst>
          </p:cNvPr>
          <p:cNvSpPr/>
          <p:nvPr userDrawn="1"/>
        </p:nvSpPr>
        <p:spPr>
          <a:xfrm>
            <a:off x="2420469" y="2991201"/>
            <a:ext cx="7351059" cy="496461"/>
          </a:xfrm>
          <a:prstGeom prst="rect">
            <a:avLst/>
          </a:prstGeom>
          <a:solidFill>
            <a:srgbClr val="0021A5">
              <a:alpha val="25098"/>
            </a:srgbClr>
          </a:solidFill>
          <a:ln w="38100">
            <a:solidFill>
              <a:srgbClr val="F3702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itle 1">
            <a:extLst>
              <a:ext uri="{FF2B5EF4-FFF2-40B4-BE49-F238E27FC236}">
                <a16:creationId xmlns:a16="http://schemas.microsoft.com/office/drawing/2014/main" id="{B20A6F46-6595-7445-8130-84474186396F}"/>
              </a:ext>
            </a:extLst>
          </p:cNvPr>
          <p:cNvSpPr>
            <a:spLocks noGrp="1"/>
          </p:cNvSpPr>
          <p:nvPr>
            <p:ph type="title" hasCustomPrompt="1"/>
          </p:nvPr>
        </p:nvSpPr>
        <p:spPr>
          <a:xfrm>
            <a:off x="0" y="2584133"/>
            <a:ext cx="12192000" cy="1325563"/>
          </a:xfrm>
        </p:spPr>
        <p:txBody>
          <a:bodyPr>
            <a:normAutofit/>
          </a:bodyPr>
          <a:lstStyle>
            <a:lvl1pPr algn="ctr">
              <a:defRPr sz="2100" b="1" i="0">
                <a:solidFill>
                  <a:schemeClr val="bg1"/>
                </a:solidFill>
                <a:latin typeface="Gentona SemiBold" pitchFamily="2" charset="77"/>
              </a:defRPr>
            </a:lvl1pPr>
          </a:lstStyle>
          <a:p>
            <a:r>
              <a:rPr lang="en-US"/>
              <a:t>CLICK TO EDIT MASTER TITLE STYLE</a:t>
            </a:r>
          </a:p>
        </p:txBody>
      </p:sp>
      <p:sp>
        <p:nvSpPr>
          <p:cNvPr id="21" name="Slide Number Placeholder 20">
            <a:extLst>
              <a:ext uri="{FF2B5EF4-FFF2-40B4-BE49-F238E27FC236}">
                <a16:creationId xmlns:a16="http://schemas.microsoft.com/office/drawing/2014/main" id="{947017B0-555E-2149-AA65-4384CA386559}"/>
              </a:ext>
            </a:extLst>
          </p:cNvPr>
          <p:cNvSpPr>
            <a:spLocks noGrp="1"/>
          </p:cNvSpPr>
          <p:nvPr>
            <p:ph type="sldNum" sz="quarter" idx="10"/>
          </p:nvPr>
        </p:nvSpPr>
        <p:spPr/>
        <p:txBody>
          <a:bodyPr/>
          <a:lstStyle>
            <a:lvl1pPr>
              <a:defRPr>
                <a:solidFill>
                  <a:schemeClr val="bg1"/>
                </a:solidFill>
              </a:defRPr>
            </a:lvl1pPr>
          </a:lstStyle>
          <a:p>
            <a:fld id="{F2720FCF-2D84-8E4C-B05E-7411062F1B0B}" type="slidenum">
              <a:rPr lang="en-US" smtClean="0"/>
              <a:pPr/>
              <a:t>‹#›</a:t>
            </a:fld>
            <a:endParaRPr lang="en-US"/>
          </a:p>
        </p:txBody>
      </p:sp>
      <p:pic>
        <p:nvPicPr>
          <p:cNvPr id="9" name="Picture 8">
            <a:extLst>
              <a:ext uri="{FF2B5EF4-FFF2-40B4-BE49-F238E27FC236}">
                <a16:creationId xmlns:a16="http://schemas.microsoft.com/office/drawing/2014/main" id="{F5D2E4B2-F6DD-2E47-8657-28A75EFD39E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5848" y="1"/>
            <a:ext cx="472080" cy="472080"/>
          </a:xfrm>
          <a:prstGeom prst="rect">
            <a:avLst/>
          </a:prstGeom>
        </p:spPr>
      </p:pic>
    </p:spTree>
    <p:extLst>
      <p:ext uri="{BB962C8B-B14F-4D97-AF65-F5344CB8AC3E}">
        <p14:creationId xmlns:p14="http://schemas.microsoft.com/office/powerpoint/2010/main" val="2272337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1E9359D-2571-6E46-BA8F-08454A719DF0}"/>
              </a:ext>
            </a:extLst>
          </p:cNvPr>
          <p:cNvPicPr>
            <a:picLocks noChangeAspect="1"/>
          </p:cNvPicPr>
          <p:nvPr userDrawn="1"/>
        </p:nvPicPr>
        <p:blipFill>
          <a:blip r:embed="rId2" cstate="email">
            <a:alphaModFix amt="50000"/>
            <a:extLst>
              <a:ext uri="{28A0092B-C50C-407E-A947-70E740481C1C}">
                <a14:useLocalDpi xmlns:a14="http://schemas.microsoft.com/office/drawing/2010/main"/>
              </a:ext>
            </a:extLst>
          </a:blip>
          <a:stretch>
            <a:fillRect/>
          </a:stretch>
        </p:blipFill>
        <p:spPr>
          <a:xfrm>
            <a:off x="-1" y="0"/>
            <a:ext cx="12206215" cy="6876168"/>
          </a:xfrm>
          <a:prstGeom prst="rect">
            <a:avLst/>
          </a:prstGeom>
        </p:spPr>
      </p:pic>
      <p:sp>
        <p:nvSpPr>
          <p:cNvPr id="19" name="Title 18">
            <a:extLst>
              <a:ext uri="{FF2B5EF4-FFF2-40B4-BE49-F238E27FC236}">
                <a16:creationId xmlns:a16="http://schemas.microsoft.com/office/drawing/2014/main" id="{AE64F30D-9A92-7246-8B24-9B89310AC256}"/>
              </a:ext>
            </a:extLst>
          </p:cNvPr>
          <p:cNvSpPr>
            <a:spLocks noGrp="1"/>
          </p:cNvSpPr>
          <p:nvPr>
            <p:ph type="title"/>
          </p:nvPr>
        </p:nvSpPr>
        <p:spPr>
          <a:xfrm>
            <a:off x="652672" y="492868"/>
            <a:ext cx="10515600" cy="975410"/>
          </a:xfrm>
        </p:spPr>
        <p:txBody>
          <a:bodyPr anchor="b">
            <a:normAutofit/>
          </a:bodyPr>
          <a:lstStyle>
            <a:lvl1pPr>
              <a:defRPr sz="2100" b="1" i="0">
                <a:solidFill>
                  <a:schemeClr val="accent2"/>
                </a:solidFill>
                <a:latin typeface="Gentona SemiBold" pitchFamily="2" charset="77"/>
              </a:defRPr>
            </a:lvl1pPr>
          </a:lstStyle>
          <a:p>
            <a:r>
              <a:rPr lang="en-US"/>
              <a:t>Click to edit Master title style</a:t>
            </a:r>
          </a:p>
        </p:txBody>
      </p:sp>
      <p:sp>
        <p:nvSpPr>
          <p:cNvPr id="21" name="Text Placeholder 20">
            <a:extLst>
              <a:ext uri="{FF2B5EF4-FFF2-40B4-BE49-F238E27FC236}">
                <a16:creationId xmlns:a16="http://schemas.microsoft.com/office/drawing/2014/main" id="{0E2C69D4-C78E-134B-92C1-5982B6D49620}"/>
              </a:ext>
            </a:extLst>
          </p:cNvPr>
          <p:cNvSpPr>
            <a:spLocks noGrp="1"/>
          </p:cNvSpPr>
          <p:nvPr>
            <p:ph type="body" sz="quarter" idx="10"/>
          </p:nvPr>
        </p:nvSpPr>
        <p:spPr>
          <a:xfrm>
            <a:off x="1384853" y="1863429"/>
            <a:ext cx="9957600" cy="4676505"/>
          </a:xfrm>
        </p:spPr>
        <p:txBody>
          <a:bodyPr>
            <a:normAutofit/>
          </a:bodyPr>
          <a:lstStyle>
            <a:lvl1pPr marL="0" indent="0">
              <a:buFont typeface="Arial" panose="020B0604020202020204" pitchFamily="34" charset="0"/>
              <a:buNone/>
              <a:defRPr sz="1400">
                <a:solidFill>
                  <a:srgbClr val="002060"/>
                </a:solidFill>
              </a:defRPr>
            </a:lvl1pPr>
            <a:lvl2pPr marL="457200" indent="0">
              <a:buFont typeface="Arial" panose="020B0604020202020204" pitchFamily="34" charset="0"/>
              <a:buNone/>
              <a:defRPr sz="1200">
                <a:solidFill>
                  <a:srgbClr val="002060"/>
                </a:solidFill>
              </a:defRPr>
            </a:lvl2pPr>
            <a:lvl3pPr marL="914400" indent="0">
              <a:buFont typeface="Arial" panose="020B0604020202020204" pitchFamily="34" charset="0"/>
              <a:buNone/>
              <a:defRPr sz="1100">
                <a:solidFill>
                  <a:srgbClr val="002060"/>
                </a:solidFill>
              </a:defRPr>
            </a:lvl3pPr>
            <a:lvl4pPr marL="1371600" indent="0">
              <a:buFont typeface="Arial" panose="020B0604020202020204" pitchFamily="34" charset="0"/>
              <a:buNone/>
              <a:defRPr sz="1050">
                <a:solidFill>
                  <a:srgbClr val="002060"/>
                </a:solidFill>
              </a:defRPr>
            </a:lvl4pPr>
            <a:lvl5pPr marL="1828800" indent="0">
              <a:buFont typeface="Arial" panose="020B0604020202020204" pitchFamily="34" charset="0"/>
              <a:buNone/>
              <a:defRPr sz="10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5" name="Straight Connector 24">
            <a:extLst>
              <a:ext uri="{FF2B5EF4-FFF2-40B4-BE49-F238E27FC236}">
                <a16:creationId xmlns:a16="http://schemas.microsoft.com/office/drawing/2014/main" id="{CB9A1138-AF20-214B-B275-D3DABEE0E723}"/>
              </a:ext>
            </a:extLst>
          </p:cNvPr>
          <p:cNvCxnSpPr/>
          <p:nvPr userDrawn="1"/>
        </p:nvCxnSpPr>
        <p:spPr>
          <a:xfrm>
            <a:off x="0" y="1468278"/>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36" name="Text Placeholder 35">
            <a:extLst>
              <a:ext uri="{FF2B5EF4-FFF2-40B4-BE49-F238E27FC236}">
                <a16:creationId xmlns:a16="http://schemas.microsoft.com/office/drawing/2014/main" id="{8DD7CE01-F74E-4B46-8B6D-9C9765D030C7}"/>
              </a:ext>
            </a:extLst>
          </p:cNvPr>
          <p:cNvSpPr>
            <a:spLocks noGrp="1"/>
          </p:cNvSpPr>
          <p:nvPr>
            <p:ph type="body" sz="quarter" idx="12" hasCustomPrompt="1"/>
          </p:nvPr>
        </p:nvSpPr>
        <p:spPr>
          <a:xfrm>
            <a:off x="0" y="176621"/>
            <a:ext cx="10856068" cy="316248"/>
          </a:xfrm>
        </p:spPr>
        <p:txBody>
          <a:bodyPr>
            <a:normAutofit/>
          </a:bodyPr>
          <a:lstStyle>
            <a:lvl1pPr algn="ctr">
              <a:defRPr sz="1400" b="1" i="0" spc="300">
                <a:solidFill>
                  <a:schemeClr val="accent5"/>
                </a:solidFill>
                <a:latin typeface="Gentona SemiBold" pitchFamily="2" charset="77"/>
              </a:defRPr>
            </a:lvl1pPr>
          </a:lstStyle>
          <a:p>
            <a:pPr lvl="0"/>
            <a:r>
              <a:rPr lang="en-US"/>
              <a:t>CLICK TO EDIT MASTER TEXT STYLES</a:t>
            </a:r>
          </a:p>
        </p:txBody>
      </p:sp>
      <p:sp>
        <p:nvSpPr>
          <p:cNvPr id="2" name="Slide Number Placeholder 1">
            <a:extLst>
              <a:ext uri="{FF2B5EF4-FFF2-40B4-BE49-F238E27FC236}">
                <a16:creationId xmlns:a16="http://schemas.microsoft.com/office/drawing/2014/main" id="{953C8FF8-821A-694C-BE8D-3C30F66B5F28}"/>
              </a:ext>
            </a:extLst>
          </p:cNvPr>
          <p:cNvSpPr>
            <a:spLocks noGrp="1"/>
          </p:cNvSpPr>
          <p:nvPr>
            <p:ph type="sldNum" sz="quarter" idx="13"/>
          </p:nvPr>
        </p:nvSpPr>
        <p:spPr/>
        <p:txBody>
          <a:bodyPr/>
          <a:lstStyle>
            <a:lvl1pPr>
              <a:defRPr>
                <a:solidFill>
                  <a:schemeClr val="tx2"/>
                </a:solidFill>
              </a:defRPr>
            </a:lvl1pPr>
          </a:lstStyle>
          <a:p>
            <a:fld id="{F2720FCF-2D84-8E4C-B05E-7411062F1B0B}" type="slidenum">
              <a:rPr lang="en-US" smtClean="0"/>
              <a:pPr/>
              <a:t>‹#›</a:t>
            </a:fld>
            <a:endParaRPr lang="en-US"/>
          </a:p>
        </p:txBody>
      </p:sp>
      <p:pic>
        <p:nvPicPr>
          <p:cNvPr id="15" name="Picture 14">
            <a:extLst>
              <a:ext uri="{FF2B5EF4-FFF2-40B4-BE49-F238E27FC236}">
                <a16:creationId xmlns:a16="http://schemas.microsoft.com/office/drawing/2014/main" id="{B0CE248C-D44A-8144-BC3D-230FBAADDE8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5848" y="0"/>
            <a:ext cx="472080" cy="472080"/>
          </a:xfrm>
          <a:prstGeom prst="rect">
            <a:avLst/>
          </a:prstGeom>
        </p:spPr>
      </p:pic>
    </p:spTree>
    <p:extLst>
      <p:ext uri="{BB962C8B-B14F-4D97-AF65-F5344CB8AC3E}">
        <p14:creationId xmlns:p14="http://schemas.microsoft.com/office/powerpoint/2010/main" val="122314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DA349E-E7E8-484D-A428-776404A92C8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8">
            <a:extLst>
              <a:ext uri="{FF2B5EF4-FFF2-40B4-BE49-F238E27FC236}">
                <a16:creationId xmlns:a16="http://schemas.microsoft.com/office/drawing/2014/main" id="{C3E5D00F-78A6-A94C-895B-833951513F47}"/>
              </a:ext>
            </a:extLst>
          </p:cNvPr>
          <p:cNvSpPr>
            <a:spLocks noGrp="1"/>
          </p:cNvSpPr>
          <p:nvPr>
            <p:ph type="title"/>
          </p:nvPr>
        </p:nvSpPr>
        <p:spPr>
          <a:xfrm>
            <a:off x="652672" y="492868"/>
            <a:ext cx="10515600" cy="975410"/>
          </a:xfrm>
        </p:spPr>
        <p:txBody>
          <a:bodyPr anchor="b">
            <a:normAutofit/>
          </a:bodyPr>
          <a:lstStyle>
            <a:lvl1pPr>
              <a:defRPr sz="2100" b="1" i="0">
                <a:solidFill>
                  <a:schemeClr val="accent2"/>
                </a:solidFill>
                <a:latin typeface="Gentona SemiBold" pitchFamily="2" charset="77"/>
              </a:defRPr>
            </a:lvl1pPr>
          </a:lstStyle>
          <a:p>
            <a:r>
              <a:rPr lang="en-US"/>
              <a:t>Click to edit Master title style</a:t>
            </a:r>
          </a:p>
        </p:txBody>
      </p:sp>
      <p:sp>
        <p:nvSpPr>
          <p:cNvPr id="10" name="Text Placeholder 20">
            <a:extLst>
              <a:ext uri="{FF2B5EF4-FFF2-40B4-BE49-F238E27FC236}">
                <a16:creationId xmlns:a16="http://schemas.microsoft.com/office/drawing/2014/main" id="{782EA0E3-58EE-1340-9592-06A2C8BC8896}"/>
              </a:ext>
            </a:extLst>
          </p:cNvPr>
          <p:cNvSpPr>
            <a:spLocks noGrp="1"/>
          </p:cNvSpPr>
          <p:nvPr>
            <p:ph type="body" sz="quarter" idx="10"/>
          </p:nvPr>
        </p:nvSpPr>
        <p:spPr>
          <a:xfrm>
            <a:off x="1384853" y="1863429"/>
            <a:ext cx="9957600" cy="4676505"/>
          </a:xfrm>
        </p:spPr>
        <p:txBody>
          <a:bodyPr>
            <a:normAutofit/>
          </a:bodyPr>
          <a:lstStyle>
            <a:lvl1pPr marL="285750" indent="-285750">
              <a:buFont typeface="Arial" panose="020B0604020202020204" pitchFamily="34" charset="0"/>
              <a:buChar char="•"/>
              <a:defRPr sz="1400">
                <a:solidFill>
                  <a:srgbClr val="002060"/>
                </a:solidFill>
              </a:defRPr>
            </a:lvl1pPr>
            <a:lvl2pPr marL="628650" indent="-171450">
              <a:buFont typeface="Arial" panose="020B0604020202020204" pitchFamily="34" charset="0"/>
              <a:buChar char="•"/>
              <a:defRPr sz="1200">
                <a:solidFill>
                  <a:srgbClr val="002060"/>
                </a:solidFill>
              </a:defRPr>
            </a:lvl2pPr>
            <a:lvl3pPr marL="1085850" indent="-171450">
              <a:buFont typeface="Arial" panose="020B0604020202020204" pitchFamily="34" charset="0"/>
              <a:buChar char="•"/>
              <a:defRPr sz="1100">
                <a:solidFill>
                  <a:srgbClr val="002060"/>
                </a:solidFill>
              </a:defRPr>
            </a:lvl3pPr>
            <a:lvl4pPr marL="1543050" indent="-171450">
              <a:buFont typeface="Arial" panose="020B0604020202020204" pitchFamily="34" charset="0"/>
              <a:buChar char="•"/>
              <a:defRPr sz="1050">
                <a:solidFill>
                  <a:srgbClr val="002060"/>
                </a:solidFill>
              </a:defRPr>
            </a:lvl4pPr>
            <a:lvl5pPr marL="2000250" indent="-171450">
              <a:buFont typeface="Arial" panose="020B0604020202020204" pitchFamily="34" charset="0"/>
              <a:buChar char="•"/>
              <a:defRPr sz="10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EF08FD05-0ABB-7149-9A9C-5DFF07F1ED70}"/>
              </a:ext>
            </a:extLst>
          </p:cNvPr>
          <p:cNvCxnSpPr/>
          <p:nvPr userDrawn="1"/>
        </p:nvCxnSpPr>
        <p:spPr>
          <a:xfrm>
            <a:off x="0" y="1468278"/>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12" name="Text Placeholder 35">
            <a:extLst>
              <a:ext uri="{FF2B5EF4-FFF2-40B4-BE49-F238E27FC236}">
                <a16:creationId xmlns:a16="http://schemas.microsoft.com/office/drawing/2014/main" id="{A1C3766D-9C9B-8C43-BABE-378BEFDA6AAD}"/>
              </a:ext>
            </a:extLst>
          </p:cNvPr>
          <p:cNvSpPr>
            <a:spLocks noGrp="1"/>
          </p:cNvSpPr>
          <p:nvPr>
            <p:ph type="body" sz="quarter" idx="12" hasCustomPrompt="1"/>
          </p:nvPr>
        </p:nvSpPr>
        <p:spPr>
          <a:xfrm>
            <a:off x="0" y="176621"/>
            <a:ext cx="10856068" cy="316248"/>
          </a:xfrm>
        </p:spPr>
        <p:txBody>
          <a:bodyPr>
            <a:normAutofit/>
          </a:bodyPr>
          <a:lstStyle>
            <a:lvl1pPr algn="ctr">
              <a:defRPr sz="1400" b="1" i="0" spc="300">
                <a:solidFill>
                  <a:schemeClr val="accent5"/>
                </a:solidFill>
                <a:latin typeface="Gentona SemiBold" pitchFamily="2" charset="77"/>
              </a:defRPr>
            </a:lvl1pPr>
          </a:lstStyle>
          <a:p>
            <a:pPr lvl="0"/>
            <a:r>
              <a:rPr lang="en-US"/>
              <a:t>CLICK TO EDIT MASTER TEXT STYLES</a:t>
            </a:r>
          </a:p>
        </p:txBody>
      </p:sp>
      <p:sp>
        <p:nvSpPr>
          <p:cNvPr id="2" name="Slide Number Placeholder 1">
            <a:extLst>
              <a:ext uri="{FF2B5EF4-FFF2-40B4-BE49-F238E27FC236}">
                <a16:creationId xmlns:a16="http://schemas.microsoft.com/office/drawing/2014/main" id="{97D12523-2B2B-9642-87C8-EFCB37E4F5A7}"/>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3" name="Picture 12">
            <a:extLst>
              <a:ext uri="{FF2B5EF4-FFF2-40B4-BE49-F238E27FC236}">
                <a16:creationId xmlns:a16="http://schemas.microsoft.com/office/drawing/2014/main" id="{AD152C60-8DBE-9049-9B27-D67D71E2344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72016" y="0"/>
            <a:ext cx="472080" cy="472080"/>
          </a:xfrm>
          <a:prstGeom prst="rect">
            <a:avLst/>
          </a:prstGeom>
        </p:spPr>
      </p:pic>
    </p:spTree>
    <p:extLst>
      <p:ext uri="{BB962C8B-B14F-4D97-AF65-F5344CB8AC3E}">
        <p14:creationId xmlns:p14="http://schemas.microsoft.com/office/powerpoint/2010/main" val="300381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Title 18">
            <a:extLst>
              <a:ext uri="{FF2B5EF4-FFF2-40B4-BE49-F238E27FC236}">
                <a16:creationId xmlns:a16="http://schemas.microsoft.com/office/drawing/2014/main" id="{49F300AA-822B-4643-8DC2-3D205B78C90F}"/>
              </a:ext>
            </a:extLst>
          </p:cNvPr>
          <p:cNvSpPr>
            <a:spLocks noGrp="1"/>
          </p:cNvSpPr>
          <p:nvPr>
            <p:ph type="title"/>
          </p:nvPr>
        </p:nvSpPr>
        <p:spPr>
          <a:xfrm>
            <a:off x="652672" y="492868"/>
            <a:ext cx="10515600" cy="975410"/>
          </a:xfrm>
        </p:spPr>
        <p:txBody>
          <a:bodyPr anchor="b">
            <a:normAutofit/>
          </a:bodyPr>
          <a:lstStyle>
            <a:lvl1pPr>
              <a:defRPr sz="2100" b="1" i="0">
                <a:solidFill>
                  <a:schemeClr val="accent2"/>
                </a:solidFill>
                <a:latin typeface="Gentona SemiBold" pitchFamily="2" charset="77"/>
              </a:defRPr>
            </a:lvl1pPr>
          </a:lstStyle>
          <a:p>
            <a:r>
              <a:rPr lang="en-US"/>
              <a:t>Click to edit Master title style</a:t>
            </a:r>
          </a:p>
        </p:txBody>
      </p:sp>
      <p:sp>
        <p:nvSpPr>
          <p:cNvPr id="7" name="Text Placeholder 20">
            <a:extLst>
              <a:ext uri="{FF2B5EF4-FFF2-40B4-BE49-F238E27FC236}">
                <a16:creationId xmlns:a16="http://schemas.microsoft.com/office/drawing/2014/main" id="{B8949BA5-F6D9-3040-9A5F-DB073A7FDD55}"/>
              </a:ext>
            </a:extLst>
          </p:cNvPr>
          <p:cNvSpPr>
            <a:spLocks noGrp="1"/>
          </p:cNvSpPr>
          <p:nvPr>
            <p:ph type="body" sz="quarter" idx="10"/>
          </p:nvPr>
        </p:nvSpPr>
        <p:spPr>
          <a:xfrm>
            <a:off x="1384853" y="1863429"/>
            <a:ext cx="9957600" cy="4676505"/>
          </a:xfrm>
        </p:spPr>
        <p:txBody>
          <a:bodyPr>
            <a:normAutofit/>
          </a:bodyPr>
          <a:lstStyle>
            <a:lvl1pPr marL="0" indent="0">
              <a:buFont typeface="Arial" panose="020B0604020202020204" pitchFamily="34" charset="0"/>
              <a:buNone/>
              <a:defRPr sz="1400">
                <a:solidFill>
                  <a:srgbClr val="002060"/>
                </a:solidFill>
              </a:defRPr>
            </a:lvl1pPr>
            <a:lvl2pPr marL="457200" indent="0">
              <a:buFont typeface="Arial" panose="020B0604020202020204" pitchFamily="34" charset="0"/>
              <a:buNone/>
              <a:defRPr sz="1200">
                <a:solidFill>
                  <a:srgbClr val="002060"/>
                </a:solidFill>
              </a:defRPr>
            </a:lvl2pPr>
            <a:lvl3pPr marL="914400" indent="0">
              <a:buFont typeface="Arial" panose="020B0604020202020204" pitchFamily="34" charset="0"/>
              <a:buNone/>
              <a:defRPr sz="1100">
                <a:solidFill>
                  <a:srgbClr val="002060"/>
                </a:solidFill>
              </a:defRPr>
            </a:lvl3pPr>
            <a:lvl4pPr marL="1371600" indent="0">
              <a:buFont typeface="Arial" panose="020B0604020202020204" pitchFamily="34" charset="0"/>
              <a:buNone/>
              <a:defRPr sz="1050">
                <a:solidFill>
                  <a:srgbClr val="002060"/>
                </a:solidFill>
              </a:defRPr>
            </a:lvl4pPr>
            <a:lvl5pPr marL="1828800" indent="0">
              <a:buFont typeface="Arial" panose="020B0604020202020204" pitchFamily="34" charset="0"/>
              <a:buNone/>
              <a:defRPr sz="1000">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A6B1E57-E9CF-2945-BCFE-4A98A81A8164}"/>
              </a:ext>
            </a:extLst>
          </p:cNvPr>
          <p:cNvCxnSpPr/>
          <p:nvPr userDrawn="1"/>
        </p:nvCxnSpPr>
        <p:spPr>
          <a:xfrm>
            <a:off x="0" y="1468278"/>
            <a:ext cx="4505093" cy="0"/>
          </a:xfrm>
          <a:prstGeom prst="line">
            <a:avLst/>
          </a:prstGeom>
          <a:ln w="12700">
            <a:solidFill>
              <a:srgbClr val="F37021"/>
            </a:solidFill>
          </a:ln>
        </p:spPr>
        <p:style>
          <a:lnRef idx="1">
            <a:schemeClr val="accent1"/>
          </a:lnRef>
          <a:fillRef idx="0">
            <a:schemeClr val="accent1"/>
          </a:fillRef>
          <a:effectRef idx="0">
            <a:schemeClr val="accent1"/>
          </a:effectRef>
          <a:fontRef idx="minor">
            <a:schemeClr val="tx1"/>
          </a:fontRef>
        </p:style>
      </p:cxnSp>
      <p:sp>
        <p:nvSpPr>
          <p:cNvPr id="9" name="Text Placeholder 35">
            <a:extLst>
              <a:ext uri="{FF2B5EF4-FFF2-40B4-BE49-F238E27FC236}">
                <a16:creationId xmlns:a16="http://schemas.microsoft.com/office/drawing/2014/main" id="{AFE1BB7D-11C8-384B-8F64-BFA990714177}"/>
              </a:ext>
            </a:extLst>
          </p:cNvPr>
          <p:cNvSpPr>
            <a:spLocks noGrp="1"/>
          </p:cNvSpPr>
          <p:nvPr>
            <p:ph type="body" sz="quarter" idx="12" hasCustomPrompt="1"/>
          </p:nvPr>
        </p:nvSpPr>
        <p:spPr>
          <a:xfrm>
            <a:off x="0" y="176621"/>
            <a:ext cx="10856068" cy="316248"/>
          </a:xfrm>
        </p:spPr>
        <p:txBody>
          <a:bodyPr>
            <a:normAutofit/>
          </a:bodyPr>
          <a:lstStyle>
            <a:lvl1pPr algn="ctr">
              <a:defRPr sz="1400" b="1" i="0" spc="300">
                <a:solidFill>
                  <a:schemeClr val="accent5"/>
                </a:solidFill>
                <a:latin typeface="Gentona SemiBold" pitchFamily="2" charset="77"/>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EC47E0AD-5A17-784E-A861-59DEF2D715D4}"/>
              </a:ext>
            </a:extLst>
          </p:cNvPr>
          <p:cNvSpPr>
            <a:spLocks noGrp="1"/>
          </p:cNvSpPr>
          <p:nvPr>
            <p:ph type="sldNum" sz="quarter" idx="13"/>
          </p:nvPr>
        </p:nvSpPr>
        <p:spPr/>
        <p:txBody>
          <a:bodyPr/>
          <a:lstStyle/>
          <a:p>
            <a:fld id="{F2720FCF-2D84-8E4C-B05E-7411062F1B0B}" type="slidenum">
              <a:rPr lang="en-US" smtClean="0"/>
              <a:pPr/>
              <a:t>‹#›</a:t>
            </a:fld>
            <a:endParaRPr lang="en-US"/>
          </a:p>
        </p:txBody>
      </p:sp>
      <p:pic>
        <p:nvPicPr>
          <p:cNvPr id="11" name="Picture 10">
            <a:extLst>
              <a:ext uri="{FF2B5EF4-FFF2-40B4-BE49-F238E27FC236}">
                <a16:creationId xmlns:a16="http://schemas.microsoft.com/office/drawing/2014/main" id="{271E3ECA-60AD-D84B-BE22-B0D4F5266C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5848" y="1"/>
            <a:ext cx="472080" cy="472080"/>
          </a:xfrm>
          <a:prstGeom prst="rect">
            <a:avLst/>
          </a:prstGeom>
        </p:spPr>
      </p:pic>
    </p:spTree>
    <p:extLst>
      <p:ext uri="{BB962C8B-B14F-4D97-AF65-F5344CB8AC3E}">
        <p14:creationId xmlns:p14="http://schemas.microsoft.com/office/powerpoint/2010/main" val="59852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5AD3F3-EE95-914C-BD12-0A34EC2C7372}"/>
              </a:ext>
            </a:extLst>
          </p:cNvPr>
          <p:cNvSpPr>
            <a:spLocks noGrp="1"/>
          </p:cNvSpPr>
          <p:nvPr>
            <p:ph type="sldNum" sz="quarter" idx="10"/>
          </p:nvPr>
        </p:nvSpPr>
        <p:spPr/>
        <p:txBody>
          <a:bodyPr/>
          <a:lstStyle/>
          <a:p>
            <a:fld id="{F2720FCF-2D84-8E4C-B05E-7411062F1B0B}" type="slidenum">
              <a:rPr lang="en-US" smtClean="0"/>
              <a:pPr/>
              <a:t>‹#›</a:t>
            </a:fld>
            <a:endParaRPr lang="en-US"/>
          </a:p>
        </p:txBody>
      </p:sp>
    </p:spTree>
    <p:extLst>
      <p:ext uri="{BB962C8B-B14F-4D97-AF65-F5344CB8AC3E}">
        <p14:creationId xmlns:p14="http://schemas.microsoft.com/office/powerpoint/2010/main" val="421111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CBD126-1AE6-0640-BAC7-E9A5CA1FA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Placeholder 2">
            <a:extLst>
              <a:ext uri="{FF2B5EF4-FFF2-40B4-BE49-F238E27FC236}">
                <a16:creationId xmlns:a16="http://schemas.microsoft.com/office/drawing/2014/main" id="{9374CE2A-2DED-4E4B-922E-7A90DC56D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Slide Number Placeholder 4">
            <a:extLst>
              <a:ext uri="{FF2B5EF4-FFF2-40B4-BE49-F238E27FC236}">
                <a16:creationId xmlns:a16="http://schemas.microsoft.com/office/drawing/2014/main" id="{9C922EB3-76D2-BB4F-A96D-56A5A53F866D}"/>
              </a:ext>
            </a:extLst>
          </p:cNvPr>
          <p:cNvSpPr>
            <a:spLocks noGrp="1"/>
          </p:cNvSpPr>
          <p:nvPr>
            <p:ph type="sldNum" sz="quarter" idx="4"/>
          </p:nvPr>
        </p:nvSpPr>
        <p:spPr>
          <a:xfrm>
            <a:off x="11447928" y="6589057"/>
            <a:ext cx="690282" cy="215153"/>
          </a:xfrm>
          <a:prstGeom prst="rect">
            <a:avLst/>
          </a:prstGeom>
        </p:spPr>
        <p:txBody>
          <a:bodyPr vert="horz" lIns="0" tIns="0" rIns="0" bIns="0" rtlCol="0" anchor="b"/>
          <a:lstStyle>
            <a:lvl1pPr algn="r">
              <a:defRPr sz="800" b="0" i="0">
                <a:solidFill>
                  <a:schemeClr val="tx2"/>
                </a:solidFill>
                <a:latin typeface="Gentona Book" pitchFamily="2" charset="77"/>
              </a:defRPr>
            </a:lvl1pPr>
          </a:lstStyle>
          <a:p>
            <a:fld id="{F2720FCF-2D84-8E4C-B05E-7411062F1B0B}" type="slidenum">
              <a:rPr lang="en-US" smtClean="0"/>
              <a:pPr/>
              <a:t>‹#›</a:t>
            </a:fld>
            <a:endParaRPr lang="en-US"/>
          </a:p>
        </p:txBody>
      </p:sp>
    </p:spTree>
    <p:extLst>
      <p:ext uri="{BB962C8B-B14F-4D97-AF65-F5344CB8AC3E}">
        <p14:creationId xmlns:p14="http://schemas.microsoft.com/office/powerpoint/2010/main" val="186958355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0" r:id="rId6"/>
    <p:sldLayoutId id="2147483651" r:id="rId7"/>
    <p:sldLayoutId id="2147483652" r:id="rId8"/>
    <p:sldLayoutId id="2147483653" r:id="rId9"/>
  </p:sldLayoutIdLst>
  <p:hf hdr="0" dt="0"/>
  <p:txStyles>
    <p:titleStyle>
      <a:lvl1pPr algn="l" defTabSz="914400" rtl="0" eaLnBrk="1" latinLnBrk="0" hangingPunct="1">
        <a:lnSpc>
          <a:spcPct val="90000"/>
        </a:lnSpc>
        <a:spcBef>
          <a:spcPct val="0"/>
        </a:spcBef>
        <a:buNone/>
        <a:defRPr sz="4400" b="0" i="0" kern="1200">
          <a:solidFill>
            <a:srgbClr val="002060"/>
          </a:solidFill>
          <a:latin typeface="Gentona Book" pitchFamily="2" charset="77"/>
          <a:ea typeface="+mj-ea"/>
          <a:cs typeface="+mj-cs"/>
        </a:defRPr>
      </a:lvl1pPr>
    </p:titleStyle>
    <p:bodyStyle>
      <a:lvl1pPr marL="0" indent="0" algn="l" defTabSz="914400" rtl="0" eaLnBrk="1" latinLnBrk="0" hangingPunct="1">
        <a:lnSpc>
          <a:spcPct val="90000"/>
        </a:lnSpc>
        <a:spcBef>
          <a:spcPts val="1000"/>
        </a:spcBef>
        <a:buFont typeface="Arial"/>
        <a:buNone/>
        <a:defRPr sz="2800" b="0" i="0" kern="1200">
          <a:solidFill>
            <a:srgbClr val="002060"/>
          </a:solidFill>
          <a:latin typeface="Gentona Book" pitchFamily="2" charset="77"/>
          <a:ea typeface="+mn-ea"/>
          <a:cs typeface="+mn-cs"/>
        </a:defRPr>
      </a:lvl1pPr>
      <a:lvl2pPr marL="457200" indent="0" algn="l" defTabSz="914400" rtl="0" eaLnBrk="1" latinLnBrk="0" hangingPunct="1">
        <a:lnSpc>
          <a:spcPct val="90000"/>
        </a:lnSpc>
        <a:spcBef>
          <a:spcPts val="500"/>
        </a:spcBef>
        <a:buFont typeface="Arial"/>
        <a:buNone/>
        <a:defRPr sz="2400" b="0" i="0" kern="1200">
          <a:solidFill>
            <a:srgbClr val="002060"/>
          </a:solidFill>
          <a:latin typeface="Gentona Book" pitchFamily="2" charset="77"/>
          <a:ea typeface="+mn-ea"/>
          <a:cs typeface="+mn-cs"/>
        </a:defRPr>
      </a:lvl2pPr>
      <a:lvl3pPr marL="914400" indent="0" algn="l" defTabSz="914400" rtl="0" eaLnBrk="1" latinLnBrk="0" hangingPunct="1">
        <a:lnSpc>
          <a:spcPct val="90000"/>
        </a:lnSpc>
        <a:spcBef>
          <a:spcPts val="500"/>
        </a:spcBef>
        <a:buFont typeface="Arial"/>
        <a:buNone/>
        <a:defRPr sz="2000" b="0" i="0" kern="1200">
          <a:solidFill>
            <a:srgbClr val="002060"/>
          </a:solidFill>
          <a:latin typeface="Gentona Book" pitchFamily="2" charset="77"/>
          <a:ea typeface="+mn-ea"/>
          <a:cs typeface="+mn-cs"/>
        </a:defRPr>
      </a:lvl3pPr>
      <a:lvl4pPr marL="1371600" indent="0" algn="l" defTabSz="914400" rtl="0" eaLnBrk="1" latinLnBrk="0" hangingPunct="1">
        <a:lnSpc>
          <a:spcPct val="90000"/>
        </a:lnSpc>
        <a:spcBef>
          <a:spcPts val="500"/>
        </a:spcBef>
        <a:buFont typeface="Arial"/>
        <a:buNone/>
        <a:defRPr sz="1800" b="0" i="0" kern="1200">
          <a:solidFill>
            <a:srgbClr val="002060"/>
          </a:solidFill>
          <a:latin typeface="Gentona Book" pitchFamily="2" charset="77"/>
          <a:ea typeface="+mn-ea"/>
          <a:cs typeface="+mn-cs"/>
        </a:defRPr>
      </a:lvl4pPr>
      <a:lvl5pPr marL="1828800" indent="0" algn="l" defTabSz="914400" rtl="0" eaLnBrk="1" latinLnBrk="0" hangingPunct="1">
        <a:lnSpc>
          <a:spcPct val="90000"/>
        </a:lnSpc>
        <a:spcBef>
          <a:spcPts val="500"/>
        </a:spcBef>
        <a:buFont typeface="Arial"/>
        <a:buNone/>
        <a:defRPr sz="1800" b="0" i="0" kern="1200">
          <a:solidFill>
            <a:srgbClr val="002060"/>
          </a:solidFill>
          <a:latin typeface="Gentona Book"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E910B4-C614-834A-8775-33F9EBB06A37}"/>
              </a:ext>
            </a:extLst>
          </p:cNvPr>
          <p:cNvSpPr>
            <a:spLocks noGrp="1"/>
          </p:cNvSpPr>
          <p:nvPr>
            <p:ph type="title"/>
          </p:nvPr>
        </p:nvSpPr>
        <p:spPr/>
        <p:txBody>
          <a:bodyPr>
            <a:normAutofit fontScale="90000"/>
          </a:bodyPr>
          <a:lstStyle/>
          <a:p>
            <a:r>
              <a:rPr lang="en-US" i="0">
                <a:effectLst/>
                <a:latin typeface="Gentona SemiBold"/>
              </a:rPr>
              <a:t>Expression differences between healthy and type II diabetes</a:t>
            </a:r>
            <a:endParaRPr lang="en-US"/>
          </a:p>
        </p:txBody>
      </p:sp>
      <p:sp>
        <p:nvSpPr>
          <p:cNvPr id="6" name="Content Placeholder 5">
            <a:extLst>
              <a:ext uri="{FF2B5EF4-FFF2-40B4-BE49-F238E27FC236}">
                <a16:creationId xmlns:a16="http://schemas.microsoft.com/office/drawing/2014/main" id="{F51FD09A-2AD7-514F-A110-E0AD1586EDE5}"/>
              </a:ext>
            </a:extLst>
          </p:cNvPr>
          <p:cNvSpPr>
            <a:spLocks noGrp="1"/>
          </p:cNvSpPr>
          <p:nvPr>
            <p:ph sz="quarter" idx="10"/>
          </p:nvPr>
        </p:nvSpPr>
        <p:spPr/>
        <p:txBody>
          <a:bodyPr/>
          <a:lstStyle/>
          <a:p>
            <a:r>
              <a:rPr lang="en-US" i="0">
                <a:effectLst/>
                <a:latin typeface="Gentona SemiBold"/>
                <a:cs typeface="Arial" panose="020B0604020202020204" pitchFamily="34" charset="0"/>
              </a:rPr>
              <a:t>Andrew Jackson, Victoria App, Dylan Fain, Kevin </a:t>
            </a:r>
            <a:r>
              <a:rPr lang="en-US" i="0" err="1">
                <a:effectLst/>
                <a:latin typeface="Gentona SemiBold"/>
                <a:cs typeface="Arial" panose="020B0604020202020204" pitchFamily="34" charset="0"/>
              </a:rPr>
              <a:t>Maehlmann</a:t>
            </a:r>
            <a:r>
              <a:rPr lang="en-US" i="0">
                <a:effectLst/>
                <a:latin typeface="Gentona SemiBold"/>
                <a:cs typeface="Arial" panose="020B0604020202020204" pitchFamily="34" charset="0"/>
              </a:rPr>
              <a:t>, Adam Rustom</a:t>
            </a:r>
          </a:p>
          <a:p>
            <a:r>
              <a:rPr lang="en-US" i="0">
                <a:effectLst/>
                <a:latin typeface="Gentona SemiBold"/>
                <a:cs typeface="Arial" panose="020B0604020202020204" pitchFamily="34" charset="0"/>
              </a:rPr>
              <a:t>Team 9</a:t>
            </a:r>
          </a:p>
        </p:txBody>
      </p:sp>
      <p:sp>
        <p:nvSpPr>
          <p:cNvPr id="13" name="Slide Number Placeholder 12">
            <a:extLst>
              <a:ext uri="{FF2B5EF4-FFF2-40B4-BE49-F238E27FC236}">
                <a16:creationId xmlns:a16="http://schemas.microsoft.com/office/drawing/2014/main" id="{307A2EA5-CD5D-234D-8AED-AF954C48609D}"/>
              </a:ext>
            </a:extLst>
          </p:cNvPr>
          <p:cNvSpPr>
            <a:spLocks noGrp="1"/>
          </p:cNvSpPr>
          <p:nvPr>
            <p:ph type="sldNum" sz="quarter" idx="12"/>
          </p:nvPr>
        </p:nvSpPr>
        <p:spPr/>
        <p:txBody>
          <a:bodyPr/>
          <a:lstStyle/>
          <a:p>
            <a:fld id="{F2720FCF-2D84-8E4C-B05E-7411062F1B0B}" type="slidenum">
              <a:rPr lang="en-US" smtClean="0"/>
              <a:pPr/>
              <a:t>1</a:t>
            </a:fld>
            <a:endParaRPr lang="en-US"/>
          </a:p>
        </p:txBody>
      </p:sp>
    </p:spTree>
    <p:extLst>
      <p:ext uri="{BB962C8B-B14F-4D97-AF65-F5344CB8AC3E}">
        <p14:creationId xmlns:p14="http://schemas.microsoft.com/office/powerpoint/2010/main" val="232863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Introduction</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293340" y="1595699"/>
            <a:ext cx="4442864" cy="2107152"/>
          </a:xfrm>
        </p:spPr>
        <p:txBody>
          <a:bodyPr vert="horz" lIns="91440" tIns="45720" rIns="91440" bIns="45720" rtlCol="0" anchor="t">
            <a:normAutofit/>
          </a:bodyPr>
          <a:lstStyle/>
          <a:p>
            <a:r>
              <a:rPr lang="en-US">
                <a:latin typeface="Gentona Book"/>
              </a:rPr>
              <a:t>Our approach involved filtering and normalizing the gene expression data to identify the most variable and biologically relevant genes. We could then perform differential expression to identify statistical differences in gene expression between T2D and non-T2D pancreatic islet cells. We then applied multiple clustering and enrichment methods to group samples and analyzed these clusters in relevant biological pathways. </a:t>
            </a:r>
            <a:endParaRPr lang="en-US"/>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a:normAutofit/>
          </a:bodyPr>
          <a:lstStyle/>
          <a:p>
            <a:r>
              <a:rPr lang="en-US"/>
              <a:t>TEAM NUMBER</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2</a:t>
            </a:fld>
            <a:endParaRPr lang="en-US"/>
          </a:p>
        </p:txBody>
      </p:sp>
      <p:pic>
        <p:nvPicPr>
          <p:cNvPr id="2" name="Picture 1">
            <a:extLst>
              <a:ext uri="{FF2B5EF4-FFF2-40B4-BE49-F238E27FC236}">
                <a16:creationId xmlns:a16="http://schemas.microsoft.com/office/drawing/2014/main" id="{4F26F0B0-0A5C-AB3B-344D-D6E5AD7B0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77" y="3489853"/>
            <a:ext cx="5311637" cy="3209114"/>
          </a:xfrm>
          <a:prstGeom prst="rect">
            <a:avLst/>
          </a:prstGeom>
        </p:spPr>
      </p:pic>
      <p:pic>
        <p:nvPicPr>
          <p:cNvPr id="8" name="Picture 7">
            <a:extLst>
              <a:ext uri="{FF2B5EF4-FFF2-40B4-BE49-F238E27FC236}">
                <a16:creationId xmlns:a16="http://schemas.microsoft.com/office/drawing/2014/main" id="{EA5A8F31-FE02-2124-75DA-6D16C2C49E86}"/>
              </a:ext>
            </a:extLst>
          </p:cNvPr>
          <p:cNvPicPr>
            <a:picLocks noChangeAspect="1"/>
          </p:cNvPicPr>
          <p:nvPr/>
        </p:nvPicPr>
        <p:blipFill>
          <a:blip r:embed="rId4"/>
          <a:stretch>
            <a:fillRect/>
          </a:stretch>
        </p:blipFill>
        <p:spPr>
          <a:xfrm>
            <a:off x="5860306" y="3549099"/>
            <a:ext cx="6331694" cy="3308901"/>
          </a:xfrm>
          <a:prstGeom prst="rect">
            <a:avLst/>
          </a:prstGeom>
        </p:spPr>
      </p:pic>
      <p:pic>
        <p:nvPicPr>
          <p:cNvPr id="9" name="Picture 8" descr="A red and blue dots&#10;&#10;Description automatically generated">
            <a:extLst>
              <a:ext uri="{FF2B5EF4-FFF2-40B4-BE49-F238E27FC236}">
                <a16:creationId xmlns:a16="http://schemas.microsoft.com/office/drawing/2014/main" id="{C78B4D23-BD60-2175-A8D9-A320BEDA68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306" y="698172"/>
            <a:ext cx="6017200" cy="2850927"/>
          </a:xfrm>
          <a:prstGeom prst="rect">
            <a:avLst/>
          </a:prstGeom>
        </p:spPr>
      </p:pic>
    </p:spTree>
    <p:extLst>
      <p:ext uri="{BB962C8B-B14F-4D97-AF65-F5344CB8AC3E}">
        <p14:creationId xmlns:p14="http://schemas.microsoft.com/office/powerpoint/2010/main" val="131189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Hypothesis</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sz="1800" b="1">
                <a:solidFill>
                  <a:srgbClr val="054361"/>
                </a:solidFill>
                <a:latin typeface="Cambria"/>
                <a:ea typeface="Times New Roman" panose="02020603050405020304" pitchFamily="18" charset="0"/>
                <a:cs typeface="Times New Roman"/>
              </a:rPr>
              <a:t>Is there a significant</a:t>
            </a:r>
            <a:r>
              <a:rPr lang="en-US" sz="1800" b="1">
                <a:solidFill>
                  <a:srgbClr val="054361"/>
                </a:solidFill>
                <a:effectLst/>
                <a:latin typeface="Cambria"/>
                <a:ea typeface="Times New Roman" panose="02020603050405020304" pitchFamily="18" charset="0"/>
                <a:cs typeface="Times New Roman"/>
              </a:rPr>
              <a:t> </a:t>
            </a:r>
            <a:r>
              <a:rPr lang="en-US" sz="1800" b="1">
                <a:solidFill>
                  <a:srgbClr val="054361"/>
                </a:solidFill>
                <a:latin typeface="Cambria"/>
                <a:ea typeface="Times New Roman" panose="02020603050405020304" pitchFamily="18" charset="0"/>
                <a:cs typeface="Times New Roman"/>
              </a:rPr>
              <a:t>difference in gene expression</a:t>
            </a:r>
            <a:r>
              <a:rPr lang="en-US" sz="1800" b="1">
                <a:solidFill>
                  <a:srgbClr val="054361"/>
                </a:solidFill>
                <a:effectLst/>
                <a:latin typeface="Cambria"/>
                <a:ea typeface="Times New Roman" panose="02020603050405020304" pitchFamily="18" charset="0"/>
                <a:cs typeface="Times New Roman"/>
              </a:rPr>
              <a:t> </a:t>
            </a:r>
            <a:r>
              <a:rPr lang="en-US" sz="1800" b="1">
                <a:solidFill>
                  <a:srgbClr val="054361"/>
                </a:solidFill>
                <a:latin typeface="Cambria"/>
                <a:ea typeface="Times New Roman" panose="02020603050405020304" pitchFamily="18" charset="0"/>
                <a:cs typeface="Times New Roman"/>
              </a:rPr>
              <a:t>between non-Type II </a:t>
            </a:r>
            <a:r>
              <a:rPr lang="en-US" sz="1800" b="1">
                <a:solidFill>
                  <a:srgbClr val="054361"/>
                </a:solidFill>
                <a:effectLst/>
                <a:latin typeface="Cambria"/>
                <a:ea typeface="Times New Roman" panose="02020603050405020304" pitchFamily="18" charset="0"/>
                <a:cs typeface="Times New Roman"/>
              </a:rPr>
              <a:t>and </a:t>
            </a:r>
            <a:r>
              <a:rPr lang="en-US" sz="1800" b="1">
                <a:solidFill>
                  <a:srgbClr val="054361"/>
                </a:solidFill>
                <a:latin typeface="Cambria"/>
                <a:ea typeface="Times New Roman" panose="02020603050405020304" pitchFamily="18" charset="0"/>
                <a:cs typeface="Times New Roman"/>
              </a:rPr>
              <a:t>Type</a:t>
            </a:r>
            <a:r>
              <a:rPr lang="en-US" sz="1800" b="1">
                <a:solidFill>
                  <a:srgbClr val="054361"/>
                </a:solidFill>
                <a:effectLst/>
                <a:latin typeface="Cambria"/>
                <a:ea typeface="Times New Roman" panose="02020603050405020304" pitchFamily="18" charset="0"/>
                <a:cs typeface="Times New Roman"/>
              </a:rPr>
              <a:t> II </a:t>
            </a:r>
            <a:r>
              <a:rPr lang="en-US" sz="1800" b="1">
                <a:solidFill>
                  <a:srgbClr val="054361"/>
                </a:solidFill>
                <a:latin typeface="Cambria"/>
                <a:ea typeface="Times New Roman" panose="02020603050405020304" pitchFamily="18" charset="0"/>
                <a:cs typeface="Times New Roman"/>
              </a:rPr>
              <a:t>Diabetes pancreatic islet cell samples</a:t>
            </a:r>
            <a:r>
              <a:rPr lang="en-US" sz="1800" b="1">
                <a:solidFill>
                  <a:srgbClr val="054361"/>
                </a:solidFill>
                <a:effectLst/>
                <a:latin typeface="Cambria"/>
                <a:ea typeface="Times New Roman" panose="02020603050405020304" pitchFamily="18" charset="0"/>
                <a:cs typeface="Times New Roman"/>
              </a:rPr>
              <a:t>?</a:t>
            </a:r>
            <a:r>
              <a:rPr lang="en-US" sz="1800" b="1">
                <a:solidFill>
                  <a:srgbClr val="054361"/>
                </a:solidFill>
                <a:latin typeface="Cambria"/>
                <a:ea typeface="Times New Roman" panose="02020603050405020304" pitchFamily="18" charset="0"/>
                <a:cs typeface="Times New Roman"/>
              </a:rPr>
              <a:t> </a:t>
            </a:r>
            <a:endParaRPr lang="en-US" sz="1800" b="1">
              <a:solidFill>
                <a:srgbClr val="054361"/>
              </a:solidFill>
              <a:latin typeface="Times New Roman"/>
              <a:ea typeface="Cambria"/>
              <a:cs typeface="Times New Roman"/>
            </a:endParaRPr>
          </a:p>
          <a:p>
            <a:endParaRPr lang="en-US" sz="1800">
              <a:solidFill>
                <a:srgbClr val="054361"/>
              </a:solidFill>
              <a:latin typeface="Cambria"/>
              <a:ea typeface="Times New Roman" panose="02020603050405020304" pitchFamily="18" charset="0"/>
              <a:cs typeface="Times New Roman"/>
            </a:endParaRPr>
          </a:p>
          <a:p>
            <a:r>
              <a:rPr lang="en-US" sz="1800">
                <a:solidFill>
                  <a:srgbClr val="054361"/>
                </a:solidFill>
                <a:latin typeface="Cambria"/>
                <a:ea typeface="Times New Roman" panose="02020603050405020304" pitchFamily="18" charset="0"/>
                <a:cs typeface="Times New Roman"/>
              </a:rPr>
              <a:t>We chose this question because pancreatic islet cells regulate blood glucose levels through the secretion of important hormones. The dysfunction of these cells is important to the development of Type II Diabetes. By analyzing the genetic information in the cell samples, we can identify expression differences between non-T2D and T2D samples, which can lead to insights about the disease. </a:t>
            </a:r>
            <a:endParaRPr lang="en-US" sz="1800">
              <a:solidFill>
                <a:srgbClr val="054361"/>
              </a:solidFill>
              <a:latin typeface="Times New Roman"/>
              <a:ea typeface="Cambria"/>
              <a:cs typeface="Times New Roman"/>
            </a:endParaRPr>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3</a:t>
            </a:fld>
            <a:endParaRPr lang="en-US"/>
          </a:p>
        </p:txBody>
      </p:sp>
    </p:spTree>
    <p:extLst>
      <p:ext uri="{BB962C8B-B14F-4D97-AF65-F5344CB8AC3E}">
        <p14:creationId xmlns:p14="http://schemas.microsoft.com/office/powerpoint/2010/main" val="109472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a:xfrm>
            <a:off x="693861" y="492868"/>
            <a:ext cx="4069493" cy="975410"/>
          </a:xfrm>
        </p:spPr>
        <p:txBody>
          <a:bodyPr>
            <a:normAutofit/>
          </a:bodyPr>
          <a:lstStyle/>
          <a:p>
            <a:r>
              <a:rPr lang="en-US"/>
              <a:t>Differential Expression &amp; Enrichment</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p:txBody>
          <a:bodyPr vert="horz" lIns="91440" tIns="45720" rIns="91440" bIns="45720" rtlCol="0" anchor="t">
            <a:normAutofit/>
          </a:bodyPr>
          <a:lstStyle/>
          <a:p>
            <a:r>
              <a:rPr lang="en-US">
                <a:latin typeface="Gentona Book"/>
              </a:rPr>
              <a:t> </a:t>
            </a:r>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endParaRPr lang="en-US"/>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4</a:t>
            </a:fld>
            <a:endParaRPr lang="en-US"/>
          </a:p>
        </p:txBody>
      </p:sp>
      <p:pic>
        <p:nvPicPr>
          <p:cNvPr id="6" name="Picture 5" descr="A blue and red data chart&#10;&#10;Description automatically generated">
            <a:extLst>
              <a:ext uri="{FF2B5EF4-FFF2-40B4-BE49-F238E27FC236}">
                <a16:creationId xmlns:a16="http://schemas.microsoft.com/office/drawing/2014/main" id="{67C2A040-1798-15E9-E8B2-620DAEBCA87C}"/>
              </a:ext>
            </a:extLst>
          </p:cNvPr>
          <p:cNvPicPr>
            <a:picLocks noChangeAspect="1"/>
          </p:cNvPicPr>
          <p:nvPr/>
        </p:nvPicPr>
        <p:blipFill>
          <a:blip r:embed="rId3"/>
          <a:stretch>
            <a:fillRect/>
          </a:stretch>
        </p:blipFill>
        <p:spPr>
          <a:xfrm>
            <a:off x="120231" y="1867350"/>
            <a:ext cx="4662218" cy="3813415"/>
          </a:xfrm>
          <a:prstGeom prst="rect">
            <a:avLst/>
          </a:prstGeom>
        </p:spPr>
      </p:pic>
      <p:pic>
        <p:nvPicPr>
          <p:cNvPr id="8" name="Picture 7" descr="A screenshot of a table&#10;&#10;Description automatically generated">
            <a:extLst>
              <a:ext uri="{FF2B5EF4-FFF2-40B4-BE49-F238E27FC236}">
                <a16:creationId xmlns:a16="http://schemas.microsoft.com/office/drawing/2014/main" id="{439C2339-3802-ED3D-9231-BEDC3677144C}"/>
              </a:ext>
            </a:extLst>
          </p:cNvPr>
          <p:cNvPicPr>
            <a:picLocks noChangeAspect="1"/>
          </p:cNvPicPr>
          <p:nvPr/>
        </p:nvPicPr>
        <p:blipFill>
          <a:blip r:embed="rId4"/>
          <a:stretch>
            <a:fillRect/>
          </a:stretch>
        </p:blipFill>
        <p:spPr>
          <a:xfrm>
            <a:off x="5058146" y="1597068"/>
            <a:ext cx="7081748" cy="2602661"/>
          </a:xfrm>
          <a:prstGeom prst="rect">
            <a:avLst/>
          </a:prstGeom>
        </p:spPr>
      </p:pic>
      <p:sp>
        <p:nvSpPr>
          <p:cNvPr id="9" name="Text Placeholder 3">
            <a:extLst>
              <a:ext uri="{FF2B5EF4-FFF2-40B4-BE49-F238E27FC236}">
                <a16:creationId xmlns:a16="http://schemas.microsoft.com/office/drawing/2014/main" id="{C8C5586C-34A3-726E-9635-B888F4FECF56}"/>
              </a:ext>
            </a:extLst>
          </p:cNvPr>
          <p:cNvSpPr txBox="1">
            <a:spLocks/>
          </p:cNvSpPr>
          <p:nvPr/>
        </p:nvSpPr>
        <p:spPr>
          <a:xfrm>
            <a:off x="118286" y="5848484"/>
            <a:ext cx="4741486" cy="840584"/>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rgbClr val="002060"/>
                </a:solidFill>
                <a:latin typeface="Gentona Book"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rgbClr val="002060"/>
                </a:solidFill>
                <a:latin typeface="Gentona Book"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rgbClr val="002060"/>
                </a:solidFill>
                <a:latin typeface="Gentona Book"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b="0" i="0" kern="1200">
                <a:solidFill>
                  <a:srgbClr val="002060"/>
                </a:solidFill>
                <a:latin typeface="Gentona Book"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02060"/>
                </a:solidFill>
                <a:latin typeface="Gentona Book"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atin typeface="Gentona Book"/>
              </a:rPr>
              <a:t>The visual difference between the expression profiles of diabetic and non-diabetic samples provides strong evidence that gene expression varies significantly between the two groups. </a:t>
            </a:r>
            <a:endParaRPr lang="en-US"/>
          </a:p>
        </p:txBody>
      </p:sp>
      <p:sp>
        <p:nvSpPr>
          <p:cNvPr id="10" name="Text Placeholder 3">
            <a:extLst>
              <a:ext uri="{FF2B5EF4-FFF2-40B4-BE49-F238E27FC236}">
                <a16:creationId xmlns:a16="http://schemas.microsoft.com/office/drawing/2014/main" id="{8B17EE56-06B3-54EA-9171-D7479EDA1B68}"/>
              </a:ext>
            </a:extLst>
          </p:cNvPr>
          <p:cNvSpPr txBox="1">
            <a:spLocks/>
          </p:cNvSpPr>
          <p:nvPr/>
        </p:nvSpPr>
        <p:spPr>
          <a:xfrm>
            <a:off x="5318421" y="4396564"/>
            <a:ext cx="6275783" cy="81999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rgbClr val="002060"/>
                </a:solidFill>
                <a:latin typeface="Gentona Book"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rgbClr val="002060"/>
                </a:solidFill>
                <a:latin typeface="Gentona Book"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rgbClr val="002060"/>
                </a:solidFill>
                <a:latin typeface="Gentona Book"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b="0" i="0" kern="1200">
                <a:solidFill>
                  <a:srgbClr val="002060"/>
                </a:solidFill>
                <a:latin typeface="Gentona Book"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02060"/>
                </a:solidFill>
                <a:latin typeface="Gentona Book"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atin typeface="Gentona Book"/>
              </a:rPr>
              <a:t>The terms that are the most significantly enriched in the dataset. These processes can be investigated further and potentially link to Type II Diabetes.</a:t>
            </a:r>
            <a:endParaRPr lang="en-US"/>
          </a:p>
        </p:txBody>
      </p:sp>
      <p:sp>
        <p:nvSpPr>
          <p:cNvPr id="11" name="Text Placeholder 3">
            <a:extLst>
              <a:ext uri="{FF2B5EF4-FFF2-40B4-BE49-F238E27FC236}">
                <a16:creationId xmlns:a16="http://schemas.microsoft.com/office/drawing/2014/main" id="{DE541458-19BE-67A7-A155-9631B5C2EACB}"/>
              </a:ext>
            </a:extLst>
          </p:cNvPr>
          <p:cNvSpPr txBox="1">
            <a:spLocks/>
          </p:cNvSpPr>
          <p:nvPr/>
        </p:nvSpPr>
        <p:spPr>
          <a:xfrm>
            <a:off x="2733800" y="1863428"/>
            <a:ext cx="2599648" cy="3257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rgbClr val="002060"/>
                </a:solidFill>
                <a:latin typeface="Gentona Book" pitchFamily="2" charset="77"/>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rgbClr val="002060"/>
                </a:solidFill>
                <a:latin typeface="Gentona Book" pitchFamily="2" charset="77"/>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b="0" i="0" kern="1200">
                <a:solidFill>
                  <a:srgbClr val="002060"/>
                </a:solidFill>
                <a:latin typeface="Gentona Book" pitchFamily="2" charset="77"/>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50" b="0" i="0" kern="1200">
                <a:solidFill>
                  <a:srgbClr val="002060"/>
                </a:solidFill>
                <a:latin typeface="Gentona Book" pitchFamily="2" charset="77"/>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b="0" i="0" kern="1200">
                <a:solidFill>
                  <a:srgbClr val="002060"/>
                </a:solidFill>
                <a:latin typeface="Gentona Book" pitchFamily="2" charset="77"/>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a:latin typeface="Gentona Book"/>
              </a:rPr>
              <a:t>Heatmap</a:t>
            </a:r>
            <a:endParaRPr lang="en-US" sz="1800"/>
          </a:p>
        </p:txBody>
      </p:sp>
    </p:spTree>
    <p:extLst>
      <p:ext uri="{BB962C8B-B14F-4D97-AF65-F5344CB8AC3E}">
        <p14:creationId xmlns:p14="http://schemas.microsoft.com/office/powerpoint/2010/main" val="94502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Clustering &amp; Enrichment</a:t>
            </a:r>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endParaRPr lang="en-US"/>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5</a:t>
            </a:fld>
            <a:endParaRPr lang="en-US"/>
          </a:p>
        </p:txBody>
      </p:sp>
      <p:pic>
        <p:nvPicPr>
          <p:cNvPr id="8" name="Picture 7" descr="A screenshot of a computer&#10;&#10;Description automatically generated">
            <a:extLst>
              <a:ext uri="{FF2B5EF4-FFF2-40B4-BE49-F238E27FC236}">
                <a16:creationId xmlns:a16="http://schemas.microsoft.com/office/drawing/2014/main" id="{724BEF22-2E10-8E42-E869-366962DB7C88}"/>
              </a:ext>
            </a:extLst>
          </p:cNvPr>
          <p:cNvPicPr>
            <a:picLocks noChangeAspect="1"/>
          </p:cNvPicPr>
          <p:nvPr/>
        </p:nvPicPr>
        <p:blipFill>
          <a:blip r:embed="rId3"/>
          <a:stretch>
            <a:fillRect/>
          </a:stretch>
        </p:blipFill>
        <p:spPr>
          <a:xfrm>
            <a:off x="5422683" y="1982185"/>
            <a:ext cx="6378464" cy="4233699"/>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CAD9E6C2-29F6-EFBF-1687-3F9F13CD5059}"/>
              </a:ext>
            </a:extLst>
          </p:cNvPr>
          <p:cNvPicPr>
            <a:picLocks noChangeAspect="1"/>
          </p:cNvPicPr>
          <p:nvPr/>
        </p:nvPicPr>
        <p:blipFill>
          <a:blip r:embed="rId4"/>
          <a:stretch>
            <a:fillRect/>
          </a:stretch>
        </p:blipFill>
        <p:spPr>
          <a:xfrm>
            <a:off x="406619" y="3227497"/>
            <a:ext cx="4914900" cy="1743075"/>
          </a:xfrm>
          <a:prstGeom prst="rect">
            <a:avLst/>
          </a:prstGeom>
        </p:spPr>
      </p:pic>
    </p:spTree>
    <p:extLst>
      <p:ext uri="{BB962C8B-B14F-4D97-AF65-F5344CB8AC3E}">
        <p14:creationId xmlns:p14="http://schemas.microsoft.com/office/powerpoint/2010/main" val="272971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latin typeface="Gentona SemiBold"/>
              </a:rPr>
              <a:t>Clustering &amp; Enrichment (Cont.)</a:t>
            </a:r>
            <a:endParaRPr lang="en-US"/>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endParaRPr lang="en-US"/>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6</a:t>
            </a:fld>
            <a:endParaRPr lang="en-US"/>
          </a:p>
        </p:txBody>
      </p:sp>
      <p:pic>
        <p:nvPicPr>
          <p:cNvPr id="2" name="Picture 1" descr="A screen shot of a computer screen&#10;&#10;Description automatically generated">
            <a:extLst>
              <a:ext uri="{FF2B5EF4-FFF2-40B4-BE49-F238E27FC236}">
                <a16:creationId xmlns:a16="http://schemas.microsoft.com/office/drawing/2014/main" id="{52FA8F11-BA98-EC95-05A9-E8B0FDC09E54}"/>
              </a:ext>
            </a:extLst>
          </p:cNvPr>
          <p:cNvPicPr>
            <a:picLocks noChangeAspect="1"/>
          </p:cNvPicPr>
          <p:nvPr/>
        </p:nvPicPr>
        <p:blipFill>
          <a:blip r:embed="rId3"/>
          <a:stretch>
            <a:fillRect/>
          </a:stretch>
        </p:blipFill>
        <p:spPr>
          <a:xfrm>
            <a:off x="1302086" y="1671484"/>
            <a:ext cx="7695120" cy="4817807"/>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CB751CB2-6AC9-865C-C727-3086E23CD02D}"/>
              </a:ext>
            </a:extLst>
          </p:cNvPr>
          <p:cNvPicPr>
            <a:picLocks noChangeAspect="1"/>
          </p:cNvPicPr>
          <p:nvPr/>
        </p:nvPicPr>
        <p:blipFill>
          <a:blip r:embed="rId4"/>
          <a:srcRect r="800" b="4921"/>
          <a:stretch/>
        </p:blipFill>
        <p:spPr>
          <a:xfrm>
            <a:off x="8993722" y="2212258"/>
            <a:ext cx="1517352" cy="4218476"/>
          </a:xfrm>
          <a:prstGeom prst="rect">
            <a:avLst/>
          </a:prstGeom>
        </p:spPr>
      </p:pic>
    </p:spTree>
    <p:extLst>
      <p:ext uri="{BB962C8B-B14F-4D97-AF65-F5344CB8AC3E}">
        <p14:creationId xmlns:p14="http://schemas.microsoft.com/office/powerpoint/2010/main" val="142215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Predictive Modeling</a:t>
            </a:r>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endParaRPr lang="en-US"/>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7</a:t>
            </a:fld>
            <a:endParaRPr lang="en-US"/>
          </a:p>
        </p:txBody>
      </p:sp>
      <p:sp>
        <p:nvSpPr>
          <p:cNvPr id="10" name="TextBox 9">
            <a:extLst>
              <a:ext uri="{FF2B5EF4-FFF2-40B4-BE49-F238E27FC236}">
                <a16:creationId xmlns:a16="http://schemas.microsoft.com/office/drawing/2014/main" id="{6931500B-F507-FC60-C894-9FCCB84F4618}"/>
              </a:ext>
            </a:extLst>
          </p:cNvPr>
          <p:cNvSpPr txBox="1"/>
          <p:nvPr/>
        </p:nvSpPr>
        <p:spPr>
          <a:xfrm>
            <a:off x="1116723" y="3744310"/>
            <a:ext cx="373117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mbria"/>
                <a:ea typeface="Cambria"/>
                <a:cs typeface="Times New Roman"/>
              </a:rPr>
              <a:t>Random Forest</a:t>
            </a:r>
            <a:r>
              <a:rPr lang="en-US" sz="1400">
                <a:latin typeface="Cambria"/>
                <a:ea typeface="Cambria"/>
              </a:rPr>
              <a:t> Prediction of Assignment 1 Groupings “non-diabetic vs. t2d"</a:t>
            </a:r>
          </a:p>
          <a:p>
            <a:pPr algn="ctr"/>
            <a:r>
              <a:rPr lang="en-US" sz="1400">
                <a:latin typeface="Cambria"/>
                <a:ea typeface="Cambria"/>
                <a:cs typeface="Calibri"/>
              </a:rPr>
              <a:t>Accuracy ~ 70%</a:t>
            </a:r>
          </a:p>
        </p:txBody>
      </p:sp>
      <p:pic>
        <p:nvPicPr>
          <p:cNvPr id="11" name="Picture 10" descr="A black and white text&#10;&#10;Description automatically generated">
            <a:extLst>
              <a:ext uri="{FF2B5EF4-FFF2-40B4-BE49-F238E27FC236}">
                <a16:creationId xmlns:a16="http://schemas.microsoft.com/office/drawing/2014/main" id="{10BB7D73-CCD3-DD86-D48C-3433B012FF34}"/>
              </a:ext>
            </a:extLst>
          </p:cNvPr>
          <p:cNvPicPr>
            <a:picLocks noChangeAspect="1"/>
          </p:cNvPicPr>
          <p:nvPr/>
        </p:nvPicPr>
        <p:blipFill>
          <a:blip r:embed="rId3"/>
          <a:stretch>
            <a:fillRect/>
          </a:stretch>
        </p:blipFill>
        <p:spPr>
          <a:xfrm>
            <a:off x="828182" y="2411139"/>
            <a:ext cx="4268842" cy="984688"/>
          </a:xfrm>
          <a:prstGeom prst="rect">
            <a:avLst/>
          </a:prstGeom>
          <a:ln w="228600" cap="sq" cmpd="thickThin">
            <a:solidFill>
              <a:srgbClr val="000000"/>
            </a:solidFill>
            <a:prstDash val="solid"/>
            <a:miter lim="800000"/>
          </a:ln>
          <a:effectLst>
            <a:innerShdw blurRad="76200">
              <a:srgbClr val="000000"/>
            </a:innerShdw>
          </a:effectLst>
        </p:spPr>
      </p:pic>
      <p:pic>
        <p:nvPicPr>
          <p:cNvPr id="12" name="Picture 11" descr="A number grid with black text&#10;&#10;Description automatically generated">
            <a:extLst>
              <a:ext uri="{FF2B5EF4-FFF2-40B4-BE49-F238E27FC236}">
                <a16:creationId xmlns:a16="http://schemas.microsoft.com/office/drawing/2014/main" id="{DCFA071B-1691-EEA9-6A15-B11F45BB19A0}"/>
              </a:ext>
            </a:extLst>
          </p:cNvPr>
          <p:cNvPicPr>
            <a:picLocks noChangeAspect="1"/>
          </p:cNvPicPr>
          <p:nvPr/>
        </p:nvPicPr>
        <p:blipFill>
          <a:blip r:embed="rId4"/>
          <a:stretch>
            <a:fillRect/>
          </a:stretch>
        </p:blipFill>
        <p:spPr>
          <a:xfrm>
            <a:off x="7632175" y="1472858"/>
            <a:ext cx="2649752" cy="1215099"/>
          </a:xfrm>
          <a:prstGeom prst="rect">
            <a:avLst/>
          </a:prstGeom>
          <a:ln w="228600" cap="sq" cmpd="thickThin">
            <a:solidFill>
              <a:srgbClr val="0000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A6B3ECD3-EE13-3FAF-AF5A-3430AC7192F5}"/>
              </a:ext>
            </a:extLst>
          </p:cNvPr>
          <p:cNvSpPr txBox="1"/>
          <p:nvPr/>
        </p:nvSpPr>
        <p:spPr>
          <a:xfrm>
            <a:off x="7095192" y="5065205"/>
            <a:ext cx="37311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mbria"/>
                <a:ea typeface="Cambria"/>
                <a:cs typeface="Calibri"/>
              </a:rPr>
              <a:t>Random Forest Prediction of Assignment 3 Clusters</a:t>
            </a:r>
            <a:endParaRPr lang="en-US" sz="1400">
              <a:cs typeface="Calibri"/>
            </a:endParaRPr>
          </a:p>
        </p:txBody>
      </p:sp>
      <p:pic>
        <p:nvPicPr>
          <p:cNvPr id="2" name="Picture 1" descr="A number of numbers on a white background&#10;&#10;Description automatically generated">
            <a:extLst>
              <a:ext uri="{FF2B5EF4-FFF2-40B4-BE49-F238E27FC236}">
                <a16:creationId xmlns:a16="http://schemas.microsoft.com/office/drawing/2014/main" id="{7EA5A059-C9C7-6A0C-CE39-773A19EE95D7}"/>
              </a:ext>
            </a:extLst>
          </p:cNvPr>
          <p:cNvPicPr>
            <a:picLocks noChangeAspect="1"/>
          </p:cNvPicPr>
          <p:nvPr/>
        </p:nvPicPr>
        <p:blipFill>
          <a:blip r:embed="rId5"/>
          <a:stretch>
            <a:fillRect/>
          </a:stretch>
        </p:blipFill>
        <p:spPr>
          <a:xfrm>
            <a:off x="6620261" y="3431702"/>
            <a:ext cx="4676775" cy="120967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3150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9EE4-0BEF-804E-B39A-BCE383D2A769}"/>
              </a:ext>
            </a:extLst>
          </p:cNvPr>
          <p:cNvSpPr>
            <a:spLocks noGrp="1"/>
          </p:cNvSpPr>
          <p:nvPr>
            <p:ph type="title"/>
          </p:nvPr>
        </p:nvSpPr>
        <p:spPr/>
        <p:txBody>
          <a:bodyPr>
            <a:normAutofit/>
          </a:bodyPr>
          <a:lstStyle/>
          <a:p>
            <a:r>
              <a:rPr lang="en-US"/>
              <a:t>Conclusions &amp; Future Work</a:t>
            </a:r>
          </a:p>
        </p:txBody>
      </p:sp>
      <p:sp>
        <p:nvSpPr>
          <p:cNvPr id="4" name="Text Placeholder 3">
            <a:extLst>
              <a:ext uri="{FF2B5EF4-FFF2-40B4-BE49-F238E27FC236}">
                <a16:creationId xmlns:a16="http://schemas.microsoft.com/office/drawing/2014/main" id="{ED349640-9635-8B4D-A1E0-9F58CFE1A8F9}"/>
              </a:ext>
            </a:extLst>
          </p:cNvPr>
          <p:cNvSpPr>
            <a:spLocks noGrp="1"/>
          </p:cNvSpPr>
          <p:nvPr>
            <p:ph type="body" sz="quarter" idx="10"/>
          </p:nvPr>
        </p:nvSpPr>
        <p:spPr>
          <a:xfrm>
            <a:off x="226469" y="2257826"/>
            <a:ext cx="11908628" cy="4430364"/>
          </a:xfrm>
        </p:spPr>
        <p:txBody>
          <a:bodyPr vert="horz" lIns="91440" tIns="45720" rIns="91440" bIns="45720" rtlCol="0" anchor="t">
            <a:normAutofit/>
          </a:bodyPr>
          <a:lstStyle/>
          <a:p>
            <a:endParaRPr lang="en-US" sz="1600">
              <a:latin typeface="Gentona Book"/>
            </a:endParaRPr>
          </a:p>
          <a:p>
            <a:pPr marL="285750" indent="-285750">
              <a:buChar char="•"/>
            </a:pPr>
            <a:r>
              <a:rPr lang="en-US" sz="1600" dirty="0">
                <a:latin typeface="Times New Roman"/>
                <a:cs typeface="Times New Roman"/>
              </a:rPr>
              <a:t>In summary, the results from differential expression, GO enrichment, clustering, and predictive modeling all point toward a significant difference in gene expression between Type 2 Diabetes and non-diabetic pancreatic islet cells, confirming our initial hypothesis. </a:t>
            </a:r>
          </a:p>
          <a:p>
            <a:pPr marL="285750" indent="-285750">
              <a:buChar char="•"/>
            </a:pPr>
            <a:r>
              <a:rPr lang="en-US" sz="1600" dirty="0">
                <a:latin typeface="Times New Roman"/>
                <a:cs typeface="Times New Roman"/>
              </a:rPr>
              <a:t>In terms of improvements and future analysis we would like to do the following:</a:t>
            </a:r>
          </a:p>
          <a:p>
            <a:pPr marL="285750" indent="-285750">
              <a:buFont typeface="Arial,Sans-Serif" panose="020B0604020202020204" pitchFamily="34" charset="0"/>
              <a:buChar char="•"/>
            </a:pPr>
            <a:r>
              <a:rPr lang="en-US" sz="1600" dirty="0">
                <a:latin typeface="Times New Roman"/>
                <a:cs typeface="Times New Roman"/>
              </a:rPr>
              <a:t>Future analysis could be done on the specific terms found to be significantly enriched in the data. Further investigation of these enriched processes could provide valuable insights into disease biology and potentially identify new therapeutic targets or biomarkers for Type 2 Diabetes.</a:t>
            </a:r>
            <a:endParaRPr lang="en-US" sz="1600" dirty="0">
              <a:solidFill>
                <a:srgbClr val="000000"/>
              </a:solidFill>
              <a:latin typeface="Times New Roman"/>
              <a:cs typeface="Times New Roman"/>
            </a:endParaRPr>
          </a:p>
          <a:p>
            <a:pPr marL="285750" indent="-285750">
              <a:buChar char="•"/>
            </a:pPr>
            <a:r>
              <a:rPr lang="en-US" sz="1600" dirty="0">
                <a:latin typeface="Times New Roman"/>
                <a:cs typeface="Times New Roman"/>
              </a:rPr>
              <a:t>Chiefly we would like to focus on enriched processes. Further analysis of the enriched processes we found could provide deeper insights into how specific pathways contribute to Type II Diabetes.</a:t>
            </a:r>
            <a:endParaRPr lang="en-US" sz="1600" dirty="0"/>
          </a:p>
          <a:p>
            <a:pPr marL="285750" indent="-285750">
              <a:buChar char="•"/>
            </a:pPr>
            <a:r>
              <a:rPr lang="en-US" sz="1600" dirty="0">
                <a:latin typeface="Times New Roman"/>
                <a:cs typeface="Times New Roman"/>
              </a:rPr>
              <a:t>This would be done by selecting the most significantly enriched pathways from the data and performing studies using specific (sometimes experimental) models, such as testing gene knockouts or evaluating overexpression of genes in pancreatic islet cells. By comparing these results to known diabetes phenotypes we would perhaps be able to confirm the relevance and biological significance of certain processes to Diabetes.</a:t>
            </a:r>
            <a:endParaRPr lang="en-US" sz="1600" dirty="0"/>
          </a:p>
          <a:p>
            <a:endParaRPr lang="en-US">
              <a:latin typeface="Times New Roman"/>
              <a:cs typeface="Times New Roman"/>
            </a:endParaRPr>
          </a:p>
          <a:p>
            <a:pPr marL="285750" indent="-285750">
              <a:buChar char="•"/>
            </a:pPr>
            <a:endParaRPr lang="en-US">
              <a:latin typeface="Gentona Book"/>
            </a:endParaRPr>
          </a:p>
          <a:p>
            <a:pPr marL="285750" indent="-285750">
              <a:buChar char="•"/>
            </a:pPr>
            <a:endParaRPr lang="en-US">
              <a:latin typeface="Gentona Book"/>
            </a:endParaRPr>
          </a:p>
          <a:p>
            <a:pPr marL="285750" indent="-285750">
              <a:buChar char="•"/>
            </a:pPr>
            <a:endParaRPr lang="en-US">
              <a:latin typeface="Gentona Book"/>
            </a:endParaRPr>
          </a:p>
          <a:p>
            <a:endParaRPr lang="en-US">
              <a:latin typeface="Gentona Book"/>
            </a:endParaRPr>
          </a:p>
        </p:txBody>
      </p:sp>
      <p:sp>
        <p:nvSpPr>
          <p:cNvPr id="5" name="Text Placeholder 4">
            <a:extLst>
              <a:ext uri="{FF2B5EF4-FFF2-40B4-BE49-F238E27FC236}">
                <a16:creationId xmlns:a16="http://schemas.microsoft.com/office/drawing/2014/main" id="{307C07D9-46AB-D74B-9F81-F191B6C77326}"/>
              </a:ext>
            </a:extLst>
          </p:cNvPr>
          <p:cNvSpPr>
            <a:spLocks noGrp="1"/>
          </p:cNvSpPr>
          <p:nvPr>
            <p:ph type="body" sz="quarter" idx="12"/>
          </p:nvPr>
        </p:nvSpPr>
        <p:spPr/>
        <p:txBody>
          <a:bodyPr vert="horz" lIns="91440" tIns="45720" rIns="91440" bIns="45720" rtlCol="0" anchor="t">
            <a:normAutofit/>
          </a:bodyPr>
          <a:lstStyle/>
          <a:p>
            <a:r>
              <a:rPr lang="en-US">
                <a:latin typeface="Gentona SemiBold"/>
              </a:rPr>
              <a:t>TEAM 9</a:t>
            </a:r>
            <a:endParaRPr lang="en-US"/>
          </a:p>
        </p:txBody>
      </p:sp>
      <p:sp>
        <p:nvSpPr>
          <p:cNvPr id="7" name="Slide Number Placeholder 6">
            <a:extLst>
              <a:ext uri="{FF2B5EF4-FFF2-40B4-BE49-F238E27FC236}">
                <a16:creationId xmlns:a16="http://schemas.microsoft.com/office/drawing/2014/main" id="{4BC42AF0-4669-E443-8057-9D2075FA84E7}"/>
              </a:ext>
            </a:extLst>
          </p:cNvPr>
          <p:cNvSpPr>
            <a:spLocks noGrp="1"/>
          </p:cNvSpPr>
          <p:nvPr>
            <p:ph type="sldNum" sz="quarter" idx="13"/>
          </p:nvPr>
        </p:nvSpPr>
        <p:spPr/>
        <p:txBody>
          <a:bodyPr/>
          <a:lstStyle/>
          <a:p>
            <a:fld id="{F2720FCF-2D84-8E4C-B05E-7411062F1B0B}" type="slidenum">
              <a:rPr lang="en-US" smtClean="0"/>
              <a:pPr/>
              <a:t>8</a:t>
            </a:fld>
            <a:endParaRPr lang="en-US"/>
          </a:p>
        </p:txBody>
      </p:sp>
      <p:sp>
        <p:nvSpPr>
          <p:cNvPr id="2" name="TextBox 1">
            <a:extLst>
              <a:ext uri="{FF2B5EF4-FFF2-40B4-BE49-F238E27FC236}">
                <a16:creationId xmlns:a16="http://schemas.microsoft.com/office/drawing/2014/main" id="{EAFA8754-811C-483A-5489-31CFC12A734B}"/>
              </a:ext>
            </a:extLst>
          </p:cNvPr>
          <p:cNvSpPr txBox="1"/>
          <p:nvPr/>
        </p:nvSpPr>
        <p:spPr>
          <a:xfrm>
            <a:off x="225101" y="1611266"/>
            <a:ext cx="80051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54361"/>
                </a:solidFill>
                <a:latin typeface="Cambria"/>
                <a:ea typeface="Cambria"/>
              </a:rPr>
              <a:t>Hypothesis: Is there a significant difference in gene expression between non-Type II and Type II Diabetes pancreatic islet cell samples? </a:t>
            </a:r>
            <a:endParaRPr lang="en-US"/>
          </a:p>
        </p:txBody>
      </p:sp>
    </p:spTree>
    <p:extLst>
      <p:ext uri="{BB962C8B-B14F-4D97-AF65-F5344CB8AC3E}">
        <p14:creationId xmlns:p14="http://schemas.microsoft.com/office/powerpoint/2010/main" val="401207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D97B3F-7C23-9145-927A-3B6C5A6033CA}" vid="{F84F303B-DA28-6A44-8547-02638273C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dd339e0-bbf7-4495-8518-2c9156b498b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592256A837FA4DA545950582D718A5" ma:contentTypeVersion="13" ma:contentTypeDescription="Create a new document." ma:contentTypeScope="" ma:versionID="15735b40e6feef3502a5d67cc836a9b7">
  <xsd:schema xmlns:xsd="http://www.w3.org/2001/XMLSchema" xmlns:xs="http://www.w3.org/2001/XMLSchema" xmlns:p="http://schemas.microsoft.com/office/2006/metadata/properties" xmlns:ns3="9dd339e0-bbf7-4495-8518-2c9156b498be" xmlns:ns4="98c4f926-d38b-4698-992b-fcfdf12a7b7a" targetNamespace="http://schemas.microsoft.com/office/2006/metadata/properties" ma:root="true" ma:fieldsID="9bf91c7b7546490fed08b38a73adec0c" ns3:_="" ns4:_="">
    <xsd:import namespace="9dd339e0-bbf7-4495-8518-2c9156b498be"/>
    <xsd:import namespace="98c4f926-d38b-4698-992b-fcfdf12a7b7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339e0-bbf7-4495-8518-2c9156b49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c4f926-d38b-4698-992b-fcfdf12a7b7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F07338-8351-4FFD-8890-FB83E8245147}">
  <ds:schemaRefs>
    <ds:schemaRef ds:uri="98c4f926-d38b-4698-992b-fcfdf12a7b7a"/>
    <ds:schemaRef ds:uri="9dd339e0-bbf7-4495-8518-2c9156b498b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A23F71-BF6F-462E-B929-CBBBB1754B52}">
  <ds:schemaRefs>
    <ds:schemaRef ds:uri="http://schemas.microsoft.com/sharepoint/v3/contenttype/forms"/>
  </ds:schemaRefs>
</ds:datastoreItem>
</file>

<file path=customXml/itemProps3.xml><?xml version="1.0" encoding="utf-8"?>
<ds:datastoreItem xmlns:ds="http://schemas.openxmlformats.org/officeDocument/2006/customXml" ds:itemID="{D385EF2C-4F2A-4692-865E-68C3FA9C6341}">
  <ds:schemaRefs>
    <ds:schemaRef ds:uri="98c4f926-d38b-4698-992b-fcfdf12a7b7a"/>
    <ds:schemaRef ds:uri="9dd339e0-bbf7-4495-8518-2c9156b498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Expression differences between healthy and type II diabetes</vt:lpstr>
      <vt:lpstr>Introduction</vt:lpstr>
      <vt:lpstr>Hypothesis</vt:lpstr>
      <vt:lpstr>Differential Expression &amp; Enrichment</vt:lpstr>
      <vt:lpstr>Clustering &amp; Enrichment</vt:lpstr>
      <vt:lpstr>Clustering &amp; Enrichment (Cont.)</vt:lpstr>
      <vt:lpstr>Predictive Modeling</vt:lpstr>
      <vt:lpstr>Conclusions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
  <dc:creator>Graim, Kiley</dc:creator>
  <cp:keywords/>
  <dc:description/>
  <cp:revision>4</cp:revision>
  <dcterms:created xsi:type="dcterms:W3CDTF">2023-10-16T17:57:20Z</dcterms:created>
  <dcterms:modified xsi:type="dcterms:W3CDTF">2025-03-04T00:54:23Z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0x01010060592256A837FA4DA545950582D718A5</vt:lpwstr>
  </property>
</Properties>
</file>