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CoJd5fpUIiRBJDYaMnOBbjjqa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3B4DFC-F579-419E-B570-D90CF63893CE}">
  <a:tblStyle styleId="{E13B4DFC-F579-419E-B570-D90CF63893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I조 어벤져스 (팀명)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김○○, ○○, 이○○, 최○○, 정○○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양식은 예시로 자유롭게 변경 가능하나, 목차 안에 구성된 내용은 포함되도록 작성(</a:t>
            </a:r>
            <a:r>
              <a:rPr b="1" i="0" lang="ko-KR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해당 템플릿 활용 지향</a:t>
            </a: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비트캠프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9" name="Google Shape;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 프로젝트 명 (주제)</a:t>
            </a:r>
            <a:endParaRPr b="1" i="0" sz="4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-K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0067" y="1700808"/>
            <a:ext cx="11971800" cy="1944300"/>
          </a:xfrm>
          <a:prstGeom prst="rect">
            <a:avLst/>
          </a:prstGeom>
          <a:noFill/>
          <a:ln cap="flat" cmpd="sng" w="15875">
            <a:solidFill>
              <a:srgbClr val="939597">
                <a:alpha val="6941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211602" y="1388747"/>
            <a:ext cx="82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i.imgur.com/NV7jQ0X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639" y="2960948"/>
            <a:ext cx="4957365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8" y="2347443"/>
            <a:ext cx="3888314" cy="363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③ 모델 선정 및 분석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156305" y="1889188"/>
            <a:ext cx="38556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2Layer LSTM : 문단, 질문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코사인 유사도(문서) 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1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모델 평가 및 개선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3Layer LSTM 으로 변경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옵티마이저 조정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: Adam -&gt;‘rmsprop’로 변경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     &gt;&gt; 학습속도 및 유사도 개선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※ 별도 첨부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6879" l="0" r="0" t="-6880"/>
          <a:stretch/>
        </p:blipFill>
        <p:spPr>
          <a:xfrm>
            <a:off x="1559496" y="1695713"/>
            <a:ext cx="8861933" cy="4433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2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2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⑤ 시연 동영상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180914" y="1176366"/>
            <a:ext cx="10207674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의견]은 프로젝트 결과물에 대한 프로젝트 기획 의도와의 부합 정도 및 실무 활용 가능 정도, 달성도, 완성도 등 훈련생의 자체적인 평가 의견과 느낀 점을 작성한다.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개인 또는 우리 팀이 잘한 부분과 아쉬운 점을 작성한다.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 예. 모델 평가 결과, 정확도가 00.00%로 정확도 향상을 위해 모델 추후 개선 필요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느낀 점이나 경험한 성과에 대하여 기재할 수 있으며, 경력 계획 등과 연관시켜 팀별 공통 의견 또는 개인 의견을 자유롭게 작성한다.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"/>
          <p:cNvCxnSpPr/>
          <p:nvPr/>
        </p:nvCxnSpPr>
        <p:spPr>
          <a:xfrm flipH="1" rot="10800000">
            <a:off x="3179676" y="717736"/>
            <a:ext cx="8744320" cy="10402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"/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훈련생 포트폴리오 양식은 대표 프로젝트의 팀 별로 각각 작성하여 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 및 결과에 대해서는 제공된 목차 및 세부 항목별 작성요령을 참조하여 작성하되, 프로젝트 특성에 따라 기본적인 구성을 유지한 상태에서 제공 양식을 보완하거나 추가하여 작성할 수 있음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훈련생 포트폴리오에 작성한 내용은 관련 증빙자료를 제출해야 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 예시 및 작성요령 등은 모두 삭제 후 제출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ko-KR" sz="17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[별첨2] 팀별 프로젝트 수행 결과 작성 양식을 대체할 수 있는 훈련생 포트폴리오, 결과보고서 등 다른 문서가 있는 경우 대체하여 제출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411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219014" y="200058"/>
            <a:ext cx="11737200" cy="64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200772" y="1250152"/>
            <a:ext cx="86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개요]는 아래와 같은 내용 등으로 구성하여 작성한다.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272026" y="4593775"/>
            <a:ext cx="895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b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연구를 통해 효율적인 제주도 버스 배차 시간 및 정류장을 관리할 수 있는 효과를 기대한다.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255958" y="197876"/>
            <a:ext cx="11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4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1164392" y="313361"/>
            <a:ext cx="218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659396" y="1160748"/>
            <a:ext cx="50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272026" y="1722813"/>
            <a:ext cx="97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배경(기획의도 등)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제주도 퇴근 버스 탑승 승객 예측 분석 및 모델링을 연구하였다. 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연구를 통해 효율적인 제주도 버스 배차 시간 및 장소를 관리할 수 있는 효과를 기대한다.</a:t>
            </a:r>
            <a:b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272025" y="2586075"/>
            <a:ext cx="977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개요(프로젝트 구현 내용, 컨셉, 훈련내용과의 관련성 등)</a:t>
            </a:r>
            <a:b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교육과정에서 배운 머신러닝/딥러닝 파이썬 회귀분석을 통해 y(퇴근시간승객) 값을 예측해보았다.</a:t>
            </a:r>
            <a:b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272024" y="3255306"/>
            <a:ext cx="504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재료(개발 환경 등)</a:t>
            </a:r>
            <a:b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개발환경 python pandas,scikit learn, tensroflow server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272026" y="3924550"/>
            <a:ext cx="860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구조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전처리 -&gt; 모델 선정 -&gt; 최적의 모델/파라미터 탐색 -&gt; 분석 및 예측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팀 구성 및 역할]은 프로젝트를 기본 단위로 작성하며 팀원의 수에 따라 칸을 추가/삭제할 수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담당 업무 : 훈련생 별로 해당 프로젝트를 진행하면서 주도적으로 참여한 부분을 중심으로 작성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1271464" y="2676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{E13B4DFC-F579-419E-B570-D90CF63893CE}</a:tableStyleId>
              </a:tblPr>
              <a:tblGrid>
                <a:gridCol w="2016225"/>
                <a:gridCol w="1584175"/>
                <a:gridCol w="6048675"/>
              </a:tblGrid>
              <a:tr h="27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김○○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데이터 정제 및 정규화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테스팅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외부 데이터 수집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sz="1400" u="none" cap="none" strike="noStrike"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서비스 시스템 설계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텍스트 마이닝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방법]은 프로젝트의 사전 기획과 프로젝트 수행 및 완료 과정으로 나누어서 작성한다.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단계에서 도출된 주제와 아이디어를 기반으로 실제 프로젝트를 수행한 세부적인 기간과 활동 내용 작성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6"/>
          <p:cNvGraphicFramePr/>
          <p:nvPr/>
        </p:nvGraphicFramePr>
        <p:xfrm>
          <a:off x="1062842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{E13B4DFC-F579-419E-B570-D90CF63893CE}</a:tableStyleId>
              </a:tblPr>
              <a:tblGrid>
                <a:gridCol w="1779350"/>
                <a:gridCol w="2363900"/>
                <a:gridCol w="3824350"/>
                <a:gridCol w="2185525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협약기업 데이터 협조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 sz="1400" u="none" cap="none" strike="noStrike"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620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팀별 중간보고 실시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시스템 설계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플랫폼 구현</a:t>
                      </a:r>
                      <a:endParaRPr sz="1400" u="none" cap="none" strike="noStrike"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O/O(금)(총 7주)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6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절차를 도식화하여 제시하거나, 더 효과적으로 전달하는 방법 등이 있다면 수정하여 작성 가능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예시는 하나의 사례로 간단하게 제시한 것이므로 프로젝트의 성격에 따라 보다 자세하게 기록하며, 결과를 서술하는 과정에서는 활용된 기술(구현 방법), 핵심기능, 검증 결과* 등을 상세히 기재한다.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예. 빅데이터 직종의 경우 정확도 등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7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결과]는 프로젝트 결과물이 도출된 과정을 세부적으로 기록</a:t>
            </a:r>
            <a:endParaRPr b="1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프로젝트의 결과는 그 과정이 잘 드러날 수 있도록 가공 과정부터 활용까지 전체적인 프로세스를 확인할 수 있도록 단계별로 작성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* 첨부 자료 예시: 결과물 사진, 시연 동영상 등 프로젝트의 우수성이 드러날 수 있는 자료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학습 데이터 소개 (Train/dev set)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Tokenizing : Okt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Regular Expression : 불용어가 많아 필수 한글, 영어, 숫자만 추출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Embedding : 단어 임베딩(Glove) – 단어 사이 문맥상 유사성 이해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Vocabulary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탐색적 분석 및 전처리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64" y="3434773"/>
            <a:ext cx="4110349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863" y="3460757"/>
            <a:ext cx="2045691" cy="23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0718" y="4254008"/>
            <a:ext cx="1816710" cy="20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5237" y="3875653"/>
            <a:ext cx="2173901" cy="16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8"/>
          <p:cNvCxnSpPr/>
          <p:nvPr/>
        </p:nvCxnSpPr>
        <p:spPr>
          <a:xfrm flipH="1" rot="10800000">
            <a:off x="4259796" y="980729"/>
            <a:ext cx="7628196" cy="19843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LG CNS KORQUAD 질의응답 형식</a:t>
            </a:r>
            <a:endParaRPr b="0" i="0" sz="16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Context : 10,645개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QA 쌍 : 66,181개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1187979" y="1360510"/>
            <a:ext cx="82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3503715" y="2713372"/>
            <a:ext cx="5035964" cy="3631951"/>
            <a:chOff x="648075" y="0"/>
            <a:chExt cx="5035964" cy="3631951"/>
          </a:xfrm>
        </p:grpSpPr>
        <p:sp>
          <p:nvSpPr>
            <p:cNvPr id="139" name="Google Shape;139;p9"/>
            <p:cNvSpPr/>
            <p:nvPr/>
          </p:nvSpPr>
          <p:spPr>
            <a:xfrm>
              <a:off x="2404255" y="0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문단과 질의간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유사도 측정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(모델 학습)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918711" y="1004597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신규 질문 입력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유사도 측정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ko-K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(해당 문단 제시)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9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9"/>
          <p:cNvSpPr txBox="1"/>
          <p:nvPr/>
        </p:nvSpPr>
        <p:spPr>
          <a:xfrm>
            <a:off x="983374" y="1866708"/>
            <a:ext cx="86049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b="0" i="0" lang="ko-KR" sz="16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피드백 루프를 순환하면서 주어진 입력에 관한 신경망 출력을 방지하기 위해 고안된 순환 신경망 (RNN: Recurrent Neural Network)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모델 개요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-KR" sz="4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