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843F-A75D-4894-8E4D-FA8A631F8849}" type="datetimeFigureOut">
              <a:rPr lang="hu-HU" smtClean="0"/>
              <a:t>2022. 12. 09.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28D6-D3D5-468B-88AE-CA4AB889D3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256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843F-A75D-4894-8E4D-FA8A631F8849}" type="datetimeFigureOut">
              <a:rPr lang="hu-HU" smtClean="0"/>
              <a:t>2022. 12. 09.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28D6-D3D5-468B-88AE-CA4AB889D3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062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843F-A75D-4894-8E4D-FA8A631F8849}" type="datetimeFigureOut">
              <a:rPr lang="hu-HU" smtClean="0"/>
              <a:t>2022. 12. 09.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28D6-D3D5-468B-88AE-CA4AB889D3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74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843F-A75D-4894-8E4D-FA8A631F8849}" type="datetimeFigureOut">
              <a:rPr lang="hu-HU" smtClean="0"/>
              <a:t>2022. 12. 09.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28D6-D3D5-468B-88AE-CA4AB889D3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862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843F-A75D-4894-8E4D-FA8A631F8849}" type="datetimeFigureOut">
              <a:rPr lang="hu-HU" smtClean="0"/>
              <a:t>2022. 12. 09.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28D6-D3D5-468B-88AE-CA4AB889D3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36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843F-A75D-4894-8E4D-FA8A631F8849}" type="datetimeFigureOut">
              <a:rPr lang="hu-HU" smtClean="0"/>
              <a:t>2022. 12. 09.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28D6-D3D5-468B-88AE-CA4AB889D3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579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843F-A75D-4894-8E4D-FA8A631F8849}" type="datetimeFigureOut">
              <a:rPr lang="hu-HU" smtClean="0"/>
              <a:t>2022. 12. 09.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28D6-D3D5-468B-88AE-CA4AB889D3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635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843F-A75D-4894-8E4D-FA8A631F8849}" type="datetimeFigureOut">
              <a:rPr lang="hu-HU" smtClean="0"/>
              <a:t>2022. 12. 09.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28D6-D3D5-468B-88AE-CA4AB889D3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532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843F-A75D-4894-8E4D-FA8A631F8849}" type="datetimeFigureOut">
              <a:rPr lang="hu-HU" smtClean="0"/>
              <a:t>2022. 12. 09.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28D6-D3D5-468B-88AE-CA4AB889D3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833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843F-A75D-4894-8E4D-FA8A631F8849}" type="datetimeFigureOut">
              <a:rPr lang="hu-HU" smtClean="0"/>
              <a:t>2022. 12. 09.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28D6-D3D5-468B-88AE-CA4AB889D3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707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843F-A75D-4894-8E4D-FA8A631F8849}" type="datetimeFigureOut">
              <a:rPr lang="hu-HU" smtClean="0"/>
              <a:t>2022. 12. 09.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28D6-D3D5-468B-88AE-CA4AB889D3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29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4843F-A75D-4894-8E4D-FA8A631F8849}" type="datetimeFigureOut">
              <a:rPr lang="hu-HU" smtClean="0"/>
              <a:t>2022. 12. 09.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428D6-D3D5-468B-88AE-CA4AB889D3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20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hangmanreact.vercel.app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hyperlink" Target="https://www.youtube.com/watch?v=8hVnwyfFyyI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app.infinityfree.net/accounts/epiz_33169798/logi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.infinityfree.net/t/how-to-get-free-ssl-https-on-infinityfree/49323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hyperlink" Target="https://forum.infinityfree.net/docs?topic=4935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38546"/>
            <a:ext cx="9144000" cy="794472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Hangman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812801"/>
            <a:ext cx="9144000" cy="461818"/>
          </a:xfrm>
        </p:spPr>
        <p:txBody>
          <a:bodyPr/>
          <a:lstStyle/>
          <a:p>
            <a:r>
              <a:rPr lang="hu-HU" dirty="0" err="1" smtClean="0"/>
              <a:t>React</a:t>
            </a:r>
            <a:r>
              <a:rPr lang="hu-HU" dirty="0" smtClean="0"/>
              <a:t>-PHP-</a:t>
            </a:r>
            <a:r>
              <a:rPr lang="hu-HU" dirty="0" err="1" smtClean="0"/>
              <a:t>MySql</a:t>
            </a:r>
            <a:r>
              <a:rPr lang="hu-HU" dirty="0" smtClean="0"/>
              <a:t>- </a:t>
            </a:r>
            <a:r>
              <a:rPr lang="hu-HU" dirty="0" err="1" smtClean="0"/>
              <a:t>restFullApp</a:t>
            </a:r>
            <a:r>
              <a:rPr lang="hu-HU" dirty="0" smtClean="0"/>
              <a:t> 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92" y="1395905"/>
            <a:ext cx="4354708" cy="248887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024" y="1328779"/>
            <a:ext cx="5282786" cy="262312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92" y="4192213"/>
            <a:ext cx="4354708" cy="2165258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9024" y="4082472"/>
            <a:ext cx="5182113" cy="263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4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91" y="3340299"/>
            <a:ext cx="7186283" cy="73158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91" y="4849390"/>
            <a:ext cx="3998252" cy="409759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991" y="4197854"/>
            <a:ext cx="3045882" cy="525564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555" y="193204"/>
            <a:ext cx="3849076" cy="2762432"/>
          </a:xfrm>
          <a:prstGeom prst="rect">
            <a:avLst/>
          </a:prstGeom>
        </p:spPr>
      </p:pic>
      <p:sp>
        <p:nvSpPr>
          <p:cNvPr id="8" name="Téglalap 7"/>
          <p:cNvSpPr/>
          <p:nvPr/>
        </p:nvSpPr>
        <p:spPr>
          <a:xfrm>
            <a:off x="7831336" y="4538752"/>
            <a:ext cx="3429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hlinkClick r:id="rId6"/>
              </a:rPr>
              <a:t>https://hangmanreact.vercel.app</a:t>
            </a:r>
            <a:r>
              <a:rPr lang="hu-HU" dirty="0" smtClean="0">
                <a:hlinkClick r:id="rId6"/>
              </a:rPr>
              <a:t>/</a:t>
            </a:r>
            <a:r>
              <a:rPr lang="hu-HU" dirty="0" smtClean="0"/>
              <a:t> </a:t>
            </a:r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2863" y="303697"/>
            <a:ext cx="4084674" cy="389415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20038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471055" y="250210"/>
            <a:ext cx="3996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 smtClean="0"/>
              <a:t>Heroku</a:t>
            </a:r>
            <a:r>
              <a:rPr lang="hu-HU" b="1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u-HU" dirty="0" smtClean="0"/>
              <a:t>ingyenes </a:t>
            </a:r>
            <a:r>
              <a:rPr lang="hu-HU" b="1" dirty="0" smtClean="0"/>
              <a:t>MYSQL</a:t>
            </a:r>
            <a:r>
              <a:rPr lang="hu-HU" dirty="0" smtClean="0"/>
              <a:t> adatbázis igénylése: 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876" y="257351"/>
            <a:ext cx="3143735" cy="972289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471055" y="2059709"/>
            <a:ext cx="4325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hu-HU" dirty="0" smtClean="0"/>
              <a:t>Szerver oldali </a:t>
            </a:r>
            <a:r>
              <a:rPr lang="hu-HU" b="1" dirty="0" smtClean="0"/>
              <a:t>php</a:t>
            </a:r>
            <a:r>
              <a:rPr lang="hu-HU" dirty="0" smtClean="0"/>
              <a:t> publikálása a </a:t>
            </a:r>
            <a:r>
              <a:rPr lang="hu-HU" dirty="0" err="1" smtClean="0"/>
              <a:t>Herokun</a:t>
            </a:r>
            <a:r>
              <a:rPr lang="hu-HU" dirty="0" smtClean="0"/>
              <a:t>: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473" y="1416235"/>
            <a:ext cx="4578796" cy="165628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Szövegdoboz 5"/>
          <p:cNvSpPr txBox="1"/>
          <p:nvPr/>
        </p:nvSpPr>
        <p:spPr>
          <a:xfrm>
            <a:off x="471055" y="4131085"/>
            <a:ext cx="428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hu-HU" dirty="0" smtClean="0"/>
              <a:t>Környezeti változók beállítása a </a:t>
            </a:r>
            <a:r>
              <a:rPr lang="hu-HU" dirty="0" err="1" smtClean="0"/>
              <a:t>Herokun</a:t>
            </a:r>
            <a:r>
              <a:rPr lang="hu-HU" dirty="0" smtClean="0"/>
              <a:t>: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522" y="3256776"/>
            <a:ext cx="4828699" cy="1199929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6967" y="4344516"/>
            <a:ext cx="2126164" cy="784928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19" y="4256387"/>
            <a:ext cx="2875085" cy="1836097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83" y="6073804"/>
            <a:ext cx="1722269" cy="640135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2987" y="5986750"/>
            <a:ext cx="5105779" cy="871250"/>
          </a:xfrm>
          <a:prstGeom prst="rect">
            <a:avLst/>
          </a:prstGeom>
        </p:spPr>
      </p:pic>
      <p:sp>
        <p:nvSpPr>
          <p:cNvPr id="12" name="Szövegdoboz 11"/>
          <p:cNvSpPr txBox="1"/>
          <p:nvPr/>
        </p:nvSpPr>
        <p:spPr>
          <a:xfrm>
            <a:off x="471055" y="5543610"/>
            <a:ext cx="3112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hu-HU" dirty="0" smtClean="0"/>
              <a:t>Szerver oldali </a:t>
            </a:r>
            <a:r>
              <a:rPr lang="hu-HU" dirty="0" err="1" smtClean="0"/>
              <a:t>api</a:t>
            </a:r>
            <a:r>
              <a:rPr lang="hu-HU" dirty="0" smtClean="0"/>
              <a:t> tesztelése:</a:t>
            </a:r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489527" y="1140691"/>
            <a:ext cx="3756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hu-HU" dirty="0" err="1" smtClean="0"/>
              <a:t>Workbenchben</a:t>
            </a:r>
            <a:r>
              <a:rPr lang="hu-HU" dirty="0" smtClean="0"/>
              <a:t> kapcsolódni s importálni a táblát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0181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443345" y="360218"/>
            <a:ext cx="3318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Vercel</a:t>
            </a:r>
            <a:r>
              <a:rPr lang="hu-HU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u-HU" dirty="0" smtClean="0"/>
              <a:t>Kliens oldali </a:t>
            </a:r>
            <a:r>
              <a:rPr lang="hu-HU" dirty="0" err="1" smtClean="0"/>
              <a:t>React</a:t>
            </a:r>
            <a:r>
              <a:rPr lang="hu-HU" dirty="0" smtClean="0"/>
              <a:t> publikálása 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420" y="138406"/>
            <a:ext cx="7696867" cy="3200677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4" name="Szövegdoboz 3"/>
          <p:cNvSpPr txBox="1"/>
          <p:nvPr/>
        </p:nvSpPr>
        <p:spPr>
          <a:xfrm>
            <a:off x="655782" y="3339083"/>
            <a:ext cx="660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hu-HU" dirty="0" smtClean="0"/>
              <a:t>Az AJAX kérésben be kell állítani a szerveroldali </a:t>
            </a:r>
            <a:r>
              <a:rPr lang="hu-HU" dirty="0" err="1" smtClean="0"/>
              <a:t>api</a:t>
            </a:r>
            <a:r>
              <a:rPr lang="hu-HU" dirty="0" smtClean="0"/>
              <a:t> elérhetőségét: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704" y="3712495"/>
            <a:ext cx="6401355" cy="28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8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284665" y="750516"/>
            <a:ext cx="4914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www.youtube.com/watch?v=8hVnwyfFyyI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284665" y="295564"/>
            <a:ext cx="2091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Deploying</a:t>
            </a:r>
            <a:r>
              <a:rPr lang="hu-HU" dirty="0" smtClean="0"/>
              <a:t> php free: 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064" y="136196"/>
            <a:ext cx="2796782" cy="914479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284665" y="1205468"/>
            <a:ext cx="5705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app.infinityfree.net/accounts/epiz_33169798/login</a:t>
            </a:r>
            <a:r>
              <a:rPr lang="hu-HU" dirty="0" smtClean="0"/>
              <a:t> 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692" y="2042312"/>
            <a:ext cx="9266728" cy="1969047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374" y="4478871"/>
            <a:ext cx="5906012" cy="1188823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4929" y="3739831"/>
            <a:ext cx="2634380" cy="2526329"/>
          </a:xfrm>
          <a:prstGeom prst="rect">
            <a:avLst/>
          </a:prstGeom>
        </p:spPr>
      </p:pic>
      <p:cxnSp>
        <p:nvCxnSpPr>
          <p:cNvPr id="11" name="Egyenes összekötő nyíllal 10"/>
          <p:cNvCxnSpPr/>
          <p:nvPr/>
        </p:nvCxnSpPr>
        <p:spPr>
          <a:xfrm>
            <a:off x="7767782" y="2881745"/>
            <a:ext cx="979054" cy="92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/>
          <p:nvPr/>
        </p:nvCxnSpPr>
        <p:spPr>
          <a:xfrm flipH="1" flipV="1">
            <a:off x="4562764" y="4775200"/>
            <a:ext cx="3205018" cy="1099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Kép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85" y="6170656"/>
            <a:ext cx="5913632" cy="609653"/>
          </a:xfrm>
          <a:prstGeom prst="rect">
            <a:avLst/>
          </a:prstGeom>
        </p:spPr>
      </p:pic>
      <p:cxnSp>
        <p:nvCxnSpPr>
          <p:cNvPr id="16" name="Egyenes összekötő 15"/>
          <p:cNvCxnSpPr/>
          <p:nvPr/>
        </p:nvCxnSpPr>
        <p:spPr>
          <a:xfrm flipV="1">
            <a:off x="0" y="203200"/>
            <a:ext cx="12034982" cy="657710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/>
          <p:cNvSpPr txBox="1"/>
          <p:nvPr/>
        </p:nvSpPr>
        <p:spPr>
          <a:xfrm>
            <a:off x="9171709" y="1727200"/>
            <a:ext cx="2512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</a:rPr>
              <a:t>AJAX kérést nem valósítható meg más </a:t>
            </a:r>
            <a:r>
              <a:rPr lang="hu-HU" dirty="0" err="1" smtClean="0">
                <a:solidFill>
                  <a:srgbClr val="FF0000"/>
                </a:solidFill>
              </a:rPr>
              <a:t>domainről</a:t>
            </a:r>
            <a:r>
              <a:rPr lang="hu-HU" dirty="0" smtClean="0">
                <a:solidFill>
                  <a:srgbClr val="FF0000"/>
                </a:solidFill>
              </a:rPr>
              <a:t>!!!</a:t>
            </a:r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91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53" y="1222561"/>
            <a:ext cx="4648603" cy="23624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églalap 4"/>
          <p:cNvSpPr/>
          <p:nvPr/>
        </p:nvSpPr>
        <p:spPr>
          <a:xfrm>
            <a:off x="0" y="0"/>
            <a:ext cx="4326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How to get Free SSL (HTTPS) on </a:t>
            </a:r>
            <a:r>
              <a:rPr lang="en-US" b="1" dirty="0" err="1"/>
              <a:t>InfinityFree</a:t>
            </a:r>
            <a:endParaRPr lang="hu-HU" b="1" dirty="0"/>
          </a:p>
        </p:txBody>
      </p:sp>
      <p:sp>
        <p:nvSpPr>
          <p:cNvPr id="6" name="Téglalap 5"/>
          <p:cNvSpPr/>
          <p:nvPr/>
        </p:nvSpPr>
        <p:spPr>
          <a:xfrm>
            <a:off x="138545" y="3693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forum.infinityfree.net/t/how-to-get-free-ssl-https-on-infinityfree/49323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6651003" y="2403763"/>
            <a:ext cx="4792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forum.infinityfree.net/docs?topic=49353</a:t>
            </a:r>
            <a:r>
              <a:rPr lang="hu-HU" dirty="0" smtClean="0"/>
              <a:t> </a:t>
            </a:r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0041" y="2963454"/>
            <a:ext cx="6744284" cy="3406435"/>
          </a:xfrm>
          <a:prstGeom prst="rect">
            <a:avLst/>
          </a:prstGeom>
        </p:spPr>
      </p:pic>
      <p:sp>
        <p:nvSpPr>
          <p:cNvPr id="9" name="Lekerekített téglalap 8"/>
          <p:cNvSpPr/>
          <p:nvPr/>
        </p:nvSpPr>
        <p:spPr>
          <a:xfrm>
            <a:off x="5458691" y="5569527"/>
            <a:ext cx="6354618" cy="4433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Egyenes összekötő 9"/>
          <p:cNvCxnSpPr/>
          <p:nvPr/>
        </p:nvCxnSpPr>
        <p:spPr>
          <a:xfrm flipV="1">
            <a:off x="0" y="203200"/>
            <a:ext cx="12034982" cy="657710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762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89</Words>
  <Application>Microsoft Office PowerPoint</Application>
  <PresentationFormat>Szélesvásznú</PresentationFormat>
  <Paragraphs>19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Office-téma</vt:lpstr>
      <vt:lpstr>Hangman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</dc:title>
  <dc:creator>KAM</dc:creator>
  <cp:lastModifiedBy>KAM</cp:lastModifiedBy>
  <cp:revision>23</cp:revision>
  <dcterms:created xsi:type="dcterms:W3CDTF">2022-12-08T16:21:03Z</dcterms:created>
  <dcterms:modified xsi:type="dcterms:W3CDTF">2022-12-10T20:39:14Z</dcterms:modified>
</cp:coreProperties>
</file>