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0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DA84-62D9-4691-BA01-7B850187D49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FD16-8F07-4ED6-8451-0409AA7D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9482"/>
            <a:ext cx="9144000" cy="921508"/>
          </a:xfrm>
        </p:spPr>
        <p:txBody>
          <a:bodyPr/>
          <a:lstStyle/>
          <a:p>
            <a:r>
              <a:rPr lang="en-US" dirty="0" smtClean="0"/>
              <a:t>Email Module Using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7607"/>
            <a:ext cx="9781735" cy="25849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can send Message, Reports, Presentation through this module.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can put this module in any R Shiny application.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can also add this with Report Download </a:t>
            </a:r>
            <a:r>
              <a:rPr lang="en-US" dirty="0" err="1" smtClean="0"/>
              <a:t>Module.Successfully</a:t>
            </a:r>
            <a:r>
              <a:rPr lang="en-US" dirty="0" smtClean="0"/>
              <a:t> sent mails from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Email Module Using Rstudio</vt:lpstr>
    </vt:vector>
  </TitlesOfParts>
  <Company>Deere &amp;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Module Using Rstudio</dc:title>
  <dc:creator>Kulkarni Mahesh</dc:creator>
  <cp:lastModifiedBy>Kulkarni Mahesh</cp:lastModifiedBy>
  <cp:revision>1</cp:revision>
  <dcterms:created xsi:type="dcterms:W3CDTF">2020-05-22T12:20:40Z</dcterms:created>
  <dcterms:modified xsi:type="dcterms:W3CDTF">2020-05-22T12:20:48Z</dcterms:modified>
</cp:coreProperties>
</file>