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59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9600" dirty="0" err="1" smtClean="0"/>
              <a:t>indore</a:t>
            </a:r>
            <a:endParaRPr lang="en-IN" sz="9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5400" dirty="0" smtClean="0"/>
              <a:t>Heart of Madhya Pradesh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59169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53</TotalTime>
  <Words>5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Couture</vt:lpstr>
      <vt:lpstr>indore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indore</dc:title>
  <dc:creator>kajol</dc:creator>
  <cp:lastModifiedBy>mohak</cp:lastModifiedBy>
  <cp:revision>2</cp:revision>
  <dcterms:created xsi:type="dcterms:W3CDTF">2006-08-16T00:00:00Z</dcterms:created>
  <dcterms:modified xsi:type="dcterms:W3CDTF">2013-11-08T12:24:28Z</dcterms:modified>
</cp:coreProperties>
</file>