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07" r:id="rId2"/>
    <p:sldId id="257" r:id="rId3"/>
    <p:sldId id="284" r:id="rId4"/>
    <p:sldId id="283" r:id="rId5"/>
    <p:sldId id="285" r:id="rId6"/>
    <p:sldId id="286" r:id="rId7"/>
    <p:sldId id="299" r:id="rId8"/>
    <p:sldId id="258" r:id="rId9"/>
    <p:sldId id="308" r:id="rId10"/>
    <p:sldId id="288" r:id="rId11"/>
    <p:sldId id="303" r:id="rId12"/>
    <p:sldId id="301" r:id="rId13"/>
    <p:sldId id="287" r:id="rId14"/>
    <p:sldId id="280" r:id="rId15"/>
    <p:sldId id="305" r:id="rId16"/>
    <p:sldId id="262" r:id="rId17"/>
    <p:sldId id="290" r:id="rId18"/>
    <p:sldId id="312" r:id="rId19"/>
    <p:sldId id="309" r:id="rId20"/>
    <p:sldId id="282" r:id="rId21"/>
    <p:sldId id="310" r:id="rId22"/>
    <p:sldId id="291" r:id="rId23"/>
    <p:sldId id="292" r:id="rId24"/>
    <p:sldId id="293" r:id="rId25"/>
    <p:sldId id="302" r:id="rId26"/>
    <p:sldId id="304" r:id="rId27"/>
    <p:sldId id="311" r:id="rId28"/>
    <p:sldId id="306" r:id="rId29"/>
    <p:sldId id="300" r:id="rId30"/>
    <p:sldId id="295" r:id="rId31"/>
    <p:sldId id="297" r:id="rId32"/>
    <p:sldId id="298" r:id="rId33"/>
    <p:sldId id="313" r:id="rId39"/>
    <p:sldId id="314" r:id="rId40"/>
    <p:sldId id="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FF50C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4"/>
    <p:restoredTop sz="95849"/>
  </p:normalViewPr>
  <p:slideViewPr>
    <p:cSldViewPr snapToGrid="0">
      <p:cViewPr varScale="1">
        <p:scale>
          <a:sx n="160" d="100"/>
          <a:sy n="160" d="100"/>
        </p:scale>
        <p:origin x="342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20E-875A-0E4E-991D-60DB7D0464B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EB3D-418D-574D-85AC-CBC01157F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want to have several option for cover photo, plus be able to easily add new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frame picture or video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Headline and copy as a unit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 within each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a client logo should move the MX logo left to maintain the margin and space between logos. In other words, we don’t want to force a logo to fit in the space here, we want the space to expand to allow for wider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items should center vertically, as should “agenda” in case someone uses this for another type of page with more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be able to keep the amount of space between the headline and body copy consistent in any configuration, and then as a unit the whole thing is vertically centered. This goes for all pages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up photos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8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7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Bullets are top 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3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centered vertically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6EB3D-418D-574D-85AC-CBC01157FA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123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spc="-15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0" i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0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icture Slid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601E1-9147-6202-61C3-1A81585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5FFD5FB-93E0-6A88-72C7-4DCBE99A5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2325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6E8B11-759E-AE5A-0A0B-D105654EAC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2325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3DA20D-E3A4-4DB9-56B3-764727793E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2325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921C9F9-B31A-EA95-4FB6-B76E285A9D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96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FF0CE6-1AE9-BAEA-401B-0BF98E1403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96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FB17B1D-60C5-35A1-F9D6-57CE324638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96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071D808B-41EE-DEFD-67B6-B8D1D09B18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6922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B6DD1D1-0F5F-5B1E-8676-4EC14CD7ED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6922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dirty="0"/>
              <a:t>Name</a:t>
            </a:r>
          </a:p>
          <a:p>
            <a:pPr lvl="0"/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9DFEE4-1CEB-2D84-3018-36EC2484CF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6922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64D9ED-A51C-655D-871A-256FD970C82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77627" y="1279387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4E32AE4-FA4A-A19F-F669-A9B3DD5A83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7627" y="2804512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044162D-6E54-7A3A-EE06-D307DF4D90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7627" y="3087541"/>
            <a:ext cx="1696736" cy="198485"/>
          </a:xfrm>
          <a:prstGeom prst="rect">
            <a:avLst/>
          </a:prstGeo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6680B61F-72C5-F72E-F06B-CB10A2B0682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42325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E526E16-8F61-DA80-214A-9257698000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42325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17D23EA-7206-BA16-B2CA-45BE7AFB87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42325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1F6707C8-2D71-44AD-33B5-FFAB5026477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396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3EEB272-6E97-6F18-E56C-1169C4D20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9396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0C134B7-FBB9-6EAA-60FB-8CD60DA0C5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396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553B257F-D492-0DB1-5DF5-70C9C4AA7DA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36922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561772D-61F4-900A-16B9-F6BC8E7F22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6922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5AB32D7-1EDD-383F-3421-37200EE08B3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6922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6EBE45DA-C739-0977-E1BA-A0BE6103BF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77627" y="3521844"/>
            <a:ext cx="1696737" cy="1410812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marL="0" indent="0">
              <a:buNone/>
              <a:defRPr b="1" i="0"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34BC722-2C34-7F60-FE01-1EF249B136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77627" y="5046969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4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CFBFAD24-4B09-FE83-801C-C387EBE4B77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7627" y="5329998"/>
            <a:ext cx="1696736" cy="1984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100" b="1" i="0">
                <a:solidFill>
                  <a:schemeClr val="tx2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AE25B0-A587-01DA-7014-5F608C6654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AD7D270-1B22-330B-3C16-D9FC161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, big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7FA0B-9746-8410-777C-68C729C86E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7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 Slide,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30D89-A607-0A25-28E3-032586F9BC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6072"/>
          <a:stretch/>
        </p:blipFill>
        <p:spPr>
          <a:xfrm>
            <a:off x="0" y="0"/>
            <a:ext cx="2854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Heard 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D77AB-0249-1B72-467C-774E87410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Image Left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0978C-393A-F76D-B7B9-E4C685EC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369603-4CE4-B57F-B4D6-C49E640754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9898" y="0"/>
            <a:ext cx="6772101" cy="685800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42EDAE-7FC5-3E4C-81FE-7B63F27A5B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80" y="511333"/>
            <a:ext cx="4610331" cy="735575"/>
          </a:xfrm>
        </p:spPr>
        <p:txBody>
          <a:bodyPr anchor="ctr">
            <a:normAutofit/>
          </a:bodyPr>
          <a:lstStyle>
            <a:lvl1pPr>
              <a:defRPr sz="2800"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85BDB5-B7D2-7D59-7542-42F9F3D0CA5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362" y="1728788"/>
            <a:ext cx="4610331" cy="4788390"/>
          </a:xfrm>
        </p:spPr>
        <p:txBody>
          <a:bodyPr/>
          <a:lstStyle>
            <a:lvl1pPr marL="0" indent="0">
              <a:buFontTx/>
              <a:buNone/>
              <a:defRPr b="1" i="0">
                <a:latin typeface="Avenir Next LT Pro Demi" panose="020B0504020202020204" pitchFamily="34" charset="77"/>
              </a:defRPr>
            </a:lvl1pPr>
            <a:lvl2pPr>
              <a:defRPr b="1" i="0">
                <a:latin typeface="Avenir Next LT Pro Demi" panose="020B0504020202020204" pitchFamily="34" charset="77"/>
              </a:defRPr>
            </a:lvl2pPr>
            <a:lvl3pPr>
              <a:defRPr b="1" i="0">
                <a:latin typeface="Avenir Next LT Pro Demi" panose="020B0504020202020204" pitchFamily="34" charset="77"/>
              </a:defRPr>
            </a:lvl3pPr>
            <a:lvl4pPr>
              <a:defRPr b="1" i="0">
                <a:latin typeface="Avenir Next LT Pro Demi" panose="020B0504020202020204" pitchFamily="34" charset="77"/>
              </a:defRPr>
            </a:lvl4pPr>
            <a:lvl5pPr>
              <a:defRPr b="1" i="0">
                <a:latin typeface="Avenir Next LT Pro Demi" panose="020B0504020202020204" pitchFamily="34" charset="77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lank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AFD5-71DC-1F1C-6E6D-94787F36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933A-1F19-7945-A507-5C3F985F7C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DE438-1904-8763-345F-D0C6CBD3DA47}"/>
              </a:ext>
            </a:extLst>
          </p:cNvPr>
          <p:cNvSpPr/>
          <p:nvPr userDrawn="1"/>
        </p:nvSpPr>
        <p:spPr>
          <a:xfrm>
            <a:off x="0" y="225287"/>
            <a:ext cx="265043" cy="1033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4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6072-19BC-B6BA-7BF1-6616F93E7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Avenir Next LT Pro Demi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AFC9-4C9A-1380-B5B1-26C6B94E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Title Slide, Picture Prov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FB0B16E4-1B13-1B6E-0ADB-6975A3271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683A3-15D5-65FE-BB24-72273298D1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5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Title Slide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ECF06-4FB2-AD71-387F-F3320C0C25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D92E-4356-125F-B11B-C0062AA543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B08BE-35BE-B9A3-4D60-8A2F91664C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E2CE42-D321-B483-7C56-F983F686E6E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562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Slide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9FA1914-03DA-7EFB-00DB-9222FACB5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0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65479-11B5-A8B7-F955-BF04B298C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4517" y="330133"/>
            <a:ext cx="839825" cy="45464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B6AEB44-F8CC-140E-D290-9D4C41418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46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Slide,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11F048-3E6B-85C3-0B99-71A2747DCF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12698" y="355600"/>
            <a:ext cx="843378" cy="4291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B2E07-EDD8-CEB6-9620-5923B2899CB4}"/>
              </a:ext>
            </a:extLst>
          </p:cNvPr>
          <p:cNvSpPr/>
          <p:nvPr userDrawn="1"/>
        </p:nvSpPr>
        <p:spPr>
          <a:xfrm>
            <a:off x="210994" y="213852"/>
            <a:ext cx="11770012" cy="64302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5CD7C4-46D9-CD2B-2F27-3B634C5DDC6C}"/>
              </a:ext>
            </a:extLst>
          </p:cNvPr>
          <p:cNvSpPr/>
          <p:nvPr userDrawn="1"/>
        </p:nvSpPr>
        <p:spPr>
          <a:xfrm>
            <a:off x="0" y="355600"/>
            <a:ext cx="34544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2507F-2D29-BD21-5135-13B3871CE3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83593" y="330133"/>
            <a:ext cx="839825" cy="45464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149CDF7-52C7-49C0-3752-5C133F224A1C}"/>
              </a:ext>
            </a:extLst>
          </p:cNvPr>
          <p:cNvSpPr txBox="1">
            <a:spLocks/>
          </p:cNvSpPr>
          <p:nvPr userDrawn="1"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4F961-0078-7990-BFA9-D9A740A1B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0"/>
            <a:ext cx="9144000" cy="6858000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800" b="1" i="0" spc="-15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80A97E-51FA-0103-D093-CC3E0BC64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4882943"/>
            <a:ext cx="9144000" cy="365125"/>
          </a:xfr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68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White Text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4B24B1-1DD9-FE18-3F81-273B56013D6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0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lack Text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C709-5658-080B-880E-4D1D2716BE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0627" y="0"/>
            <a:ext cx="9563254" cy="685800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5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&gt; 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CFE0E88-EF5A-33FA-5CF8-1769F170B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498167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5BAF20-8A46-0553-1158-1C78B18D0285}"/>
              </a:ext>
            </a:extLst>
          </p:cNvPr>
          <p:cNvSpPr txBox="1"/>
          <p:nvPr userDrawn="1"/>
        </p:nvSpPr>
        <p:spPr>
          <a:xfrm>
            <a:off x="1906454" y="479196"/>
            <a:ext cx="2051180" cy="92333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5400" b="1" i="0" spc="30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F</a:t>
            </a:r>
            <a:r>
              <a:rPr lang="en-US" sz="5400" b="1" i="0" spc="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5400" b="1" i="0" spc="-15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o</a:t>
            </a:r>
            <a:r>
              <a:rPr lang="en-US" sz="5400" b="1" i="0" spc="0" dirty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m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B1BB01D5-FDA7-54D8-7109-129F651E6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793" y="289883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1BC2CE75-F54F-EAFA-F43D-E5ECADC80A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381473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F5AD6172-5509-7B5B-687F-FEBEE110A1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4792" y="4730627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6D9F7C3A-30E1-D2C9-7188-490B21669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314" y="564652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52647838-4C11-E25A-6B9C-F61600BA9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1605A58D-33EE-454F-80D3-29DDDC5F8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6300" y="291380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50EF6D03-A8EA-6F3E-A370-5BD200C2EA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6300" y="382511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0D3AF5DD-36D1-97E7-5851-00635DEFC0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47992" y="473521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9340FDE2-5051-BC2F-3882-43EBE5D4DE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6300" y="5646522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AD2C1-F4F9-E9AD-20AC-EADB261333B8}"/>
              </a:ext>
            </a:extLst>
          </p:cNvPr>
          <p:cNvSpPr txBox="1"/>
          <p:nvPr userDrawn="1"/>
        </p:nvSpPr>
        <p:spPr>
          <a:xfrm>
            <a:off x="8187891" y="482938"/>
            <a:ext cx="2051180" cy="92333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/>
          <a:p>
            <a:pPr algn="ctr"/>
            <a:r>
              <a:rPr lang="en-US" sz="5400" b="1" i="0" spc="300" dirty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To</a:t>
            </a:r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D5DDB358-2A50-79FF-246A-31F2DABD4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3"/>
            <a:ext cx="4419600" cy="329956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 i="0">
                <a:solidFill>
                  <a:schemeClr val="tx1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defRPr>
            </a:lvl1pPr>
            <a:lvl2pPr marL="457200" indent="0" algn="r">
              <a:buNone/>
              <a:defRPr sz="2000">
                <a:solidFill>
                  <a:schemeClr val="tx2"/>
                </a:solidFill>
              </a:defRPr>
            </a:lvl2pPr>
            <a:lvl3pPr marL="914400" indent="0" algn="r">
              <a:buNone/>
              <a:defRPr sz="2000">
                <a:solidFill>
                  <a:schemeClr val="tx2"/>
                </a:solidFill>
              </a:defRPr>
            </a:lvl3pPr>
            <a:lvl4pPr marL="1371600" indent="0" algn="r">
              <a:buNone/>
              <a:defRPr sz="2000">
                <a:solidFill>
                  <a:schemeClr val="tx2"/>
                </a:solidFill>
              </a:defRPr>
            </a:lvl4pPr>
            <a:lvl5pPr marL="1828800" indent="0" algn="r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370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1DD5-61DB-3730-632A-446C12E6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C8C8C8"/>
                </a:solidFill>
                <a:latin typeface="Avenir Next LT Pro Light" panose="020B0304020202020204" pitchFamily="34" charset="77"/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ABAEE6-7123-26C4-E051-986354F53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106AA-A0E9-87D1-283D-0C60B35A68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543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53D35-77BD-15D6-1003-9BB8436F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472611"/>
            <a:ext cx="10515600" cy="57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A54B-4FCB-8C1E-416C-C29133F0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680" y="1825625"/>
            <a:ext cx="10993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B845-C184-49D1-DA06-630CE3D5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640" y="6366510"/>
            <a:ext cx="47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C8C8C8"/>
                </a:solidFill>
              </a:defRPr>
            </a:lvl1pPr>
          </a:lstStyle>
          <a:p>
            <a:fld id="{D3C7933A-1F19-7945-A507-5C3F985F7C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60" r:id="rId4"/>
    <p:sldLayoutId id="2147483669" r:id="rId5"/>
    <p:sldLayoutId id="2147483651" r:id="rId6"/>
    <p:sldLayoutId id="2147483679" r:id="rId7"/>
    <p:sldLayoutId id="2147483658" r:id="rId8"/>
    <p:sldLayoutId id="2147483650" r:id="rId9"/>
    <p:sldLayoutId id="2147483672" r:id="rId10"/>
    <p:sldLayoutId id="2147483661" r:id="rId11"/>
    <p:sldLayoutId id="2147483681" r:id="rId12"/>
    <p:sldLayoutId id="2147483655" r:id="rId13"/>
    <p:sldLayoutId id="2147483656" r:id="rId14"/>
    <p:sldLayoutId id="2147483668" r:id="rId15"/>
    <p:sldLayoutId id="214748368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Avenir Next LT Pro Demi" panose="020B0504020202020204" pitchFamily="34" charset="77"/>
          <a:ea typeface="+mj-ea"/>
          <a:cs typeface="Futura Medium" panose="020B0602020204020303" pitchFamily="34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9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emf"/><Relationship Id="rId5" Type="http://schemas.openxmlformats.org/officeDocument/2006/relationships/image" Target="../media/image6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jpe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e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eg"/><Relationship Id="rId4" Type="http://schemas.openxmlformats.org/officeDocument/2006/relationships/image" Target="../media/image11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e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  <a:endParaRPr lang="en-US" sz="1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518" y="330132"/>
            <a:ext cx="839823" cy="4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D973-B81E-C48A-D2F0-9283AA4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844CF-B663-A323-A0BA-ABCA617B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42355-99F4-DD55-9518-CEC611D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46D22-863B-34BE-423D-84B7742B4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4A25-6FB8-CBBE-E84D-41E2B4FA2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46A0E-8E32-D33A-AF39-4B904225F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E353E-499B-E517-9391-0F1FE378A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C810A4-DFAC-ED58-5A34-31E5A596B5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F16BD8-CDA7-2A59-3C1B-9ED4BC4EE9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EC4DDB-205A-30E5-ED5F-5CB13813F3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9C9476-5827-D9D7-9C61-90342D14B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3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6CCFC-BD7A-7604-6206-B89331543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793" y="1982942"/>
            <a:ext cx="4800600" cy="4177226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3C958-C641-7A02-7AAD-99BDE17A34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6300" y="2002492"/>
            <a:ext cx="4419600" cy="4157675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6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95BF57C7-2863-C590-BAC9-C24C2BBCEA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1389795"/>
            <a:ext cx="1696737" cy="141081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3EF4-67CB-3B57-F178-5988CA7B8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2142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838C-111C-C2BB-571B-D36D770EDA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2142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A12A2B-B09A-8F22-6812-6A1C2B9C4E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694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7297BE-5F20-1960-5D27-D40CCA9D7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4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EC08E0-7E3A-811A-91D5-24B7CF7E37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6739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AEE6DF-BCB8-0766-B268-520A3B8418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66739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AC1CBD-9556-32E3-AB57-02EF818AE6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07444" y="2903903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5F17C7-CFD9-6A80-F313-BD559C0E86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07444" y="3186932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B3A631-1F47-B04F-FA3A-D065E8D864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72142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18711E-957B-5ADE-B36D-BFD8E5DF5DB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72142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447F35-2706-50BE-98D0-2DE6302FF3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94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28F3A44-464E-BD05-8B2F-0C60430870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9694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C1C289C-4314-F814-6B8C-81C83BD7EB1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6739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7241D7-95CB-DE9F-8C73-7D03780842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6739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6B02E27-B6B2-0057-6CE1-93C423B4C7C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07444" y="5146360"/>
            <a:ext cx="1696736" cy="198485"/>
          </a:xfrm>
        </p:spPr>
        <p:txBody>
          <a:bodyPr/>
          <a:lstStyle/>
          <a:p>
            <a:endParaRPr lang="en-US" dirty="0">
              <a:cs typeface="Futura Medium" panose="020B0602020204020303" pitchFamily="34" charset="-79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E10446D-5860-9570-4544-C025146E8D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07444" y="5429389"/>
            <a:ext cx="1696736" cy="1984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FFF57BD-79FD-C09B-5DE5-58F04AFA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1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489E0FE-1FC3-0FB1-AE68-C9C88831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1375182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2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D8E597D4-E0F4-C318-7713-F8EA95DE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1351986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3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24CCD5BD-B0A0-B60A-710E-3DEFE850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2142" y="3654600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4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159D226A-3D2E-4B2E-5D71-68A30CC1B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94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5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68C8058A-8ECC-75AC-B375-8451521B0B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6738" y="3651004"/>
            <a:ext cx="1696737" cy="1410812"/>
          </a:xfrm>
          <a:prstGeom prst="rect">
            <a:avLst/>
          </a:prstGeom>
          <a:ln w="12700">
            <a:noFill/>
          </a:ln>
        </p:spPr>
      </p:pic>
      <p:pic>
        <p:nvPicPr>
          <p:cNvPr id="36" name="Picture Placeholder 27" descr="A picture containing silhouette, clipart&#10;&#10;Description automatically generated">
            <a:extLst>
              <a:ext uri="{FF2B5EF4-FFF2-40B4-BE49-F238E27FC236}">
                <a16:creationId xmlns:a16="http://schemas.microsoft.com/office/drawing/2014/main" id="{A25F3865-0810-467D-5210-741BC36D3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7574" y="3627808"/>
            <a:ext cx="1696737" cy="1410812"/>
          </a:xfrm>
          <a:prstGeom prst="rect">
            <a:avLst/>
          </a:prstGeom>
          <a:ln w="12700"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631155-6763-04D1-92B5-4EAFAE34800A}"/>
              </a:ext>
            </a:extLst>
          </p:cNvPr>
          <p:cNvSpPr txBox="1"/>
          <p:nvPr/>
        </p:nvSpPr>
        <p:spPr>
          <a:xfrm>
            <a:off x="165108" y="184796"/>
            <a:ext cx="355567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38581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638700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1619" y="3343602"/>
            <a:ext cx="8234681" cy="2568716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466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7E9-0507-FB8B-B732-45C40197F2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2435" y="1250773"/>
            <a:ext cx="7118150" cy="1790300"/>
          </a:xfrm>
        </p:spPr>
        <p:txBody>
          <a:bodyPr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Title Of The Slide </a:t>
            </a:r>
            <a:r>
              <a:rPr lang="en-US" sz="6000" spc="-150" dirty="0"/>
              <a:t>Goe</a:t>
            </a:r>
            <a:r>
              <a:rPr lang="en-US" sz="6000" dirty="0"/>
              <a:t>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E02A0-BB34-19D0-5915-9080185658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2435" y="2955675"/>
            <a:ext cx="8474288" cy="301563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</a:t>
            </a:r>
          </a:p>
          <a:p>
            <a:pPr marL="342900" indent="-342900"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955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38C28F-855B-E37F-B1DC-58EAA2E01354}"/>
              </a:ext>
            </a:extLst>
          </p:cNvPr>
          <p:cNvSpPr/>
          <p:nvPr/>
        </p:nvSpPr>
        <p:spPr>
          <a:xfrm>
            <a:off x="566056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E0780-B0CC-2081-D11C-E4DB3DC5B6CE}"/>
              </a:ext>
            </a:extLst>
          </p:cNvPr>
          <p:cNvSpPr/>
          <p:nvPr/>
        </p:nvSpPr>
        <p:spPr>
          <a:xfrm>
            <a:off x="6259285" y="2370102"/>
            <a:ext cx="5279573" cy="373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400" b="1" dirty="0">
                <a:latin typeface="Avenir Next LT Pro Demi" panose="020B0504020202020204" pitchFamily="34" charset="77"/>
                <a:cs typeface="Utsaah" panose="020B0604020202020204" pitchFamily="34" charset="0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187050"/>
            <a:ext cx="4817712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voluptate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C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ulpa qui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3187051"/>
            <a:ext cx="4817713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endParaRPr lang="en-US" sz="1800" b="1" u="none" strike="noStrike" dirty="0">
              <a:effectLst/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Nisi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8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8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in. </a:t>
            </a:r>
            <a:endParaRPr lang="en-US" sz="18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3E61F-42B2-AF68-B53D-6CDA3E705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F89BA0-F40B-72AE-D691-205439C0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aughing and pointing at a person&#10;&#10;Description automatically generated">
            <a:extLst>
              <a:ext uri="{FF2B5EF4-FFF2-40B4-BE49-F238E27FC236}">
                <a16:creationId xmlns:a16="http://schemas.microsoft.com/office/drawing/2014/main" id="{7D66D1E4-69D5-25D7-8967-DE5A66E66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F6B5B3D-82BD-8CB9-BFEF-E74FAF47E64F}"/>
              </a:ext>
            </a:extLst>
          </p:cNvPr>
          <p:cNvSpPr txBox="1">
            <a:spLocks/>
          </p:cNvSpPr>
          <p:nvPr/>
        </p:nvSpPr>
        <p:spPr>
          <a:xfrm>
            <a:off x="10580690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venir Next LT Pro Demi" panose="020B0504020202020204" pitchFamily="34" charset="77"/>
              </a:rPr>
              <a:t>12/12/24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C87926-EEB1-B494-76B8-81E81DEAC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venir Next LT Pro Demi" panose="020B0504020202020204" pitchFamily="34" charset="77"/>
              </a:rPr>
              <a:t>Subhead For This Deck Written Down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D86BCB-44AE-9275-298B-D702B5E65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90352-6E9A-547F-69C8-2B1915918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390" y="330132"/>
            <a:ext cx="839823" cy="454641"/>
          </a:xfrm>
          <a:prstGeom prst="rect">
            <a:avLst/>
          </a:prstGeom>
        </p:spPr>
      </p:pic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C899799E-86D8-1C3F-ED46-5FF6B96BAA1C}"/>
              </a:ext>
            </a:extLst>
          </p:cNvPr>
          <p:cNvSpPr txBox="1">
            <a:spLocks/>
          </p:cNvSpPr>
          <p:nvPr/>
        </p:nvSpPr>
        <p:spPr>
          <a:xfrm>
            <a:off x="11033417" y="355600"/>
            <a:ext cx="843378" cy="429174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 LOGO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0BCAC-86D2-1206-2DAB-20231D81FAF3}"/>
              </a:ext>
            </a:extLst>
          </p:cNvPr>
          <p:cNvSpPr txBox="1">
            <a:spLocks/>
          </p:cNvSpPr>
          <p:nvPr/>
        </p:nvSpPr>
        <p:spPr>
          <a:xfrm>
            <a:off x="10779972" y="327892"/>
            <a:ext cx="209208" cy="45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75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748974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E8C3918-008C-DEAE-A1CA-314AC5A467EB}"/>
              </a:ext>
            </a:extLst>
          </p:cNvPr>
          <p:cNvSpPr txBox="1">
            <a:spLocks/>
          </p:cNvSpPr>
          <p:nvPr/>
        </p:nvSpPr>
        <p:spPr>
          <a:xfrm>
            <a:off x="485807" y="3197406"/>
            <a:ext cx="3155155" cy="3136019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eprehenderit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ptate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DE4B404-56BC-EBC1-36CA-ABB3046EABF3}"/>
              </a:ext>
            </a:extLst>
          </p:cNvPr>
          <p:cNvSpPr txBox="1">
            <a:spLocks/>
          </p:cNvSpPr>
          <p:nvPr/>
        </p:nvSpPr>
        <p:spPr>
          <a:xfrm>
            <a:off x="4399493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A0B9D7C-FDE1-FBB4-9394-1105A7D70FFD}"/>
              </a:ext>
            </a:extLst>
          </p:cNvPr>
          <p:cNvSpPr txBox="1">
            <a:spLocks/>
          </p:cNvSpPr>
          <p:nvPr/>
        </p:nvSpPr>
        <p:spPr>
          <a:xfrm>
            <a:off x="8301495" y="3197407"/>
            <a:ext cx="3114041" cy="313601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10A926-F8F1-B92A-4788-DE576600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088D3-BC41-DB56-799D-50627814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5BB94A-EECE-2920-1DD9-E459FDEF9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2639417"/>
            <a:ext cx="4817712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679915" y="2639418"/>
            <a:ext cx="4817713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C871F-6B86-68E6-9794-4337B415E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0D790-5506-6C66-1CEF-1967CC091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57" y="2829827"/>
            <a:ext cx="472118" cy="29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194275"/>
            <a:ext cx="9129831" cy="14451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8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7" y="2639417"/>
            <a:ext cx="3037039" cy="313601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4538043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24E5E37-E1FC-D6A3-A6EA-01A23BDCA97B}"/>
              </a:ext>
            </a:extLst>
          </p:cNvPr>
          <p:cNvSpPr txBox="1">
            <a:spLocks/>
          </p:cNvSpPr>
          <p:nvPr/>
        </p:nvSpPr>
        <p:spPr>
          <a:xfrm>
            <a:off x="8370770" y="2639418"/>
            <a:ext cx="3114041" cy="313601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Excepteur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sint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occaecat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cupidatat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proident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sunt in culpa qui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officia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deserunt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mollit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id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1ABA0-B9BC-E313-49F4-4F5396302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46" y="2829826"/>
            <a:ext cx="472118" cy="2945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A65AE0-B956-C7E3-A75F-7B74073E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418" y="2829826"/>
            <a:ext cx="472118" cy="2945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24D69-CEB8-4BEA-60B1-81B949EBADDE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4384D-5199-FF5B-FC8B-71055D16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4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1BA1D-F547-C987-8094-574DD28A6C66}"/>
              </a:ext>
            </a:extLst>
          </p:cNvPr>
          <p:cNvSpPr txBox="1">
            <a:spLocks/>
          </p:cNvSpPr>
          <p:nvPr/>
        </p:nvSpPr>
        <p:spPr>
          <a:xfrm>
            <a:off x="485806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1CC99-D670-BE61-BC46-F50D4A3C4437}"/>
              </a:ext>
            </a:extLst>
          </p:cNvPr>
          <p:cNvSpPr txBox="1">
            <a:spLocks/>
          </p:cNvSpPr>
          <p:nvPr/>
        </p:nvSpPr>
        <p:spPr>
          <a:xfrm>
            <a:off x="485806" y="3626963"/>
            <a:ext cx="4817712" cy="241214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endParaRPr lang="en-US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245D679-AAAF-754A-D627-34D8A0EF915D}"/>
              </a:ext>
            </a:extLst>
          </p:cNvPr>
          <p:cNvSpPr txBox="1">
            <a:spLocks/>
          </p:cNvSpPr>
          <p:nvPr/>
        </p:nvSpPr>
        <p:spPr>
          <a:xfrm>
            <a:off x="6101065" y="3626964"/>
            <a:ext cx="4817713" cy="24121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Duis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repre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henderit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volup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tate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esse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cillum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dolore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eu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fugiat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nulla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pariatur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b="1" dirty="0" err="1">
                <a:latin typeface="Avenir Next LT Pro Demi" panose="020B0504020202020204" pitchFamily="34" charset="77"/>
                <a:cs typeface="Futura Medium" panose="020B0602020204020303" pitchFamily="34" charset="-79"/>
              </a:rPr>
              <a:t>remdemper</a:t>
            </a:r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17D90D-02ED-8BCB-52FE-DCC304D0A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1CEF3-FE10-E746-25D0-D223A70D4002}"/>
              </a:ext>
            </a:extLst>
          </p:cNvPr>
          <p:cNvSpPr txBox="1"/>
          <p:nvPr/>
        </p:nvSpPr>
        <p:spPr>
          <a:xfrm>
            <a:off x="165107" y="169408"/>
            <a:ext cx="7246345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7D4AF9-956A-555C-684F-E98E0EAC2A95}"/>
              </a:ext>
            </a:extLst>
          </p:cNvPr>
          <p:cNvSpPr txBox="1">
            <a:spLocks/>
          </p:cNvSpPr>
          <p:nvPr/>
        </p:nvSpPr>
        <p:spPr>
          <a:xfrm>
            <a:off x="6096000" y="1729123"/>
            <a:ext cx="4490455" cy="1636569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Title Of The Slide Goes Here And The 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5C5A-AD4B-0F8E-C1F4-3353A3203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5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35E48-9FDF-63AF-0FD9-C7478CF2B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75536"/>
            <a:ext cx="4411194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645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813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53534" y="502175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53533" y="163621"/>
            <a:ext cx="1976824" cy="33855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144725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83187" cy="6858000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10154060" y="5722357"/>
            <a:ext cx="1871510" cy="113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esque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0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0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endParaRPr lang="en-US" sz="10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0154059" y="5383803"/>
            <a:ext cx="1956877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lvl="0"/>
            <a:r>
              <a:rPr lang="en-US" sz="16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the work</a:t>
            </a:r>
          </a:p>
        </p:txBody>
      </p:sp>
    </p:spTree>
    <p:extLst>
      <p:ext uri="{BB962C8B-B14F-4D97-AF65-F5344CB8AC3E}">
        <p14:creationId xmlns:p14="http://schemas.microsoft.com/office/powerpoint/2010/main" val="2279144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7" cy="6858000"/>
          </a:xfrm>
        </p:spPr>
      </p:pic>
    </p:spTree>
    <p:extLst>
      <p:ext uri="{BB962C8B-B14F-4D97-AF65-F5344CB8AC3E}">
        <p14:creationId xmlns:p14="http://schemas.microsoft.com/office/powerpoint/2010/main" val="12975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815A4C5-E4CE-332D-89D1-1B7AB617C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896" y="0"/>
            <a:ext cx="6772101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FBC74CD-760D-5F2E-8D14-3ACD075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91" y="1695360"/>
            <a:ext cx="4495525" cy="7355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Headline Here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5CFB194-CFCD-F72A-AF5F-2D1E0841548B}"/>
              </a:ext>
            </a:extLst>
          </p:cNvPr>
          <p:cNvSpPr txBox="1">
            <a:spLocks/>
          </p:cNvSpPr>
          <p:nvPr/>
        </p:nvSpPr>
        <p:spPr>
          <a:xfrm>
            <a:off x="471892" y="2556081"/>
            <a:ext cx="4364060" cy="2931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Etiam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fermentum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quam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eget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ullamcorper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pharetra.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lobortis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felis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urna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tincidunt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vulputate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Suspendisse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volutpat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sodales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ultricies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Pellentesque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velit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nibh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Phasellus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in diam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auctor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turpis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sed,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malesuada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ipsum. Sed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blandit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laoreet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imperdiet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Donec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euismod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fringilla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lectus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placerat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 </a:t>
            </a:r>
            <a:r>
              <a:rPr lang="en-US" sz="1600" b="1" u="none" strike="noStrike" dirty="0" err="1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ultrices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</a:t>
            </a:r>
            <a:endParaRPr lang="en-US" sz="16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F09C1-B5B4-C58B-BECF-F8C306512AFB}"/>
              </a:ext>
            </a:extLst>
          </p:cNvPr>
          <p:cNvSpPr txBox="1"/>
          <p:nvPr/>
        </p:nvSpPr>
        <p:spPr>
          <a:xfrm>
            <a:off x="165107" y="169408"/>
            <a:ext cx="503998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sz="1600" b="1" dirty="0">
                <a:solidFill>
                  <a:srgbClr val="C8C8C8"/>
                </a:solidFill>
                <a:latin typeface="Avenir Next LT Pro Demi" panose="020B0504020202020204" pitchFamily="34" charset="77"/>
                <a:cs typeface="Futura Medium" panose="020B0602020204020303" pitchFamily="34" charset="-79"/>
              </a:rPr>
              <a:t>Name Of What This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0C758-5B01-1E7A-9442-2DDCE925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5033" y="169408"/>
            <a:ext cx="381860" cy="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8167-B093-2B6C-81A4-46788A47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venir Next LT Pro Demi" panose="020B0504020202020204" pitchFamily="34" charset="77"/>
              </a:rPr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C3D2C-CFCC-0C25-E53C-65CB27ED9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70700D-C2A4-6C47-826F-E81141D0C244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solidFill>
                  <a:schemeClr val="tx1"/>
                </a:solidFill>
                <a:latin typeface="Avenir Next LT Pro Demi" panose="020B0504020202020204" pitchFamily="34" charset="77"/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8185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AC0-4267-B42D-FB3C-4F8B65FBD6D6}"/>
              </a:ext>
            </a:extLst>
          </p:cNvPr>
          <p:cNvSpPr txBox="1">
            <a:spLocks/>
          </p:cNvSpPr>
          <p:nvPr/>
        </p:nvSpPr>
        <p:spPr>
          <a:xfrm>
            <a:off x="1214515" y="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26633-F8F3-6290-A0A8-CC3194650A20}"/>
              </a:ext>
            </a:extLst>
          </p:cNvPr>
          <p:cNvSpPr txBox="1">
            <a:spLocks/>
          </p:cNvSpPr>
          <p:nvPr/>
        </p:nvSpPr>
        <p:spPr>
          <a:xfrm>
            <a:off x="1198076" y="3426594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6E90F-6BD0-D12F-2A75-3220D695955E}"/>
              </a:ext>
            </a:extLst>
          </p:cNvPr>
          <p:cNvSpPr txBox="1">
            <a:spLocks/>
          </p:cNvSpPr>
          <p:nvPr/>
        </p:nvSpPr>
        <p:spPr>
          <a:xfrm>
            <a:off x="7425621" y="2406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C11FC1-B19C-97ED-8220-09D4074857CF}"/>
              </a:ext>
            </a:extLst>
          </p:cNvPr>
          <p:cNvSpPr txBox="1">
            <a:spLocks/>
          </p:cNvSpPr>
          <p:nvPr/>
        </p:nvSpPr>
        <p:spPr>
          <a:xfrm>
            <a:off x="7409182" y="3429000"/>
            <a:ext cx="4153571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Thing That Will Be Written In This Spot</a:t>
            </a:r>
          </a:p>
        </p:txBody>
      </p:sp>
    </p:spTree>
    <p:extLst>
      <p:ext uri="{BB962C8B-B14F-4D97-AF65-F5344CB8AC3E}">
        <p14:creationId xmlns:p14="http://schemas.microsoft.com/office/powerpoint/2010/main" val="161248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687B254-6A06-9240-6069-6DB75A65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5616"/>
              </p:ext>
            </p:extLst>
          </p:nvPr>
        </p:nvGraphicFramePr>
        <p:xfrm>
          <a:off x="165103" y="1441629"/>
          <a:ext cx="11812094" cy="3636558"/>
        </p:xfrm>
        <a:graphic>
          <a:graphicData uri="http://schemas.openxmlformats.org/drawingml/2006/table">
            <a:tbl>
              <a:tblPr bandRow="1" bandCol="1">
                <a:tableStyleId>{69012ECD-51FC-41F1-AA8D-1B2483CD663E}</a:tableStyleId>
              </a:tblPr>
              <a:tblGrid>
                <a:gridCol w="1743138">
                  <a:extLst>
                    <a:ext uri="{9D8B030D-6E8A-4147-A177-3AD203B41FA5}">
                      <a16:colId xmlns:a16="http://schemas.microsoft.com/office/drawing/2014/main" val="493955278"/>
                    </a:ext>
                  </a:extLst>
                </a:gridCol>
                <a:gridCol w="427655">
                  <a:extLst>
                    <a:ext uri="{9D8B030D-6E8A-4147-A177-3AD203B41FA5}">
                      <a16:colId xmlns:a16="http://schemas.microsoft.com/office/drawing/2014/main" val="387002120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323971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91673536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6900706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396881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8474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616317381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3967520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94985213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0083146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57586379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5126474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18811215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396940369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41743199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550089255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861692880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363283764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88994526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86700613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1185979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2712623347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3975795942"/>
                    </a:ext>
                  </a:extLst>
                </a:gridCol>
                <a:gridCol w="419187">
                  <a:extLst>
                    <a:ext uri="{9D8B030D-6E8A-4147-A177-3AD203B41FA5}">
                      <a16:colId xmlns:a16="http://schemas.microsoft.com/office/drawing/2014/main" val="4264601036"/>
                    </a:ext>
                  </a:extLst>
                </a:gridCol>
              </a:tblGrid>
              <a:tr h="305592"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SEPTEMBER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OCTOBER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NOVEMBER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DECEMBER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900"/>
                        <a:t>December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JANUARY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1B2F3D"/>
                          </a:solidFill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FEBRUARY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445958"/>
                  </a:ext>
                </a:extLst>
              </a:tr>
              <a:tr h="275034"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9/27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10/25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48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11/22*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11/29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12/27*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1/31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Avenir Next LT Pro" panose="020B0504020202020204" pitchFamily="34" charset="77"/>
                          <a:cs typeface="Futura Medium" panose="020B0602020204020303" pitchFamily="34" charset="-79"/>
                        </a:rPr>
                        <a:t>2/28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92769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Kickoff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3764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797865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Concept Refinement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0256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52290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Soft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13214"/>
                  </a:ext>
                </a:extLst>
              </a:tr>
              <a:tr h="50932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Full Launch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2F3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venir Next LT Pro" panose="020B0504020202020204" pitchFamily="34" charset="77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07936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5BC607-5980-93B6-F041-B5642E687D39}"/>
              </a:ext>
            </a:extLst>
          </p:cNvPr>
          <p:cNvSpPr txBox="1">
            <a:spLocks/>
          </p:cNvSpPr>
          <p:nvPr/>
        </p:nvSpPr>
        <p:spPr>
          <a:xfrm>
            <a:off x="165107" y="5485336"/>
            <a:ext cx="11074354" cy="1234064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More detailed timeline will be developed at the onset of the engagement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 can be adjusted or shortened to meet deadlines or requirements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Opportunity for content to hit market in phases with initial push (soft launch) being sooner than full campaign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0673C-87DE-8646-755B-D9418C100B71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Timing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ABD73C1-1270-F63E-5817-1B5BC8E8548C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E7C80-52DD-FEAC-F620-8FE8D5EE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E09F23-A6DB-046B-6E91-74044C4C3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410209"/>
              </p:ext>
            </p:extLst>
          </p:nvPr>
        </p:nvGraphicFramePr>
        <p:xfrm>
          <a:off x="193595" y="1428802"/>
          <a:ext cx="11783602" cy="4494367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5891801">
                  <a:extLst>
                    <a:ext uri="{9D8B030D-6E8A-4147-A177-3AD203B41FA5}">
                      <a16:colId xmlns:a16="http://schemas.microsoft.com/office/drawing/2014/main" val="3105219004"/>
                    </a:ext>
                  </a:extLst>
                </a:gridCol>
                <a:gridCol w="5891801">
                  <a:extLst>
                    <a:ext uri="{9D8B030D-6E8A-4147-A177-3AD203B41FA5}">
                      <a16:colId xmlns:a16="http://schemas.microsoft.com/office/drawing/2014/main" val="2895441457"/>
                    </a:ext>
                  </a:extLst>
                </a:gridCol>
              </a:tblGrid>
              <a:tr h="376252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 marL="164592" marR="54864" marT="54864" marB="54864" anchor="ctr">
                    <a:lnL>
                      <a:noFill/>
                    </a:lnL>
                    <a:lnR w="12700"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C8C8C8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RANGE</a:t>
                      </a:r>
                    </a:p>
                  </a:txBody>
                  <a:tcPr marL="54864" marR="54864" marT="54864" marB="54864" anchor="ctr">
                    <a:lnL w="12700"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48123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Discovery &amp; Planning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$60,000 - $80,000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65424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Creative Concept Refinement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$25,000 -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43012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defTabSz="457192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Asset Development</a:t>
                      </a:r>
                      <a:endParaRPr lang="en-US" sz="1400" b="1" i="0" u="none" strike="noStrike" kern="1200" dirty="0">
                        <a:solidFill>
                          <a:srgbClr val="1B2F3D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$250,000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46297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1B2F3D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Program Management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dirty="0">
                          <a:solidFill>
                            <a:srgbClr val="1B2F3D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$30,000 - $40,000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88037"/>
                  </a:ext>
                </a:extLst>
              </a:tr>
              <a:tr h="455390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Agency Fees Subtotal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400" b="1" i="0" kern="120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ea typeface="+mn-ea"/>
                          <a:cs typeface="FUTURA MEDIUM" panose="020B0602020204020303" pitchFamily="34" charset="-79"/>
                        </a:rPr>
                        <a:t>$265,000 - $410,000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35430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53271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3A3B3C"/>
                          </a:solidFill>
                          <a:effectLst/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Media &amp; Hard Costs</a:t>
                      </a:r>
                      <a:endParaRPr lang="en-US" sz="1400" b="1" i="0" u="none" strike="noStrike" kern="1200" dirty="0">
                        <a:solidFill>
                          <a:srgbClr val="3A3B3C"/>
                        </a:solidFill>
                        <a:effectLst/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029154"/>
                  </a:ext>
                </a:extLst>
              </a:tr>
              <a:tr h="430261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Expenses Subtotal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$150,000 - $200,000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1457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pPr marL="0" algn="r" defTabSz="548630" rtl="0" eaLnBrk="1" fontAlgn="ctr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lang="en-US" sz="1000" b="1" i="0" kern="1200" dirty="0">
                        <a:solidFill>
                          <a:schemeClr val="bg1"/>
                        </a:solidFill>
                        <a:latin typeface="Avenir Next LT Pro Demi" panose="020B0504020202020204" pitchFamily="34" charset="77"/>
                        <a:ea typeface="+mn-ea"/>
                        <a:cs typeface="Futura Medium" panose="020B0602020204020303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641460"/>
                  </a:ext>
                </a:extLst>
              </a:tr>
              <a:tr h="4846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dirty="0">
                          <a:solidFill>
                            <a:srgbClr val="FF50C6"/>
                          </a:solidFill>
                          <a:latin typeface="Avenir Next LT Pro Demi" panose="020B0504020202020204" pitchFamily="34" charset="77"/>
                          <a:cs typeface="FUTURA MEDIUM" panose="020B0602020204020303" pitchFamily="34" charset="-79"/>
                        </a:rPr>
                        <a:t>$415,000 - $610,000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556542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CFA663F-AF71-17A3-9C7E-E47C4E44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806A7-F8A1-508C-6285-86B1B49C5F43}"/>
              </a:ext>
            </a:extLst>
          </p:cNvPr>
          <p:cNvSpPr txBox="1"/>
          <p:nvPr/>
        </p:nvSpPr>
        <p:spPr>
          <a:xfrm>
            <a:off x="165107" y="203914"/>
            <a:ext cx="72463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/>
            <a:r>
              <a:rPr lang="en-US" b="1" dirty="0">
                <a:latin typeface="Avenir Next LT Pro Demi" panose="020B0504020202020204" pitchFamily="34" charset="77"/>
                <a:cs typeface="Futura Medium" panose="020B0602020204020303" pitchFamily="34" charset="-79"/>
              </a:rPr>
              <a:t>Through Feb 2022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B258C-DEFC-4F3E-2A1E-2F6E824CA938}"/>
              </a:ext>
            </a:extLst>
          </p:cNvPr>
          <p:cNvSpPr txBox="1">
            <a:spLocks/>
          </p:cNvSpPr>
          <p:nvPr/>
        </p:nvSpPr>
        <p:spPr>
          <a:xfrm>
            <a:off x="165107" y="595777"/>
            <a:ext cx="5092693" cy="737240"/>
          </a:xfrm>
          <a:prstGeom prst="rect">
            <a:avLst/>
          </a:prstGeom>
        </p:spPr>
        <p:txBody>
          <a:bodyPr/>
          <a:lstStyle>
            <a:lvl1pPr marL="0" marR="0" indent="0" algn="l" defTabSz="1066151" rtl="0" eaLnBrk="1" fontAlgn="base" latinLnBrk="0" hangingPunct="1">
              <a:lnSpc>
                <a:spcPct val="75000"/>
              </a:lnSpc>
              <a:spcBef>
                <a:spcPts val="2160"/>
              </a:spcBef>
              <a:spcAft>
                <a:spcPct val="0"/>
              </a:spcAft>
              <a:buClr>
                <a:srgbClr val="8E1442"/>
              </a:buClr>
              <a:buSzPct val="90000"/>
              <a:buFont typeface="Wingdings" charset="2"/>
              <a:buNone/>
              <a:tabLst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211" marR="0" indent="-332134" algn="l" defTabSz="1066151" rtl="0" eaLnBrk="1" fontAlgn="base" latinLnBrk="0" hangingPunct="1">
              <a:lnSpc>
                <a:spcPct val="100000"/>
              </a:lnSpc>
              <a:spcBef>
                <a:spcPts val="628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Arial"/>
              <a:buChar char="•"/>
              <a:tabLst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185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 typeface="Lucida Grande"/>
              <a:buChar char="-"/>
              <a:tabLst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4934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00000"/>
              <a:buFontTx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98008" marR="0" indent="-265708" algn="l" defTabSz="1066151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1442"/>
              </a:buClr>
              <a:buSzPct val="110000"/>
              <a:buFont typeface="Wingdings" pitchFamily="2" charset="2"/>
              <a:buChar char="Ø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46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92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721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50" indent="-274314" algn="l" defTabSz="5486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enim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ad minim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veniam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,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quis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nostrud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exercitation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ullamco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laboris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nisi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ut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aliquip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ex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ea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commodo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consequat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. Duis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aute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</a:t>
            </a:r>
            <a:r>
              <a:rPr lang="en-US" sz="1200" b="1" u="none" strike="noStrike" dirty="0" err="1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irure</a:t>
            </a:r>
            <a:r>
              <a:rPr lang="en-US" sz="1200" b="1" u="none" strike="noStrike" dirty="0">
                <a:effectLst/>
                <a:latin typeface="Avenir Next LT Pro Demi" panose="020B0504020202020204" pitchFamily="34" charset="77"/>
                <a:cs typeface="Futura Medium" panose="020B0602020204020303" pitchFamily="34" charset="-79"/>
              </a:rPr>
              <a:t> dolor.</a:t>
            </a:r>
            <a:endParaRPr lang="en-US" sz="1200" b="1" dirty="0">
              <a:latin typeface="Avenir Next LT Pro Demi" panose="020B0504020202020204" pitchFamily="34" charset="77"/>
              <a:cs typeface="Futura Medium" panose="020B0602020204020303" pitchFamily="34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8FBB0-0BE6-E9C7-50A8-D72F6845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5981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Make Possibilities Real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On-Brand Decks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jpegai-home.jp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25313" r="2531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Layout chosen by *name*</a:t>
            </a:r>
          </a:p>
          <a:p>
            <a:pPr/>
            <a:r>
              <a:t>Placeholders matched by *name*</a:t>
            </a:r>
          </a:p>
          <a:p>
            <a:pPr/>
            <a:r>
              <a:t>Bullets preserved in theme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Index-based selection also 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B2C-A9DB-C325-7C3A-B58EE647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FC4CF-2027-494E-756C-E27FC4E0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D2B3A2-14F3-2D8B-23D3-9064F37C5A8B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567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8009-2111-6ACC-3A61-399770BB1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1C84-CDEE-0B34-134B-017380CA0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506ACE-4A53-8F00-7AF3-F5BD5BA4EFE0}"/>
              </a:ext>
            </a:extLst>
          </p:cNvPr>
          <p:cNvSpPr txBox="1">
            <a:spLocks/>
          </p:cNvSpPr>
          <p:nvPr/>
        </p:nvSpPr>
        <p:spPr>
          <a:xfrm>
            <a:off x="11044517" y="968391"/>
            <a:ext cx="753232" cy="251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222449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021E391-BEAC-8333-1FA9-9D2058F657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F4F3FB-3972-4B3F-0C36-FE367FEA5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the Title of This Deck Here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71CA2-145C-2375-A5A4-6DE9F807F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Subhead For This Deck Written Down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1AB7A-D0B3-F4C1-B1F0-4283D372B325}"/>
              </a:ext>
            </a:extLst>
          </p:cNvPr>
          <p:cNvSpPr txBox="1">
            <a:spLocks/>
          </p:cNvSpPr>
          <p:nvPr/>
        </p:nvSpPr>
        <p:spPr>
          <a:xfrm>
            <a:off x="9889958" y="968391"/>
            <a:ext cx="2066118" cy="27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1" kern="1200">
                <a:solidFill>
                  <a:schemeClr val="bg1"/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1" dirty="0">
                <a:solidFill>
                  <a:schemeClr val="tx1"/>
                </a:solidFill>
              </a:rPr>
              <a:t>12/12/24</a:t>
            </a:r>
          </a:p>
        </p:txBody>
      </p:sp>
    </p:spTree>
    <p:extLst>
      <p:ext uri="{BB962C8B-B14F-4D97-AF65-F5344CB8AC3E}">
        <p14:creationId xmlns:p14="http://schemas.microsoft.com/office/powerpoint/2010/main" val="157867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BF189B-EC09-6253-DB8B-2BEAE9A13559}"/>
              </a:ext>
            </a:extLst>
          </p:cNvPr>
          <p:cNvSpPr txBox="1">
            <a:spLocks/>
          </p:cNvSpPr>
          <p:nvPr/>
        </p:nvSpPr>
        <p:spPr>
          <a:xfrm>
            <a:off x="332774" y="0"/>
            <a:ext cx="2059364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lang="en-US" sz="4000" b="1" spc="-150" dirty="0">
                <a:solidFill>
                  <a:schemeClr val="bg1"/>
                </a:solidFill>
                <a:latin typeface="Avenir Next LT Pro Demi" panose="020B0504020202020204" pitchFamily="34" charset="77"/>
              </a:rPr>
              <a:t>Agenda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C9F350-1DCD-78B4-F693-41A5B8B61FDA}"/>
              </a:ext>
            </a:extLst>
          </p:cNvPr>
          <p:cNvSpPr txBox="1">
            <a:spLocks/>
          </p:cNvSpPr>
          <p:nvPr/>
        </p:nvSpPr>
        <p:spPr>
          <a:xfrm>
            <a:off x="3484187" y="293914"/>
            <a:ext cx="8084605" cy="61966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1</a:t>
            </a:r>
            <a:r>
              <a:rPr lang="en-US" sz="3200" b="1" dirty="0">
                <a:latin typeface="Avenir Next LT Pro Demi" panose="020B0504020202020204" pitchFamily="34" charset="77"/>
              </a:rPr>
              <a:t> Duis </a:t>
            </a:r>
            <a:r>
              <a:rPr lang="en-US" sz="3200" b="1" dirty="0" err="1">
                <a:latin typeface="Avenir Next LT Pro Demi" panose="020B0504020202020204" pitchFamily="34" charset="77"/>
              </a:rPr>
              <a:t>Aute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Irure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2</a:t>
            </a:r>
            <a:r>
              <a:rPr lang="en-US" sz="3200" b="1" dirty="0">
                <a:latin typeface="Avenir Next LT Pro Demi" panose="020B0504020202020204" pitchFamily="34" charset="77"/>
              </a:rPr>
              <a:t> Dolor In </a:t>
            </a:r>
            <a:r>
              <a:rPr lang="en-US" sz="3200" b="1" dirty="0" err="1">
                <a:latin typeface="Avenir Next LT Pro Demi" panose="020B0504020202020204" pitchFamily="34" charset="77"/>
              </a:rPr>
              <a:t>Reprehenderit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3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Esse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Cillum</a:t>
            </a:r>
            <a:r>
              <a:rPr lang="en-US" sz="3200" b="1" dirty="0">
                <a:latin typeface="Avenir Next LT Pro Demi" panose="020B0504020202020204" pitchFamily="34" charset="77"/>
              </a:rPr>
              <a:t> Dolore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4</a:t>
            </a:r>
            <a:r>
              <a:rPr lang="en-US" sz="3200" b="1" dirty="0">
                <a:latin typeface="Avenir Next LT Pro Demi" panose="020B0504020202020204" pitchFamily="34" charset="77"/>
              </a:rPr>
              <a:t> Sunt In Culpa Qui </a:t>
            </a:r>
            <a:r>
              <a:rPr lang="en-US" sz="3200" b="1" dirty="0" err="1">
                <a:latin typeface="Avenir Next LT Pro Demi" panose="020B0504020202020204" pitchFamily="34" charset="77"/>
              </a:rPr>
              <a:t>Officia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5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Enim</a:t>
            </a:r>
            <a:r>
              <a:rPr lang="en-US" sz="3200" b="1" dirty="0">
                <a:latin typeface="Avenir Next LT Pro Demi" panose="020B0504020202020204" pitchFamily="34" charset="77"/>
              </a:rPr>
              <a:t> Ad Minim </a:t>
            </a:r>
            <a:r>
              <a:rPr lang="en-US" sz="3200" b="1" dirty="0" err="1">
                <a:latin typeface="Avenir Next LT Pro Demi" panose="020B0504020202020204" pitchFamily="34" charset="77"/>
              </a:rPr>
              <a:t>Veniam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6</a:t>
            </a:r>
            <a:r>
              <a:rPr lang="en-US" sz="3200" b="1" dirty="0">
                <a:latin typeface="Avenir Next LT Pro Demi" panose="020B0504020202020204" pitchFamily="34" charset="77"/>
              </a:rPr>
              <a:t> Nisi Ut </a:t>
            </a:r>
            <a:r>
              <a:rPr lang="en-US" sz="3200" b="1" dirty="0" err="1">
                <a:latin typeface="Avenir Next LT Pro Demi" panose="020B0504020202020204" pitchFamily="34" charset="77"/>
              </a:rPr>
              <a:t>Aliquip</a:t>
            </a:r>
            <a:r>
              <a:rPr lang="en-US" sz="3200" b="1" dirty="0">
                <a:latin typeface="Avenir Next LT Pro Demi" panose="020B0504020202020204" pitchFamily="34" charset="77"/>
              </a:rPr>
              <a:t> Ex </a:t>
            </a:r>
            <a:r>
              <a:rPr lang="en-US" sz="3200" b="1" dirty="0" err="1">
                <a:latin typeface="Avenir Next LT Pro Demi" panose="020B0504020202020204" pitchFamily="34" charset="77"/>
              </a:rPr>
              <a:t>Ea</a:t>
            </a:r>
            <a:endParaRPr lang="en-US" sz="3200" b="1" dirty="0">
              <a:latin typeface="Avenir Next LT Pro Demi" panose="020B0504020202020204" pitchFamily="34" charset="77"/>
            </a:endParaRP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7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Excepteur</a:t>
            </a:r>
            <a:r>
              <a:rPr lang="en-US" sz="3200" b="1" dirty="0">
                <a:latin typeface="Avenir Next LT Pro Demi" panose="020B0504020202020204" pitchFamily="34" charset="77"/>
              </a:rPr>
              <a:t> Sint </a:t>
            </a:r>
            <a:r>
              <a:rPr lang="en-US" sz="3200" b="1" dirty="0" err="1">
                <a:latin typeface="Avenir Next LT Pro Demi" panose="020B0504020202020204" pitchFamily="34" charset="77"/>
              </a:rPr>
              <a:t>Occaecat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sz="3200" b="1" dirty="0">
                <a:solidFill>
                  <a:srgbClr val="C8C8C8"/>
                </a:solidFill>
                <a:latin typeface="Avenir Next LT Pro Demi" panose="020B0504020202020204" pitchFamily="34" charset="77"/>
              </a:rPr>
              <a:t>8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Mollit</a:t>
            </a:r>
            <a:r>
              <a:rPr lang="en-US" sz="3200" b="1" dirty="0">
                <a:latin typeface="Avenir Next LT Pro Demi" panose="020B0504020202020204" pitchFamily="34" charset="77"/>
              </a:rPr>
              <a:t> </a:t>
            </a:r>
            <a:r>
              <a:rPr lang="en-US" sz="3200" b="1" dirty="0" err="1">
                <a:latin typeface="Avenir Next LT Pro Demi" panose="020B0504020202020204" pitchFamily="34" charset="77"/>
              </a:rPr>
              <a:t>Anim</a:t>
            </a:r>
            <a:r>
              <a:rPr lang="en-US" sz="3200" b="1" dirty="0">
                <a:latin typeface="Avenir Next LT Pro Demi" panose="020B0504020202020204" pitchFamily="34" charset="77"/>
              </a:rPr>
              <a:t> Id Est </a:t>
            </a:r>
            <a:r>
              <a:rPr lang="en-US" sz="3200" b="1" dirty="0" err="1">
                <a:latin typeface="Avenir Next LT Pro Demi" panose="020B0504020202020204" pitchFamily="34" charset="77"/>
              </a:rPr>
              <a:t>Laborum</a:t>
            </a:r>
            <a:endParaRPr lang="en-US" sz="3200" b="1" dirty="0">
              <a:latin typeface="Avenir Next LT Pro Demi" panose="020B0504020202020204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2A3EB-D375-6C88-3046-BB515D57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82FB2F-7969-580E-D1D5-80B407AD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ED481-EFFD-B695-4F45-77178E4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725"/>
            <a:ext cx="121920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F531CF-014F-BC03-8994-A8D1BBF1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033" y="169408"/>
            <a:ext cx="381860" cy="2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 MX Group">
      <a:dk1>
        <a:srgbClr val="000000"/>
      </a:dk1>
      <a:lt1>
        <a:srgbClr val="FFFFFF"/>
      </a:lt1>
      <a:dk2>
        <a:srgbClr val="44546A"/>
      </a:dk2>
      <a:lt2>
        <a:srgbClr val="C1C5C8"/>
      </a:lt2>
      <a:accent1>
        <a:srgbClr val="E40240"/>
      </a:accent1>
      <a:accent2>
        <a:srgbClr val="BC2A43"/>
      </a:accent2>
      <a:accent3>
        <a:srgbClr val="A5A5A5"/>
      </a:accent3>
      <a:accent4>
        <a:srgbClr val="2C3A54"/>
      </a:accent4>
      <a:accent5>
        <a:srgbClr val="FEFFFE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XGroup_Template" id="{D25DF769-FD1B-41C6-9E85-3FECE3114882}" vid="{C7770F50-EF6E-4704-A9CA-A52176932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E06E30-E389-354B-9FB2-983F4E3F3069}">
  <we:reference id="wa200000729" version="3.19.222.0" store="en-US" storeType="OMEX"/>
  <we:alternateReferences>
    <we:reference id="WA200000729" version="3.19.222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1269</Words>
  <Application>Microsoft Office PowerPoint</Application>
  <PresentationFormat>Widescreen</PresentationFormat>
  <Paragraphs>174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Avenir Next LT Pro</vt:lpstr>
      <vt:lpstr>Avenir Next LT Pro Demi</vt:lpstr>
      <vt:lpstr>Avenir Next LT Pro Light</vt:lpstr>
      <vt:lpstr>Calibri</vt:lpstr>
      <vt:lpstr>Courier New</vt:lpstr>
      <vt:lpstr>Futura Medium</vt:lpstr>
      <vt:lpstr>Office Theme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This Is the Title of This Deck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Of The Slide Goes Here</vt:lpstr>
      <vt:lpstr>Title Of The Slide Goes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  <vt:lpstr>Headline 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TITLE  SLIDE OPTION</dc:title>
  <dc:creator>Sarah Wunder</dc:creator>
  <cp:lastModifiedBy>Kyle Mahler</cp:lastModifiedBy>
  <cp:revision>39</cp:revision>
  <dcterms:created xsi:type="dcterms:W3CDTF">2023-12-04T20:43:20Z</dcterms:created>
  <dcterms:modified xsi:type="dcterms:W3CDTF">2025-08-27T21:17:08Z</dcterms:modified>
</cp:coreProperties>
</file>