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7" r:id="rId2"/>
    <p:sldId id="257" r:id="rId3"/>
    <p:sldId id="284" r:id="rId4"/>
    <p:sldId id="283" r:id="rId5"/>
    <p:sldId id="285" r:id="rId6"/>
    <p:sldId id="286" r:id="rId7"/>
    <p:sldId id="299" r:id="rId8"/>
    <p:sldId id="258" r:id="rId9"/>
    <p:sldId id="308" r:id="rId10"/>
    <p:sldId id="288" r:id="rId11"/>
    <p:sldId id="303" r:id="rId12"/>
    <p:sldId id="301" r:id="rId13"/>
    <p:sldId id="287" r:id="rId14"/>
    <p:sldId id="280" r:id="rId15"/>
    <p:sldId id="305" r:id="rId16"/>
    <p:sldId id="262" r:id="rId17"/>
    <p:sldId id="290" r:id="rId18"/>
    <p:sldId id="312" r:id="rId19"/>
    <p:sldId id="309" r:id="rId20"/>
    <p:sldId id="282" r:id="rId21"/>
    <p:sldId id="310" r:id="rId22"/>
    <p:sldId id="291" r:id="rId23"/>
    <p:sldId id="292" r:id="rId24"/>
    <p:sldId id="293" r:id="rId25"/>
    <p:sldId id="302" r:id="rId26"/>
    <p:sldId id="304" r:id="rId27"/>
    <p:sldId id="311" r:id="rId28"/>
    <p:sldId id="306" r:id="rId29"/>
    <p:sldId id="300" r:id="rId30"/>
    <p:sldId id="295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F50C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5849"/>
  </p:normalViewPr>
  <p:slideViewPr>
    <p:cSldViewPr snapToGrid="0">
      <p:cViewPr varScale="1">
        <p:scale>
          <a:sx n="160" d="100"/>
          <a:sy n="160" d="100"/>
        </p:scale>
        <p:origin x="25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20E-875A-0E4E-991D-60DB7D0464B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EB3D-418D-574D-85AC-CBC01157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want to have several option for cover photo, plus be able to easily add new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frame picture or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 within each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client logo should move the MX logo left to maintain the margin and space between logos. In other words, we don’t want to force a logo to fit in the space here, we want the space to expand to allow for wider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items should center vertically, as should “agenda” in case someone uses this for another type of page with more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be able to keep the amount of space between the headline and body copy consistent in any configuration, and then as a unit the whole thing is vertically centered. This goes for all pages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up photos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spc="-15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Do Not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0" i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Statement Slide w/ M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mx_bottom_gradient">
            <a:extLst>
              <a:ext uri="{FF2B5EF4-FFF2-40B4-BE49-F238E27FC236}">
                <a16:creationId xmlns:a16="http://schemas.microsoft.com/office/drawing/2014/main" id="{56BE338A-0122-6AC6-939D-6B88AB6B1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x_logo">
            <a:extLst>
              <a:ext uri="{FF2B5EF4-FFF2-40B4-BE49-F238E27FC236}">
                <a16:creationId xmlns:a16="http://schemas.microsoft.com/office/drawing/2014/main" id="{DEB486A3-A2AB-54F0-3CEE-AC5575053A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Split Background, B&amp;W Split Text, Before-After w/ 5 Text Boxes 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lack_agenda_shape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38" name="to_subtitle_5">
            <a:extLst>
              <a:ext uri="{FF2B5EF4-FFF2-40B4-BE49-F238E27FC236}">
                <a16:creationId xmlns:a16="http://schemas.microsoft.com/office/drawing/2014/main" id="{9340FDE2-5051-BC2F-3882-43EBE5D4DE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6300" y="564652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o_subtitle_4">
            <a:extLst>
              <a:ext uri="{FF2B5EF4-FFF2-40B4-BE49-F238E27FC236}">
                <a16:creationId xmlns:a16="http://schemas.microsoft.com/office/drawing/2014/main" id="{0D3AF5DD-36D1-97E7-5851-00635DEFC0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47992" y="473521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o_subtitle_3">
            <a:extLst>
              <a:ext uri="{FF2B5EF4-FFF2-40B4-BE49-F238E27FC236}">
                <a16:creationId xmlns:a16="http://schemas.microsoft.com/office/drawing/2014/main" id="{50EF6D03-A8EA-6F3E-A370-5BD200C2E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6300" y="382511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o_subtitle_2">
            <a:extLst>
              <a:ext uri="{FF2B5EF4-FFF2-40B4-BE49-F238E27FC236}">
                <a16:creationId xmlns:a16="http://schemas.microsoft.com/office/drawing/2014/main" id="{1605A58D-33EE-454F-80D3-29DDDC5F8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6300" y="291380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o_subtitle_1">
            <a:extLst>
              <a:ext uri="{FF2B5EF4-FFF2-40B4-BE49-F238E27FC236}">
                <a16:creationId xmlns:a16="http://schemas.microsoft.com/office/drawing/2014/main" id="{D5DDB358-2A50-79FF-246A-31F2DABD4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from_subtitle_5">
            <a:extLst>
              <a:ext uri="{FF2B5EF4-FFF2-40B4-BE49-F238E27FC236}">
                <a16:creationId xmlns:a16="http://schemas.microsoft.com/office/drawing/2014/main" id="{6D9F7C3A-30E1-D2C9-7188-490B21669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314" y="564652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om_subtitle_4">
            <a:extLst>
              <a:ext uri="{FF2B5EF4-FFF2-40B4-BE49-F238E27FC236}">
                <a16:creationId xmlns:a16="http://schemas.microsoft.com/office/drawing/2014/main" id="{F5AD6172-5509-7B5B-687F-FEBEE110A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4792" y="473062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om_subtitle_3">
            <a:extLst>
              <a:ext uri="{FF2B5EF4-FFF2-40B4-BE49-F238E27FC236}">
                <a16:creationId xmlns:a16="http://schemas.microsoft.com/office/drawing/2014/main" id="{1BC2CE75-F54F-EAFA-F43D-E5ECADC80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381473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from_subtitle_2">
            <a:extLst>
              <a:ext uri="{FF2B5EF4-FFF2-40B4-BE49-F238E27FC236}">
                <a16:creationId xmlns:a16="http://schemas.microsoft.com/office/drawing/2014/main" id="{B1BB01D5-FDA7-54D8-7109-129F651E6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793" y="289883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from_subtitle_1">
            <a:extLst>
              <a:ext uri="{FF2B5EF4-FFF2-40B4-BE49-F238E27FC236}">
                <a16:creationId xmlns:a16="http://schemas.microsoft.com/office/drawing/2014/main" id="{52647838-4C11-E25A-6B9C-F61600BA9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before_title">
            <a:extLst>
              <a:ext uri="{FF2B5EF4-FFF2-40B4-BE49-F238E27FC236}">
                <a16:creationId xmlns:a16="http://schemas.microsoft.com/office/drawing/2014/main" id="{F6B8658C-2C74-CFA7-9F18-CDFFD39460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05000" y="482600"/>
            <a:ext cx="2051050" cy="914400"/>
          </a:xfr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From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after_title">
            <a:extLst>
              <a:ext uri="{FF2B5EF4-FFF2-40B4-BE49-F238E27FC236}">
                <a16:creationId xmlns:a16="http://schemas.microsoft.com/office/drawing/2014/main" id="{4C878405-DDA0-58CE-D144-D3D98ECE48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8325" y="482600"/>
            <a:ext cx="2051050" cy="923925"/>
          </a:xfrm>
        </p:spPr>
        <p:txBody>
          <a:bodyPr>
            <a:normAutofit/>
          </a:bodyPr>
          <a:lstStyle>
            <a:lvl1pPr algn="ctr">
              <a:defRPr sz="54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31370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Split Background, B&amp;W Split Text, Before-After w/ 1 Text Box 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lack_agenda_shape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6" name="to_content_right">
            <a:extLst>
              <a:ext uri="{FF2B5EF4-FFF2-40B4-BE49-F238E27FC236}">
                <a16:creationId xmlns:a16="http://schemas.microsoft.com/office/drawing/2014/main" id="{629A4DD7-CF1D-8181-7F57-A71FC15B84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26298" y="2008018"/>
            <a:ext cx="4419601" cy="4177226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rom_content_left">
            <a:extLst>
              <a:ext uri="{FF2B5EF4-FFF2-40B4-BE49-F238E27FC236}">
                <a16:creationId xmlns:a16="http://schemas.microsoft.com/office/drawing/2014/main" id="{E88B9816-0ADA-493E-815E-0C5B29C807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5800" y="1982274"/>
            <a:ext cx="4813300" cy="417722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before_title">
            <a:extLst>
              <a:ext uri="{FF2B5EF4-FFF2-40B4-BE49-F238E27FC236}">
                <a16:creationId xmlns:a16="http://schemas.microsoft.com/office/drawing/2014/main" id="{375B90AA-F0CB-C525-29C3-367E7BABC2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0" y="482600"/>
            <a:ext cx="2051050" cy="914400"/>
          </a:xfr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From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after_title">
            <a:extLst>
              <a:ext uri="{FF2B5EF4-FFF2-40B4-BE49-F238E27FC236}">
                <a16:creationId xmlns:a16="http://schemas.microsoft.com/office/drawing/2014/main" id="{9C7D8D07-7558-4E58-ED22-C011D31D25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8325" y="482600"/>
            <a:ext cx="2051050" cy="923925"/>
          </a:xfrm>
        </p:spPr>
        <p:txBody>
          <a:bodyPr>
            <a:normAutofit/>
          </a:bodyPr>
          <a:lstStyle>
            <a:lvl1pPr algn="ctr">
              <a:defRPr sz="54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415311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st, Content (Non-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_non_bullets">
            <a:extLst>
              <a:ext uri="{FF2B5EF4-FFF2-40B4-BE49-F238E27FC236}">
                <a16:creationId xmlns:a16="http://schemas.microsoft.com/office/drawing/2014/main" id="{42A30909-ACF2-A9C3-F51B-F838C9F38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3088" y="3343275"/>
            <a:ext cx="8262937" cy="2568575"/>
          </a:xfrm>
        </p:spPr>
        <p:txBody>
          <a:bodyPr>
            <a:normAutofit/>
          </a:bodyPr>
          <a:lstStyle>
            <a:lvl1pPr>
              <a:defRPr sz="2000" b="1">
                <a:latin typeface="Avenir Next LT Pro Demi" panose="020B0704020202020204" pitchFamily="34" charset="0"/>
              </a:defRPr>
            </a:lvl1pPr>
            <a:lvl2pPr>
              <a:defRPr sz="2000" b="1">
                <a:latin typeface="Avenir Next LT Pro" panose="020B0504020202020204" pitchFamily="34" charset="0"/>
              </a:defRPr>
            </a:lvl2pPr>
            <a:lvl3pPr>
              <a:defRPr sz="2000" b="1">
                <a:latin typeface="Avenir Next LT Pro" panose="020B0504020202020204" pitchFamily="34" charset="0"/>
              </a:defRPr>
            </a:lvl3pPr>
            <a:lvl4pPr>
              <a:defRPr sz="2000" b="1">
                <a:latin typeface="Avenir Next LT Pro" panose="020B0504020202020204" pitchFamily="34" charset="0"/>
              </a:defRPr>
            </a:lvl4pPr>
            <a:lvl5pPr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lvl="0"/>
            <a:r>
              <a:rPr lang="en-US" dirty="0"/>
              <a:t>Non Bulleted</a:t>
            </a:r>
          </a:p>
        </p:txBody>
      </p:sp>
      <p:sp>
        <p:nvSpPr>
          <p:cNvPr id="4" name="title_main">
            <a:extLst>
              <a:ext uri="{FF2B5EF4-FFF2-40B4-BE49-F238E27FC236}">
                <a16:creationId xmlns:a16="http://schemas.microsoft.com/office/drawing/2014/main" id="{8B99307C-23E9-A234-5912-1546DAC13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088" y="1638300"/>
            <a:ext cx="7116762" cy="1790700"/>
          </a:xfrm>
        </p:spPr>
        <p:txBody>
          <a:bodyPr>
            <a:normAutofit/>
          </a:bodyPr>
          <a:lstStyle>
            <a:lvl1pPr>
              <a:defRPr sz="6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Content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_bullets">
            <a:extLst>
              <a:ext uri="{FF2B5EF4-FFF2-40B4-BE49-F238E27FC236}">
                <a16:creationId xmlns:a16="http://schemas.microsoft.com/office/drawing/2014/main" id="{14458895-D2B3-666F-B0DD-D5FE1621DB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088" y="2955925"/>
            <a:ext cx="8474075" cy="30146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>
                <a:latin typeface="Avenir Next LT Pro Demi" panose="020B0704020202020204" pitchFamily="34" charset="0"/>
              </a:defRPr>
            </a:lvl1pPr>
            <a:lvl2pPr marL="457200" indent="0">
              <a:buNone/>
              <a:defRPr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  <a:p>
            <a:pPr lvl="0"/>
            <a:r>
              <a:rPr lang="en-US" dirty="0"/>
              <a:t>Bullet 5</a:t>
            </a:r>
          </a:p>
          <a:p>
            <a:pPr lvl="0"/>
            <a:endParaRPr lang="en-US" dirty="0"/>
          </a:p>
        </p:txBody>
      </p:sp>
      <p:sp>
        <p:nvSpPr>
          <p:cNvPr id="5" name="title_main">
            <a:extLst>
              <a:ext uri="{FF2B5EF4-FFF2-40B4-BE49-F238E27FC236}">
                <a16:creationId xmlns:a16="http://schemas.microsoft.com/office/drawing/2014/main" id="{F38F7306-B724-6650-9400-01F5833CA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088" y="1250950"/>
            <a:ext cx="7116762" cy="1790700"/>
          </a:xfrm>
        </p:spPr>
        <p:txBody>
          <a:bodyPr>
            <a:normAutofit/>
          </a:bodyPr>
          <a:lstStyle>
            <a:lvl1pPr>
              <a:defRPr sz="6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Images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2" name="image_supporting_right">
            <a:extLst>
              <a:ext uri="{FF2B5EF4-FFF2-40B4-BE49-F238E27FC236}">
                <a16:creationId xmlns:a16="http://schemas.microsoft.com/office/drawing/2014/main" id="{AE5A7A29-DF02-63CE-5683-071CDFF6D1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9513" y="2370138"/>
            <a:ext cx="5278437" cy="373856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image_supporting_left">
            <a:extLst>
              <a:ext uri="{FF2B5EF4-FFF2-40B4-BE49-F238E27FC236}">
                <a16:creationId xmlns:a16="http://schemas.microsoft.com/office/drawing/2014/main" id="{22385033-5A0F-381F-2CC1-DCF964A4E4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738" y="2370138"/>
            <a:ext cx="5278437" cy="37385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1795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 Two Column Comparison (Non-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middle">
            <a:extLst>
              <a:ext uri="{FF2B5EF4-FFF2-40B4-BE49-F238E27FC236}">
                <a16:creationId xmlns:a16="http://schemas.microsoft.com/office/drawing/2014/main" id="{CDB85B84-2E31-C962-C9CD-101AC58DB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2" name="content_non_bullets_right">
            <a:extLst>
              <a:ext uri="{FF2B5EF4-FFF2-40B4-BE49-F238E27FC236}">
                <a16:creationId xmlns:a16="http://schemas.microsoft.com/office/drawing/2014/main" id="{B4DB93EA-FFEB-D527-8F03-67C4EF503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02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0" name="content_non_bullets_left">
            <a:extLst>
              <a:ext uri="{FF2B5EF4-FFF2-40B4-BE49-F238E27FC236}">
                <a16:creationId xmlns:a16="http://schemas.microsoft.com/office/drawing/2014/main" id="{959664E2-40FD-441C-26F4-27BC6C46D4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912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Column Comparison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11" name="separator_middle">
            <a:extLst>
              <a:ext uri="{FF2B5EF4-FFF2-40B4-BE49-F238E27FC236}">
                <a16:creationId xmlns:a16="http://schemas.microsoft.com/office/drawing/2014/main" id="{A7C327BC-AB8D-6163-A01A-1AEBC0BF8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6" name="content_bullets_left">
            <a:extLst>
              <a:ext uri="{FF2B5EF4-FFF2-40B4-BE49-F238E27FC236}">
                <a16:creationId xmlns:a16="http://schemas.microsoft.com/office/drawing/2014/main" id="{3CECC758-D727-D706-A507-A4C980F354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3184525"/>
            <a:ext cx="4822825" cy="31464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 with line that goes over board just a bit</a:t>
            </a:r>
          </a:p>
          <a:p>
            <a:pPr lvl="0"/>
            <a:r>
              <a:rPr lang="en-US" dirty="0"/>
              <a:t>Bullet 3 with line that stays short</a:t>
            </a:r>
          </a:p>
          <a:p>
            <a:pPr lvl="0"/>
            <a:r>
              <a:rPr lang="en-US" dirty="0"/>
              <a:t>Bullet 4 with line that goes super </a:t>
            </a:r>
            <a:r>
              <a:rPr lang="en-US" dirty="0" err="1"/>
              <a:t>super</a:t>
            </a:r>
            <a:r>
              <a:rPr lang="en-US" dirty="0"/>
              <a:t> long for now reason </a:t>
            </a:r>
            <a:r>
              <a:rPr lang="en-US" dirty="0" err="1"/>
              <a:t>kinda</a:t>
            </a:r>
            <a:r>
              <a:rPr lang="en-US" dirty="0"/>
              <a:t> drones on</a:t>
            </a:r>
          </a:p>
        </p:txBody>
      </p:sp>
      <p:sp>
        <p:nvSpPr>
          <p:cNvPr id="19" name="content_bullets_right">
            <a:extLst>
              <a:ext uri="{FF2B5EF4-FFF2-40B4-BE49-F238E27FC236}">
                <a16:creationId xmlns:a16="http://schemas.microsoft.com/office/drawing/2014/main" id="{4196316E-0383-0283-552E-34F384947E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7025" y="3184525"/>
            <a:ext cx="4869516" cy="31464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 with line that goes over board just a bit</a:t>
            </a:r>
          </a:p>
          <a:p>
            <a:pPr lvl="0"/>
            <a:r>
              <a:rPr lang="en-US" dirty="0"/>
              <a:t>Bullet 3 with line that stays short</a:t>
            </a:r>
          </a:p>
          <a:p>
            <a:pPr lvl="0"/>
            <a:r>
              <a:rPr lang="en-US" dirty="0"/>
              <a:t>Bullet 4 with line that goes super </a:t>
            </a:r>
            <a:r>
              <a:rPr lang="en-US" dirty="0" err="1"/>
              <a:t>super</a:t>
            </a:r>
            <a:r>
              <a:rPr lang="en-US" dirty="0"/>
              <a:t> long for now reason </a:t>
            </a:r>
            <a:r>
              <a:rPr lang="en-US" dirty="0" err="1"/>
              <a:t>kinda</a:t>
            </a:r>
            <a:r>
              <a:rPr lang="en-US" dirty="0"/>
              <a:t> drones 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56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hree Column Comparison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_bullets_right">
            <a:extLst>
              <a:ext uri="{FF2B5EF4-FFF2-40B4-BE49-F238E27FC236}">
                <a16:creationId xmlns:a16="http://schemas.microsoft.com/office/drawing/2014/main" id="{AC8F56E0-C0E9-5F7F-4C39-A9EE560809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9450" y="3197225"/>
            <a:ext cx="3114675" cy="31353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3 goes right here</a:t>
            </a:r>
            <a:endParaRPr lang="en-US" dirty="0"/>
          </a:p>
        </p:txBody>
      </p:sp>
      <p:sp>
        <p:nvSpPr>
          <p:cNvPr id="28" name="content_bullets_middle">
            <a:extLst>
              <a:ext uri="{FF2B5EF4-FFF2-40B4-BE49-F238E27FC236}">
                <a16:creationId xmlns:a16="http://schemas.microsoft.com/office/drawing/2014/main" id="{7A546613-24BE-B785-F317-86C49C521B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8963" y="3197225"/>
            <a:ext cx="3114675" cy="31353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2 goes right here</a:t>
            </a:r>
            <a:endParaRPr lang="en-US" dirty="0"/>
          </a:p>
        </p:txBody>
      </p:sp>
      <p:sp>
        <p:nvSpPr>
          <p:cNvPr id="26" name="content_bullets_left">
            <a:extLst>
              <a:ext uri="{FF2B5EF4-FFF2-40B4-BE49-F238E27FC236}">
                <a16:creationId xmlns:a16="http://schemas.microsoft.com/office/drawing/2014/main" id="{F35D5CA4-121A-5DAE-C70D-30E06E175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3197225"/>
            <a:ext cx="3159125" cy="31369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1 goes right here</a:t>
            </a:r>
            <a:endParaRPr lang="en-US" dirty="0"/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left">
            <a:extLst>
              <a:ext uri="{FF2B5EF4-FFF2-40B4-BE49-F238E27FC236}">
                <a16:creationId xmlns:a16="http://schemas.microsoft.com/office/drawing/2014/main" id="{C7853E2D-CD28-A009-A396-DB16B3CC0D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4" name="separator_right">
            <a:extLst>
              <a:ext uri="{FF2B5EF4-FFF2-40B4-BE49-F238E27FC236}">
                <a16:creationId xmlns:a16="http://schemas.microsoft.com/office/drawing/2014/main" id="{F9455D4A-9546-7303-A5CC-1BBC4CE1CB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hree Column Comparison (Non-Bulleted)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_non_bulleted_right">
            <a:extLst>
              <a:ext uri="{FF2B5EF4-FFF2-40B4-BE49-F238E27FC236}">
                <a16:creationId xmlns:a16="http://schemas.microsoft.com/office/drawing/2014/main" id="{03DCA9AF-CDB3-7376-0DEA-E70EBE253C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0888" y="2640013"/>
            <a:ext cx="3114675" cy="3135312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Add Some Content Here Number 3</a:t>
            </a:r>
          </a:p>
        </p:txBody>
      </p:sp>
      <p:sp>
        <p:nvSpPr>
          <p:cNvPr id="28" name="content_non_bulleted_middle">
            <a:extLst>
              <a:ext uri="{FF2B5EF4-FFF2-40B4-BE49-F238E27FC236}">
                <a16:creationId xmlns:a16="http://schemas.microsoft.com/office/drawing/2014/main" id="{8C8CD148-44ED-C93E-1883-9B12572554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3900" y="2640013"/>
            <a:ext cx="3114675" cy="3135312"/>
          </a:xfrm>
        </p:spPr>
        <p:txBody>
          <a:bodyPr anchor="ctr"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Number 2</a:t>
            </a:r>
          </a:p>
        </p:txBody>
      </p:sp>
      <p:sp>
        <p:nvSpPr>
          <p:cNvPr id="25" name="content_non_bulleted_left">
            <a:extLst>
              <a:ext uri="{FF2B5EF4-FFF2-40B4-BE49-F238E27FC236}">
                <a16:creationId xmlns:a16="http://schemas.microsoft.com/office/drawing/2014/main" id="{FB58475F-0129-9FE1-A074-11BB794953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600" y="2640013"/>
            <a:ext cx="3044825" cy="3135312"/>
          </a:xfrm>
        </p:spPr>
        <p:txBody>
          <a:bodyPr anchor="ctr"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Number 1</a:t>
            </a:r>
          </a:p>
        </p:txBody>
      </p:sp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11" name="title_main">
            <a:extLst>
              <a:ext uri="{FF2B5EF4-FFF2-40B4-BE49-F238E27FC236}">
                <a16:creationId xmlns:a16="http://schemas.microsoft.com/office/drawing/2014/main" id="{083069DB-67E8-9363-5985-41BB2564A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00" y="1190625"/>
            <a:ext cx="9137650" cy="1449388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/>
              <a:t>Click to Edit Master Style</a:t>
            </a:r>
            <a:endParaRPr lang="en-US" dirty="0"/>
          </a:p>
        </p:txBody>
      </p:sp>
      <p:pic>
        <p:nvPicPr>
          <p:cNvPr id="20" name="separator_left">
            <a:extLst>
              <a:ext uri="{FF2B5EF4-FFF2-40B4-BE49-F238E27FC236}">
                <a16:creationId xmlns:a16="http://schemas.microsoft.com/office/drawing/2014/main" id="{7BD0FFD5-3737-2420-C842-2C6AF6958B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22" name="separator_right">
            <a:extLst>
              <a:ext uri="{FF2B5EF4-FFF2-40B4-BE49-F238E27FC236}">
                <a16:creationId xmlns:a16="http://schemas.microsoft.com/office/drawing/2014/main" id="{5A478ADE-DC0F-A34F-B1B1-75C9C4A120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ackground, White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_picture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mx_logo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odays_date">
            <a:extLst>
              <a:ext uri="{FF2B5EF4-FFF2-40B4-BE49-F238E27FC236}">
                <a16:creationId xmlns:a16="http://schemas.microsoft.com/office/drawing/2014/main" id="{C67F635E-3FB8-CF02-8442-80537F2574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07134" y="847911"/>
            <a:ext cx="914589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6215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Column Comparison (Non-Bulleted)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10" name="content_non_bulleted_left">
            <a:extLst>
              <a:ext uri="{FF2B5EF4-FFF2-40B4-BE49-F238E27FC236}">
                <a16:creationId xmlns:a16="http://schemas.microsoft.com/office/drawing/2014/main" id="{959664E2-40FD-441C-26F4-27BC6C46D4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middle">
            <a:extLst>
              <a:ext uri="{FF2B5EF4-FFF2-40B4-BE49-F238E27FC236}">
                <a16:creationId xmlns:a16="http://schemas.microsoft.com/office/drawing/2014/main" id="{CDB85B84-2E31-C962-C9CD-101AC58DB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2" name="content_non_bulleted_right">
            <a:extLst>
              <a:ext uri="{FF2B5EF4-FFF2-40B4-BE49-F238E27FC236}">
                <a16:creationId xmlns:a16="http://schemas.microsoft.com/office/drawing/2014/main" id="{B4DB93EA-FFEB-D527-8F03-67C4EF503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02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083069DB-67E8-9363-5985-41BB2564A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00" y="1190625"/>
            <a:ext cx="9137650" cy="1449388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2 Content Sections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_non_bulleted_right">
            <a:extLst>
              <a:ext uri="{FF2B5EF4-FFF2-40B4-BE49-F238E27FC236}">
                <a16:creationId xmlns:a16="http://schemas.microsoft.com/office/drawing/2014/main" id="{A0AF0043-4F76-BB9E-65BC-AB4C5CFD85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627438"/>
            <a:ext cx="4818063" cy="2411412"/>
          </a:xfrm>
        </p:spPr>
        <p:txBody>
          <a:bodyPr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sort of longer content right here it can go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long</a:t>
            </a:r>
            <a:r>
              <a:rPr lang="en-US" dirty="0"/>
              <a:t> and look good still</a:t>
            </a:r>
          </a:p>
        </p:txBody>
      </p:sp>
      <p:sp>
        <p:nvSpPr>
          <p:cNvPr id="19" name="content_non_bulleted_left">
            <a:extLst>
              <a:ext uri="{FF2B5EF4-FFF2-40B4-BE49-F238E27FC236}">
                <a16:creationId xmlns:a16="http://schemas.microsoft.com/office/drawing/2014/main" id="{EB399EBA-E6DC-97C9-FD09-99787FE981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3627438"/>
            <a:ext cx="4818063" cy="2411412"/>
          </a:xfrm>
        </p:spPr>
        <p:txBody>
          <a:bodyPr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sort of longer content right here it can go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long</a:t>
            </a:r>
            <a:r>
              <a:rPr lang="en-US" dirty="0"/>
              <a:t> and look good still</a:t>
            </a:r>
          </a:p>
        </p:txBody>
      </p:sp>
      <p:sp>
        <p:nvSpPr>
          <p:cNvPr id="16" name="title_main_right">
            <a:extLst>
              <a:ext uri="{FF2B5EF4-FFF2-40B4-BE49-F238E27FC236}">
                <a16:creationId xmlns:a16="http://schemas.microsoft.com/office/drawing/2014/main" id="{AB1E94F9-9F3B-05C2-B63A-00F434BB10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728788"/>
            <a:ext cx="4491038" cy="1636712"/>
          </a:xfrm>
        </p:spPr>
        <p:txBody>
          <a:bodyPr>
            <a:normAutofit/>
          </a:bodyPr>
          <a:lstStyle>
            <a:lvl1pPr>
              <a:defRPr sz="4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_main_left">
            <a:extLst>
              <a:ext uri="{FF2B5EF4-FFF2-40B4-BE49-F238E27FC236}">
                <a16:creationId xmlns:a16="http://schemas.microsoft.com/office/drawing/2014/main" id="{53BA98A0-ED80-A709-6004-16B5CDF9B3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775" y="1728788"/>
            <a:ext cx="4491038" cy="1636712"/>
          </a:xfrm>
        </p:spPr>
        <p:txBody>
          <a:bodyPr>
            <a:normAutofit/>
          </a:bodyPr>
          <a:lstStyle>
            <a:lvl1pPr>
              <a:defRPr sz="4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ictur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_number">
            <a:extLst>
              <a:ext uri="{FF2B5EF4-FFF2-40B4-BE49-F238E27FC236}">
                <a16:creationId xmlns:a16="http://schemas.microsoft.com/office/drawing/2014/main" id="{358601E1-9147-6202-61C3-1A81585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am_picture_1">
            <a:extLst>
              <a:ext uri="{FF2B5EF4-FFF2-40B4-BE49-F238E27FC236}">
                <a16:creationId xmlns:a16="http://schemas.microsoft.com/office/drawing/2014/main" id="{05FFD5FB-93E0-6A88-72C7-4DCBE99A5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325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am_name_1">
            <a:extLst>
              <a:ext uri="{FF2B5EF4-FFF2-40B4-BE49-F238E27FC236}">
                <a16:creationId xmlns:a16="http://schemas.microsoft.com/office/drawing/2014/main" id="{FA6E8B11-759E-AE5A-0A0B-D105654EAC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2325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am_title_1">
            <a:extLst>
              <a:ext uri="{FF2B5EF4-FFF2-40B4-BE49-F238E27FC236}">
                <a16:creationId xmlns:a16="http://schemas.microsoft.com/office/drawing/2014/main" id="{4B3DA20D-E3A4-4DB9-56B3-764727793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2325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team_picture_2">
            <a:extLst>
              <a:ext uri="{FF2B5EF4-FFF2-40B4-BE49-F238E27FC236}">
                <a16:creationId xmlns:a16="http://schemas.microsoft.com/office/drawing/2014/main" id="{6921C9F9-B31A-EA95-4FB6-B76E285A9D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96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am_name_2">
            <a:extLst>
              <a:ext uri="{FF2B5EF4-FFF2-40B4-BE49-F238E27FC236}">
                <a16:creationId xmlns:a16="http://schemas.microsoft.com/office/drawing/2014/main" id="{C3FF0CE6-1AE9-BAEA-401B-0BF98E1403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96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am_title_2">
            <a:extLst>
              <a:ext uri="{FF2B5EF4-FFF2-40B4-BE49-F238E27FC236}">
                <a16:creationId xmlns:a16="http://schemas.microsoft.com/office/drawing/2014/main" id="{FFB17B1D-60C5-35A1-F9D6-57CE324638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96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am_picture_3">
            <a:extLst>
              <a:ext uri="{FF2B5EF4-FFF2-40B4-BE49-F238E27FC236}">
                <a16:creationId xmlns:a16="http://schemas.microsoft.com/office/drawing/2014/main" id="{071D808B-41EE-DEFD-67B6-B8D1D09B1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9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am_name_3">
            <a:extLst>
              <a:ext uri="{FF2B5EF4-FFF2-40B4-BE49-F238E27FC236}">
                <a16:creationId xmlns:a16="http://schemas.microsoft.com/office/drawing/2014/main" id="{AB6DD1D1-0F5F-5B1E-8676-4EC14CD7ED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69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dirty="0"/>
              <a:t>Name</a:t>
            </a:r>
          </a:p>
          <a:p>
            <a:pPr lvl="0"/>
            <a:endParaRPr lang="en-US" dirty="0"/>
          </a:p>
        </p:txBody>
      </p:sp>
      <p:sp>
        <p:nvSpPr>
          <p:cNvPr id="18" name="team_title_3">
            <a:extLst>
              <a:ext uri="{FF2B5EF4-FFF2-40B4-BE49-F238E27FC236}">
                <a16:creationId xmlns:a16="http://schemas.microsoft.com/office/drawing/2014/main" id="{C79DFEE4-1CEB-2D84-3018-36EC2484CF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69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eam_picture_4">
            <a:extLst>
              <a:ext uri="{FF2B5EF4-FFF2-40B4-BE49-F238E27FC236}">
                <a16:creationId xmlns:a16="http://schemas.microsoft.com/office/drawing/2014/main" id="{6864D9ED-A51C-655D-871A-256FD970C82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77627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am_name_4">
            <a:extLst>
              <a:ext uri="{FF2B5EF4-FFF2-40B4-BE49-F238E27FC236}">
                <a16:creationId xmlns:a16="http://schemas.microsoft.com/office/drawing/2014/main" id="{34E32AE4-FA4A-A19F-F669-A9B3DD5A83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7627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am_title_4">
            <a:extLst>
              <a:ext uri="{FF2B5EF4-FFF2-40B4-BE49-F238E27FC236}">
                <a16:creationId xmlns:a16="http://schemas.microsoft.com/office/drawing/2014/main" id="{C044162D-6E54-7A3A-EE06-D307DF4D90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7627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am_picture_5">
            <a:extLst>
              <a:ext uri="{FF2B5EF4-FFF2-40B4-BE49-F238E27FC236}">
                <a16:creationId xmlns:a16="http://schemas.microsoft.com/office/drawing/2014/main" id="{6680B61F-72C5-F72E-F06B-CB10A2B0682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42325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am_name_5">
            <a:extLst>
              <a:ext uri="{FF2B5EF4-FFF2-40B4-BE49-F238E27FC236}">
                <a16:creationId xmlns:a16="http://schemas.microsoft.com/office/drawing/2014/main" id="{FE526E16-8F61-DA80-214A-9257698000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2325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am_title_5">
            <a:extLst>
              <a:ext uri="{FF2B5EF4-FFF2-40B4-BE49-F238E27FC236}">
                <a16:creationId xmlns:a16="http://schemas.microsoft.com/office/drawing/2014/main" id="{E17D23EA-7206-BA16-B2CA-45BE7AFB87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42325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am_picture_6">
            <a:extLst>
              <a:ext uri="{FF2B5EF4-FFF2-40B4-BE49-F238E27FC236}">
                <a16:creationId xmlns:a16="http://schemas.microsoft.com/office/drawing/2014/main" id="{1F6707C8-2D71-44AD-33B5-FFAB502647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396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am_name_6">
            <a:extLst>
              <a:ext uri="{FF2B5EF4-FFF2-40B4-BE49-F238E27FC236}">
                <a16:creationId xmlns:a16="http://schemas.microsoft.com/office/drawing/2014/main" id="{93EEB272-6E97-6F18-E56C-1169C4D2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396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am_title_6">
            <a:extLst>
              <a:ext uri="{FF2B5EF4-FFF2-40B4-BE49-F238E27FC236}">
                <a16:creationId xmlns:a16="http://schemas.microsoft.com/office/drawing/2014/main" id="{80C134B7-FBB9-6EAA-60FB-8CD60DA0C5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396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am_picture_7">
            <a:extLst>
              <a:ext uri="{FF2B5EF4-FFF2-40B4-BE49-F238E27FC236}">
                <a16:creationId xmlns:a16="http://schemas.microsoft.com/office/drawing/2014/main" id="{553B257F-D492-0DB1-5DF5-70C9C4AA7D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369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am_name_7">
            <a:extLst>
              <a:ext uri="{FF2B5EF4-FFF2-40B4-BE49-F238E27FC236}">
                <a16:creationId xmlns:a16="http://schemas.microsoft.com/office/drawing/2014/main" id="{B561772D-61F4-900A-16B9-F6BC8E7F22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69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am_title_7">
            <a:extLst>
              <a:ext uri="{FF2B5EF4-FFF2-40B4-BE49-F238E27FC236}">
                <a16:creationId xmlns:a16="http://schemas.microsoft.com/office/drawing/2014/main" id="{A5AB32D7-1EDD-383F-3421-37200EE08B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9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am_picture_8">
            <a:extLst>
              <a:ext uri="{FF2B5EF4-FFF2-40B4-BE49-F238E27FC236}">
                <a16:creationId xmlns:a16="http://schemas.microsoft.com/office/drawing/2014/main" id="{6EBE45DA-C739-0977-E1BA-A0BE6103BF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77627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am_name_8">
            <a:extLst>
              <a:ext uri="{FF2B5EF4-FFF2-40B4-BE49-F238E27FC236}">
                <a16:creationId xmlns:a16="http://schemas.microsoft.com/office/drawing/2014/main" id="{534BC722-2C34-7F60-FE01-1EF249B136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7627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am_title_8">
            <a:extLst>
              <a:ext uri="{FF2B5EF4-FFF2-40B4-BE49-F238E27FC236}">
                <a16:creationId xmlns:a16="http://schemas.microsoft.com/office/drawing/2014/main" id="{CFBFAD24-4B09-FE83-801C-C387EBE4B77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7627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" name="mx_bottom_gradient">
            <a:extLst>
              <a:ext uri="{FF2B5EF4-FFF2-40B4-BE49-F238E27FC236}">
                <a16:creationId xmlns:a16="http://schemas.microsoft.com/office/drawing/2014/main" id="{3EAE25B0-A587-01DA-7014-5F608C665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mx_logo">
            <a:extLst>
              <a:ext uri="{FF2B5EF4-FFF2-40B4-BE49-F238E27FC236}">
                <a16:creationId xmlns:a16="http://schemas.microsoft.com/office/drawing/2014/main" id="{7AD7D270-1B22-330B-3C16-D9FC161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6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adrants B&amp;W Background, B&amp;W Text, What we Heard 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_quadrants_background">
            <a:extLst>
              <a:ext uri="{FF2B5EF4-FFF2-40B4-BE49-F238E27FC236}">
                <a16:creationId xmlns:a16="http://schemas.microsoft.com/office/drawing/2014/main" id="{A2DD77AB-0249-1B72-467C-774E87410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3" name="quadrant_bottom_right">
            <a:extLst>
              <a:ext uri="{FF2B5EF4-FFF2-40B4-BE49-F238E27FC236}">
                <a16:creationId xmlns:a16="http://schemas.microsoft.com/office/drawing/2014/main" id="{38ACF676-0B9C-3E8F-E034-506B70A8A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8863" y="3425825"/>
            <a:ext cx="4152900" cy="34321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</p:txBody>
      </p:sp>
      <p:sp>
        <p:nvSpPr>
          <p:cNvPr id="19" name="quadrant_bottom_left">
            <a:extLst>
              <a:ext uri="{FF2B5EF4-FFF2-40B4-BE49-F238E27FC236}">
                <a16:creationId xmlns:a16="http://schemas.microsoft.com/office/drawing/2014/main" id="{42C85F5B-940F-69A6-9D56-6CCEE7830F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8563" y="3422649"/>
            <a:ext cx="4152900" cy="343217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  <a:p>
            <a:pPr lvl="0"/>
            <a:endParaRPr lang="en-US" dirty="0"/>
          </a:p>
        </p:txBody>
      </p:sp>
      <p:sp>
        <p:nvSpPr>
          <p:cNvPr id="14" name="quadrant_top_right">
            <a:extLst>
              <a:ext uri="{FF2B5EF4-FFF2-40B4-BE49-F238E27FC236}">
                <a16:creationId xmlns:a16="http://schemas.microsoft.com/office/drawing/2014/main" id="{C91B6643-7CC3-748E-2FA8-F5CA259A3D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6325" y="0"/>
            <a:ext cx="4152900" cy="342582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</p:txBody>
      </p:sp>
      <p:sp>
        <p:nvSpPr>
          <p:cNvPr id="10" name="quadrant_top_left">
            <a:extLst>
              <a:ext uri="{FF2B5EF4-FFF2-40B4-BE49-F238E27FC236}">
                <a16:creationId xmlns:a16="http://schemas.microsoft.com/office/drawing/2014/main" id="{0BBD6E55-C82F-23D9-FC43-3E89373BCC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4438" y="0"/>
            <a:ext cx="4152900" cy="3432175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367730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7FA0B-9746-8410-777C-68C729C86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9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/20 White/Black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30D89-A607-0A25-28E3-032586F9BC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2"/>
          <a:stretch/>
        </p:blipFill>
        <p:spPr>
          <a:xfrm>
            <a:off x="0" y="0"/>
            <a:ext cx="2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Content w/ Picture on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number">
            <a:extLst>
              <a:ext uri="{FF2B5EF4-FFF2-40B4-BE49-F238E27FC236}">
                <a16:creationId xmlns:a16="http://schemas.microsoft.com/office/drawing/2014/main" id="{A1A0978C-393A-F76D-B7B9-E4C685EC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_right">
            <a:extLst>
              <a:ext uri="{FF2B5EF4-FFF2-40B4-BE49-F238E27FC236}">
                <a16:creationId xmlns:a16="http://schemas.microsoft.com/office/drawing/2014/main" id="{52369603-4CE4-B57F-B4D6-C49E64075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9898" y="0"/>
            <a:ext cx="6772101" cy="685800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D642EDAE-7FC5-3E4C-81FE-7B63F27A5B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80" y="511333"/>
            <a:ext cx="4610331" cy="735575"/>
          </a:xfrm>
        </p:spPr>
        <p:txBody>
          <a:bodyPr anchor="ctr">
            <a:normAutofit/>
          </a:bodyPr>
          <a:lstStyle>
            <a:lvl1pPr>
              <a:defRPr sz="2800"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AC85BDB5-B7D2-7D59-7542-42F9F3D0CA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362" y="1728788"/>
            <a:ext cx="4610331" cy="478839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  <a:lvl2pPr>
              <a:defRPr b="1" i="0">
                <a:latin typeface="Avenir Next LT Pro Demi" panose="020B0504020202020204" pitchFamily="34" charset="77"/>
              </a:defRPr>
            </a:lvl2pPr>
            <a:lvl3pPr>
              <a:defRPr b="1" i="0">
                <a:latin typeface="Avenir Next LT Pro Demi" panose="020B0504020202020204" pitchFamily="34" charset="77"/>
              </a:defRPr>
            </a:lvl3pPr>
            <a:lvl4pPr>
              <a:defRPr b="1" i="0">
                <a:latin typeface="Avenir Next LT Pro Demi" panose="020B0504020202020204" pitchFamily="34" charset="77"/>
              </a:defRPr>
            </a:lvl4pPr>
            <a:lvl5pPr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hite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AFD5-71DC-1F1C-6E6D-94787F3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933A-1F19-7945-A507-5C3F985F7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DE438-1904-8763-345F-D0C6CBD3DA47}"/>
              </a:ext>
            </a:extLst>
          </p:cNvPr>
          <p:cNvSpPr/>
          <p:nvPr userDrawn="1"/>
        </p:nvSpPr>
        <p:spPr>
          <a:xfrm>
            <a:off x="0" y="225287"/>
            <a:ext cx="265043" cy="103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7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White Background, Black Text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6072-19BC-B6BA-7BF1-6616F93E7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AFC9-4C9A-1380-B5B1-26C6B94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ackground, White Text, Title Slide w/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_picture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mx_logo">
            <a:extLst>
              <a:ext uri="{FF2B5EF4-FFF2-40B4-BE49-F238E27FC236}">
                <a16:creationId xmlns:a16="http://schemas.microsoft.com/office/drawing/2014/main" id="{03A5BA0E-5430-D3F5-924E-664CD8FF15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02078" y="228532"/>
            <a:ext cx="839823" cy="454641"/>
          </a:xfrm>
          <a:prstGeom prst="rect">
            <a:avLst/>
          </a:prstGeom>
        </p:spPr>
      </p:pic>
      <p:sp>
        <p:nvSpPr>
          <p:cNvPr id="8" name="plus_sign">
            <a:extLst>
              <a:ext uri="{FF2B5EF4-FFF2-40B4-BE49-F238E27FC236}">
                <a16:creationId xmlns:a16="http://schemas.microsoft.com/office/drawing/2014/main" id="{DAA5A560-8DDD-8313-72BC-604D103599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903660" y="2262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client_logo">
            <a:extLst>
              <a:ext uri="{FF2B5EF4-FFF2-40B4-BE49-F238E27FC236}">
                <a16:creationId xmlns:a16="http://schemas.microsoft.com/office/drawing/2014/main" id="{0DB974EB-4041-B9B4-9782-942C682CA5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1220882" y="226292"/>
            <a:ext cx="592137" cy="5143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odays_date">
            <a:extLst>
              <a:ext uri="{FF2B5EF4-FFF2-40B4-BE49-F238E27FC236}">
                <a16:creationId xmlns:a16="http://schemas.microsoft.com/office/drawing/2014/main" id="{41685097-9004-CA4C-6421-2CF6852781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 hasCustomPrompt="1"/>
          </p:nvPr>
        </p:nvSpPr>
        <p:spPr>
          <a:xfrm>
            <a:off x="10411866" y="907225"/>
            <a:ext cx="1192796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33652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black">
            <a:extLst>
              <a:ext uri="{FF2B5EF4-FFF2-40B4-BE49-F238E27FC236}">
                <a16:creationId xmlns:a16="http://schemas.microsoft.com/office/drawing/2014/main" id="{EB6ECF06-4FB2-AD71-387F-F3320C0C25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mx_logo">
            <a:extLst>
              <a:ext uri="{FF2B5EF4-FFF2-40B4-BE49-F238E27FC236}">
                <a16:creationId xmlns:a16="http://schemas.microsoft.com/office/drawing/2014/main" id="{CC8B08BE-35BE-B9A3-4D60-8A2F91664C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odays_date">
            <a:extLst>
              <a:ext uri="{FF2B5EF4-FFF2-40B4-BE49-F238E27FC236}">
                <a16:creationId xmlns:a16="http://schemas.microsoft.com/office/drawing/2014/main" id="{0B6A8741-98D4-9449-C186-B11CA9DFA1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66142" y="955861"/>
            <a:ext cx="119657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9056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main">
            <a:extLst>
              <a:ext uri="{FF2B5EF4-FFF2-40B4-BE49-F238E27FC236}">
                <a16:creationId xmlns:a16="http://schemas.microsoft.com/office/drawing/2014/main" id="{79FA1914-03DA-7EFB-00DB-9222FACB5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mx_logo">
            <a:extLst>
              <a:ext uri="{FF2B5EF4-FFF2-40B4-BE49-F238E27FC236}">
                <a16:creationId xmlns:a16="http://schemas.microsoft.com/office/drawing/2014/main" id="{4EA65479-11B5-A8B7-F955-BF04B298C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BB6AEB44-F8CC-140E-D290-9D4C41418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odays_date">
            <a:extLst>
              <a:ext uri="{FF2B5EF4-FFF2-40B4-BE49-F238E27FC236}">
                <a16:creationId xmlns:a16="http://schemas.microsoft.com/office/drawing/2014/main" id="{171C0FF2-36AE-8870-C6E8-ED51E4EE83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0939167" y="847911"/>
            <a:ext cx="105052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4846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itle Slide w/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ient_logo">
            <a:extLst>
              <a:ext uri="{FF2B5EF4-FFF2-40B4-BE49-F238E27FC236}">
                <a16:creationId xmlns:a16="http://schemas.microsoft.com/office/drawing/2014/main" id="{2F11F048-3E6B-85C3-0B99-71A2747DCF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 hasCustomPrompt="1"/>
          </p:nvPr>
        </p:nvSpPr>
        <p:spPr>
          <a:xfrm>
            <a:off x="11112698" y="355600"/>
            <a:ext cx="843378" cy="4291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15" name="background_white">
            <a:extLst>
              <a:ext uri="{FF2B5EF4-FFF2-40B4-BE49-F238E27FC236}">
                <a16:creationId xmlns:a16="http://schemas.microsoft.com/office/drawing/2014/main" id="{D83B2E07-EDD8-CEB6-9620-5923B2899CB4}"/>
              </a:ext>
            </a:extLst>
          </p:cNvPr>
          <p:cNvSpPr/>
          <p:nvPr userDrawn="1"/>
        </p:nvSpPr>
        <p:spPr>
          <a:xfrm>
            <a:off x="210994" y="213852"/>
            <a:ext cx="11770012" cy="64302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x_logo">
            <a:extLst>
              <a:ext uri="{FF2B5EF4-FFF2-40B4-BE49-F238E27FC236}">
                <a16:creationId xmlns:a16="http://schemas.microsoft.com/office/drawing/2014/main" id="{7692507F-2D29-BD21-5135-13B3871CE3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593" y="330133"/>
            <a:ext cx="839825" cy="454641"/>
          </a:xfrm>
          <a:prstGeom prst="rect">
            <a:avLst/>
          </a:prstGeom>
        </p:spPr>
      </p:pic>
      <p:sp>
        <p:nvSpPr>
          <p:cNvPr id="10" name="plus_sign">
            <a:extLst>
              <a:ext uri="{FF2B5EF4-FFF2-40B4-BE49-F238E27FC236}">
                <a16:creationId xmlns:a16="http://schemas.microsoft.com/office/drawing/2014/main" id="{C149CDF7-52C7-49C0-3752-5C133F224A1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A954F961-0078-7990-BFA9-D9A740A1B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680A97E-51FA-0103-D093-CC3E0BC64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odays_date">
            <a:extLst>
              <a:ext uri="{FF2B5EF4-FFF2-40B4-BE49-F238E27FC236}">
                <a16:creationId xmlns:a16="http://schemas.microsoft.com/office/drawing/2014/main" id="{85599BAB-7E54-6041-EB34-6629C4D6A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0359314" y="813342"/>
            <a:ext cx="105052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30768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_black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Statement Slide w/ M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_black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mx_bottom_gradient">
            <a:extLst>
              <a:ext uri="{FF2B5EF4-FFF2-40B4-BE49-F238E27FC236}">
                <a16:creationId xmlns:a16="http://schemas.microsoft.com/office/drawing/2014/main" id="{0A7E72B9-FCC1-EDFF-6865-071C036EC1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x_logo">
            <a:extLst>
              <a:ext uri="{FF2B5EF4-FFF2-40B4-BE49-F238E27FC236}">
                <a16:creationId xmlns:a16="http://schemas.microsoft.com/office/drawing/2014/main" id="{EFBE57EC-8E34-A302-8FF8-0F70FDB8F7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57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53D35-77BD-15D6-1003-9BB8436F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472611"/>
            <a:ext cx="10515600" cy="57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A54B-4FCB-8C1E-416C-C29133F0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80" y="1825625"/>
            <a:ext cx="10993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B845-C184-49D1-DA06-630CE3D5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640" y="6366510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82" r:id="rId3"/>
    <p:sldLayoutId id="2147483673" r:id="rId4"/>
    <p:sldLayoutId id="2147483660" r:id="rId5"/>
    <p:sldLayoutId id="2147483669" r:id="rId6"/>
    <p:sldLayoutId id="2147483651" r:id="rId7"/>
    <p:sldLayoutId id="2147483683" r:id="rId8"/>
    <p:sldLayoutId id="2147483679" r:id="rId9"/>
    <p:sldLayoutId id="2147483684" r:id="rId10"/>
    <p:sldLayoutId id="2147483658" r:id="rId11"/>
    <p:sldLayoutId id="2147483685" r:id="rId12"/>
    <p:sldLayoutId id="2147483686" r:id="rId13"/>
    <p:sldLayoutId id="2147483687" r:id="rId14"/>
    <p:sldLayoutId id="2147483650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72" r:id="rId22"/>
    <p:sldLayoutId id="2147483655" r:id="rId23"/>
    <p:sldLayoutId id="2147483661" r:id="rId24"/>
    <p:sldLayoutId id="2147483681" r:id="rId25"/>
    <p:sldLayoutId id="2147483656" r:id="rId26"/>
    <p:sldLayoutId id="2147483668" r:id="rId27"/>
    <p:sldLayoutId id="214748368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venir Next LT Pro Demi" panose="020B0504020202020204" pitchFamily="34" charset="77"/>
          <a:ea typeface="+mj-ea"/>
          <a:cs typeface="Futura Medium" panose="020B0602020204020303" pitchFamily="34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  <a:endParaRPr lang="en-US" sz="1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844CF-B663-A323-A0BA-ABCA617B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42355-99F4-DD55-9518-CEC611D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46D22-863B-34BE-423D-84B7742B4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4A25-6FB8-CBBE-E84D-41E2B4FA2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6A0E-8E32-D33A-AF39-4B904225F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353E-499B-E517-9391-0F1FE378A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810A4-DFAC-ED58-5A34-31E5A596B5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16BD8-CDA7-2A59-3C1B-9ED4BC4EE9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EC4DDB-205A-30E5-ED5F-5CB13813F3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9C9476-5827-D9D7-9C61-90342D14B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4177226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2"/>
            <a:ext cx="4419600" cy="4157675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95BF57C7-2863-C590-BAC9-C24C2BBCEA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1389795"/>
            <a:ext cx="1696737" cy="141081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3EF4-67CB-3B57-F178-5988CA7B8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2142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838C-111C-C2BB-571B-D36D770ED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2142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12A2B-B09A-8F22-6812-6A1C2B9C4E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694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7297BE-5F20-1960-5D27-D40CCA9D7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4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C08E0-7E3A-811A-91D5-24B7CF7E37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67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AEE6DF-BCB8-0766-B268-520A3B841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67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AC1CBD-9556-32E3-AB57-02EF818AE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07444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5F17C7-CFD9-6A80-F313-BD559C0E86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07444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B3A631-1F47-B04F-FA3A-D065E8D864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72142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18711E-957B-5ADE-B36D-BFD8E5DF5D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72142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447F35-2706-50BE-98D0-2DE6302FF3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94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8F3A44-464E-BD05-8B2F-0C60430870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94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C1C289C-4314-F814-6B8C-81C83BD7EB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67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7241D7-95CB-DE9F-8C73-7D03780842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67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02E27-B6B2-0057-6CE1-93C423B4C7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07444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E10446D-5860-9570-4544-C025146E8D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07444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FFF57BD-79FD-C09B-5DE5-58F04AFA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1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489E0FE-1FC3-0FB1-AE68-C9C8883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2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D8E597D4-E0F4-C318-7713-F8EA95DE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1351986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3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4CCD5BD-B0A0-B60A-710E-3DEFE850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3654600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59D226A-3D2E-4B2E-5D71-68A30CC1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68C8058A-8ECC-75AC-B375-8451521B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6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A25F3865-0810-467D-5210-741BC36D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3627808"/>
            <a:ext cx="1696737" cy="1410812"/>
          </a:xfrm>
          <a:prstGeom prst="rect">
            <a:avLst/>
          </a:prstGeom>
          <a:ln w="12700"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631155-6763-04D1-92B5-4EAFAE34800A}"/>
              </a:ext>
            </a:extLst>
          </p:cNvPr>
          <p:cNvSpPr txBox="1"/>
          <p:nvPr/>
        </p:nvSpPr>
        <p:spPr>
          <a:xfrm>
            <a:off x="165108" y="184796"/>
            <a:ext cx="35556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38581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638700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619" y="3343602"/>
            <a:ext cx="8234681" cy="2568716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66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250773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</a:t>
            </a:r>
            <a:r>
              <a:rPr lang="en-US" sz="6000" spc="-150" dirty="0"/>
              <a:t>Goe</a:t>
            </a:r>
            <a:r>
              <a:rPr lang="en-US" sz="6000" dirty="0"/>
              <a:t>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435" y="2955675"/>
            <a:ext cx="8474288" cy="301563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95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38C28F-855B-E37F-B1DC-58EAA2E01354}"/>
              </a:ext>
            </a:extLst>
          </p:cNvPr>
          <p:cNvSpPr/>
          <p:nvPr/>
        </p:nvSpPr>
        <p:spPr>
          <a:xfrm>
            <a:off x="566056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E0780-B0CC-2081-D11C-E4DB3DC5B6CE}"/>
              </a:ext>
            </a:extLst>
          </p:cNvPr>
          <p:cNvSpPr/>
          <p:nvPr/>
        </p:nvSpPr>
        <p:spPr>
          <a:xfrm>
            <a:off x="6259285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b="1" dirty="0">
                <a:latin typeface="Avenir Next LT Pro Demi" panose="020B0504020202020204" pitchFamily="34" charset="77"/>
                <a:cs typeface="Utsaah" panose="020B0604020202020204" pitchFamily="34" charset="0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187050"/>
            <a:ext cx="4817712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3187051"/>
            <a:ext cx="4817713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sz="1800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in. 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0580690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390" y="330132"/>
            <a:ext cx="839823" cy="454641"/>
          </a:xfrm>
          <a:prstGeom prst="rect">
            <a:avLst/>
          </a:prstGeom>
        </p:spPr>
      </p:pic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C899799E-86D8-1C3F-ED46-5FF6B96BAA1C}"/>
              </a:ext>
            </a:extLst>
          </p:cNvPr>
          <p:cNvSpPr txBox="1">
            <a:spLocks/>
          </p:cNvSpPr>
          <p:nvPr/>
        </p:nvSpPr>
        <p:spPr>
          <a:xfrm>
            <a:off x="11033417" y="355600"/>
            <a:ext cx="843378" cy="429174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 LOGO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BCAC-86D2-1206-2DAB-20231D81FAF3}"/>
              </a:ext>
            </a:extLst>
          </p:cNvPr>
          <p:cNvSpPr txBox="1">
            <a:spLocks/>
          </p:cNvSpPr>
          <p:nvPr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75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3197406"/>
            <a:ext cx="3155155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399493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01495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C871F-6B86-68E6-9794-4337B415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0D790-5506-6C66-1CEF-1967CC091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24E5E37-E1FC-D6A3-A6EA-01A23BDCA97B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1ABA0-B9BC-E313-49F4-4F539630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5AE0-B956-C7E3-A75F-7B74073E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24D69-CEB8-4BEA-60B1-81B949EBADDE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384D-5199-FF5B-FC8B-71055D16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626963"/>
            <a:ext cx="4817712" cy="241214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101065" y="3626964"/>
            <a:ext cx="4817713" cy="24121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7D4AF9-956A-555C-684F-E98E0EAC2A95}"/>
              </a:ext>
            </a:extLst>
          </p:cNvPr>
          <p:cNvSpPr txBox="1">
            <a:spLocks/>
          </p:cNvSpPr>
          <p:nvPr/>
        </p:nvSpPr>
        <p:spPr>
          <a:xfrm>
            <a:off x="6096000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5C5A-AD4B-0F8E-C1F4-3353A320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35E48-9FDF-63AF-0FD9-C7478CF2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75536"/>
            <a:ext cx="4411194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64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813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53534" y="502175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53533" y="163621"/>
            <a:ext cx="197682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14472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0154060" y="5722357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0154059" y="5383803"/>
            <a:ext cx="1956877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227914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7" cy="6858000"/>
          </a:xfrm>
        </p:spPr>
      </p:pic>
    </p:spTree>
    <p:extLst>
      <p:ext uri="{BB962C8B-B14F-4D97-AF65-F5344CB8AC3E}">
        <p14:creationId xmlns:p14="http://schemas.microsoft.com/office/powerpoint/2010/main" val="12975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56081"/>
            <a:ext cx="4364060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65107" y="169408"/>
            <a:ext cx="50399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0C758-5B01-1E7A-9442-2DDCE925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167-B093-2B6C-81A4-46788A47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3D2C-CFCC-0C25-E53C-65CB27ED9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70700D-C2A4-6C47-826F-E81141D0C244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  <a:latin typeface="Avenir Next LT Pro Demi" panose="020B0504020202020204" pitchFamily="34" charset="77"/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8185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AC0-4267-B42D-FB3C-4F8B65FBD6D6}"/>
              </a:ext>
            </a:extLst>
          </p:cNvPr>
          <p:cNvSpPr txBox="1">
            <a:spLocks/>
          </p:cNvSpPr>
          <p:nvPr/>
        </p:nvSpPr>
        <p:spPr>
          <a:xfrm>
            <a:off x="1214515" y="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26633-F8F3-6290-A0A8-CC3194650A20}"/>
              </a:ext>
            </a:extLst>
          </p:cNvPr>
          <p:cNvSpPr txBox="1">
            <a:spLocks/>
          </p:cNvSpPr>
          <p:nvPr/>
        </p:nvSpPr>
        <p:spPr>
          <a:xfrm>
            <a:off x="1198076" y="3426594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6E90F-6BD0-D12F-2A75-3220D695955E}"/>
              </a:ext>
            </a:extLst>
          </p:cNvPr>
          <p:cNvSpPr txBox="1">
            <a:spLocks/>
          </p:cNvSpPr>
          <p:nvPr/>
        </p:nvSpPr>
        <p:spPr>
          <a:xfrm>
            <a:off x="7425621" y="2406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C11FC1-B19C-97ED-8220-09D4074857CF}"/>
              </a:ext>
            </a:extLst>
          </p:cNvPr>
          <p:cNvSpPr txBox="1">
            <a:spLocks/>
          </p:cNvSpPr>
          <p:nvPr/>
        </p:nvSpPr>
        <p:spPr>
          <a:xfrm>
            <a:off x="7409182" y="342900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161248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687B254-6A06-9240-6069-6DB75A65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5616"/>
              </p:ext>
            </p:extLst>
          </p:nvPr>
        </p:nvGraphicFramePr>
        <p:xfrm>
          <a:off x="165103" y="1441629"/>
          <a:ext cx="11812094" cy="3636558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1743138">
                  <a:extLst>
                    <a:ext uri="{9D8B030D-6E8A-4147-A177-3AD203B41FA5}">
                      <a16:colId xmlns:a16="http://schemas.microsoft.com/office/drawing/2014/main" val="493955278"/>
                    </a:ext>
                  </a:extLst>
                </a:gridCol>
                <a:gridCol w="427655">
                  <a:extLst>
                    <a:ext uri="{9D8B030D-6E8A-4147-A177-3AD203B41FA5}">
                      <a16:colId xmlns:a16="http://schemas.microsoft.com/office/drawing/2014/main" val="387002120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323971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91673536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6900706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396881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8474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1631738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3967520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94985213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0083146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57586379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12647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18811215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39694036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41743199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5500892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6169288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36328376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99452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86700613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185979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71262334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57959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4264601036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SEPTEMBER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OCTOBER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NOVEMBER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DECEMBER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/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JANUARY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FEBRUARY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445958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11/22*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12/27*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92769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Kickoff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3764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9786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Concept Refinement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0256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5229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Soft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13214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Full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7936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5BC607-5980-93B6-F041-B5642E687D39}"/>
              </a:ext>
            </a:extLst>
          </p:cNvPr>
          <p:cNvSpPr txBox="1">
            <a:spLocks/>
          </p:cNvSpPr>
          <p:nvPr/>
        </p:nvSpPr>
        <p:spPr>
          <a:xfrm>
            <a:off x="165107" y="5485336"/>
            <a:ext cx="11074354" cy="1234064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More detailed timeline will be developed at the onset of the engagement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 can be adjusted or shortened to meet deadlines or requirements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Opportunity for content to hit market in phases with initial push (soft launch) being sooner than full campaign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673C-87DE-8646-755B-D9418C100B71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BD73C1-1270-F63E-5817-1B5BC8E8548C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E7C80-52DD-FEAC-F620-8FE8D5E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09F23-A6DB-046B-6E91-74044C4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10209"/>
              </p:ext>
            </p:extLst>
          </p:nvPr>
        </p:nvGraphicFramePr>
        <p:xfrm>
          <a:off x="193595" y="1428802"/>
          <a:ext cx="11783602" cy="449436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891801">
                  <a:extLst>
                    <a:ext uri="{9D8B030D-6E8A-4147-A177-3AD203B41FA5}">
                      <a16:colId xmlns:a16="http://schemas.microsoft.com/office/drawing/2014/main" val="3105219004"/>
                    </a:ext>
                  </a:extLst>
                </a:gridCol>
                <a:gridCol w="5891801">
                  <a:extLst>
                    <a:ext uri="{9D8B030D-6E8A-4147-A177-3AD203B41FA5}">
                      <a16:colId xmlns:a16="http://schemas.microsoft.com/office/drawing/2014/main" val="2895441457"/>
                    </a:ext>
                  </a:extLst>
                </a:gridCol>
              </a:tblGrid>
              <a:tr h="37625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 marL="164592" marR="54864" marT="54864" marB="54864" anchor="ctr">
                    <a:lnL>
                      <a:noFill/>
                    </a:lnL>
                    <a:lnR w="12700"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RANGE</a:t>
                      </a:r>
                    </a:p>
                  </a:txBody>
                  <a:tcPr marL="54864" marR="54864" marT="54864" marB="54864" anchor="ctr">
                    <a:lnL w="12700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48123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$60,000 - $80,000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65424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Creative Concept Refinement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$25,000 -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43012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defTabSz="457192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$250,000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46297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Program Management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$30,000 -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88037"/>
                  </a:ext>
                </a:extLst>
              </a:tr>
              <a:tr h="455390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Agency Fees Subtotal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$265,000 - $410,000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35430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53271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3A3B3C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Media &amp; Hard Costs</a:t>
                      </a:r>
                      <a:endParaRPr lang="en-US" sz="1400" b="1" i="0" u="none" strike="noStrike" kern="1200" dirty="0">
                        <a:solidFill>
                          <a:srgbClr val="3A3B3C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029154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Expenses Subtotal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1457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146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$415,000 - $610,000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5654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CFA663F-AF71-17A3-9C7E-E47C4E44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806A7-F8A1-508C-6285-86B1B49C5F43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Through Feb 2022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B258C-DEFC-4F3E-2A1E-2F6E824CA938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8FBB0-0BE6-E9C7-50A8-D72F6845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B2C-A9DB-C325-7C3A-B58EE647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C4CF-2027-494E-756C-E27FC4E0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D2B3A2-14F3-2D8B-23D3-9064F37C5A8B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567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009-2111-6ACC-3A61-399770BB1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1C84-CDEE-0B34-134B-017380CA0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506ACE-4A53-8F00-7AF3-F5BD5BA4EFE0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2244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21E391-BEAC-8333-1FA9-9D2058F657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4F3FB-3972-4B3F-0C36-FE367FEA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71CA2-145C-2375-A5A4-6DE9F807F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1AB7A-D0B3-F4C1-B1F0-4283D372B325}"/>
              </a:ext>
            </a:extLst>
          </p:cNvPr>
          <p:cNvSpPr txBox="1">
            <a:spLocks/>
          </p:cNvSpPr>
          <p:nvPr/>
        </p:nvSpPr>
        <p:spPr>
          <a:xfrm>
            <a:off x="9889958" y="968391"/>
            <a:ext cx="2066118" cy="27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157867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BF189B-EC09-6253-DB8B-2BEAE9A13559}"/>
              </a:ext>
            </a:extLst>
          </p:cNvPr>
          <p:cNvSpPr txBox="1">
            <a:spLocks/>
          </p:cNvSpPr>
          <p:nvPr/>
        </p:nvSpPr>
        <p:spPr>
          <a:xfrm>
            <a:off x="332774" y="0"/>
            <a:ext cx="2059364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spc="-150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Agenda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C9F350-1DCD-78B4-F693-41A5B8B61FDA}"/>
              </a:ext>
            </a:extLst>
          </p:cNvPr>
          <p:cNvSpPr txBox="1">
            <a:spLocks/>
          </p:cNvSpPr>
          <p:nvPr/>
        </p:nvSpPr>
        <p:spPr>
          <a:xfrm>
            <a:off x="3484187" y="293914"/>
            <a:ext cx="8084605" cy="6196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1</a:t>
            </a:r>
            <a:r>
              <a:rPr lang="en-US" sz="3200" b="1" dirty="0">
                <a:latin typeface="Avenir Next LT Pro Demi" panose="020B0504020202020204" pitchFamily="34" charset="77"/>
              </a:rPr>
              <a:t> Duis </a:t>
            </a:r>
            <a:r>
              <a:rPr lang="en-US" sz="3200" b="1" dirty="0" err="1">
                <a:latin typeface="Avenir Next LT Pro Demi" panose="020B0504020202020204" pitchFamily="34" charset="77"/>
              </a:rPr>
              <a:t>Aute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Irure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2</a:t>
            </a:r>
            <a:r>
              <a:rPr lang="en-US" sz="3200" b="1" dirty="0">
                <a:latin typeface="Avenir Next LT Pro Demi" panose="020B0504020202020204" pitchFamily="34" charset="77"/>
              </a:rPr>
              <a:t> Dolor In </a:t>
            </a:r>
            <a:r>
              <a:rPr lang="en-US" sz="3200" b="1" dirty="0" err="1">
                <a:latin typeface="Avenir Next LT Pro Demi" panose="020B0504020202020204" pitchFamily="34" charset="77"/>
              </a:rPr>
              <a:t>Reprehenderit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3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Esse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Cillum</a:t>
            </a:r>
            <a:r>
              <a:rPr lang="en-US" sz="3200" b="1" dirty="0">
                <a:latin typeface="Avenir Next LT Pro Demi" panose="020B0504020202020204" pitchFamily="34" charset="77"/>
              </a:rPr>
              <a:t> Dolore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4</a:t>
            </a:r>
            <a:r>
              <a:rPr lang="en-US" sz="3200" b="1" dirty="0">
                <a:latin typeface="Avenir Next LT Pro Demi" panose="020B0504020202020204" pitchFamily="34" charset="77"/>
              </a:rPr>
              <a:t> Sunt In Culpa Qui </a:t>
            </a:r>
            <a:r>
              <a:rPr lang="en-US" sz="3200" b="1" dirty="0" err="1">
                <a:latin typeface="Avenir Next LT Pro Demi" panose="020B0504020202020204" pitchFamily="34" charset="77"/>
              </a:rPr>
              <a:t>Officia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5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Enim</a:t>
            </a:r>
            <a:r>
              <a:rPr lang="en-US" sz="3200" b="1" dirty="0">
                <a:latin typeface="Avenir Next LT Pro Demi" panose="020B0504020202020204" pitchFamily="34" charset="77"/>
              </a:rPr>
              <a:t> Ad Minim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Veniam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6</a:t>
            </a:r>
            <a:r>
              <a:rPr lang="en-US" sz="3200" b="1" dirty="0">
                <a:latin typeface="Avenir Next LT Pro Demi" panose="020B0504020202020204" pitchFamily="34" charset="77"/>
              </a:rPr>
              <a:t> Nisi Ut </a:t>
            </a:r>
            <a:r>
              <a:rPr lang="en-US" sz="3200" b="1" dirty="0" err="1">
                <a:latin typeface="Avenir Next LT Pro Demi" panose="020B0504020202020204" pitchFamily="34" charset="77"/>
              </a:rPr>
              <a:t>Aliquip</a:t>
            </a:r>
            <a:r>
              <a:rPr lang="en-US" sz="3200" b="1" dirty="0">
                <a:latin typeface="Avenir Next LT Pro Demi" panose="020B0504020202020204" pitchFamily="34" charset="77"/>
              </a:rPr>
              <a:t> Ex </a:t>
            </a:r>
            <a:r>
              <a:rPr lang="en-US" sz="3200" b="1" dirty="0" err="1">
                <a:latin typeface="Avenir Next LT Pro Demi" panose="020B0504020202020204" pitchFamily="34" charset="77"/>
              </a:rPr>
              <a:t>Ea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7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Excepteur</a:t>
            </a:r>
            <a:r>
              <a:rPr lang="en-US" sz="3200" b="1" dirty="0">
                <a:latin typeface="Avenir Next LT Pro Demi" panose="020B0504020202020204" pitchFamily="34" charset="77"/>
              </a:rPr>
              <a:t> Sint </a:t>
            </a:r>
            <a:r>
              <a:rPr lang="en-US" sz="3200" b="1" dirty="0" err="1">
                <a:latin typeface="Avenir Next LT Pro Demi" panose="020B0504020202020204" pitchFamily="34" charset="77"/>
              </a:rPr>
              <a:t>Occaecat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8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Mollit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Anim</a:t>
            </a:r>
            <a:r>
              <a:rPr lang="en-US" sz="3200" b="1" dirty="0">
                <a:latin typeface="Avenir Next LT Pro Demi" panose="020B0504020202020204" pitchFamily="34" charset="77"/>
              </a:rPr>
              <a:t> Id Est </a:t>
            </a:r>
            <a:r>
              <a:rPr lang="en-US" sz="3200" b="1" dirty="0" err="1">
                <a:latin typeface="Avenir Next LT Pro Demi" panose="020B0504020202020204" pitchFamily="34" charset="77"/>
              </a:rPr>
              <a:t>Laborum</a:t>
            </a:r>
            <a:endParaRPr lang="en-US" sz="3200" b="1" dirty="0">
              <a:latin typeface="Avenir Next LT Pro Demi" panose="020B0504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2A3EB-D375-6C88-3046-BB515D57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ED481-EFFD-B695-4F45-77178E4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531CF-014F-BC03-8994-A8D1BBF1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MX Group">
      <a:dk1>
        <a:srgbClr val="000000"/>
      </a:dk1>
      <a:lt1>
        <a:srgbClr val="FFFFFF"/>
      </a:lt1>
      <a:dk2>
        <a:srgbClr val="44546A"/>
      </a:dk2>
      <a:lt2>
        <a:srgbClr val="C1C5C8"/>
      </a:lt2>
      <a:accent1>
        <a:srgbClr val="E40240"/>
      </a:accent1>
      <a:accent2>
        <a:srgbClr val="BC2A43"/>
      </a:accent2>
      <a:accent3>
        <a:srgbClr val="A5A5A5"/>
      </a:accent3>
      <a:accent4>
        <a:srgbClr val="2C3A54"/>
      </a:accent4>
      <a:accent5>
        <a:srgbClr val="FEFFFE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XGroup_Template" id="{D25DF769-FD1B-41C6-9E85-3FECE3114882}" vid="{C7770F50-EF6E-4704-A9CA-A52176932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E06E30-E389-354B-9FB2-983F4E3F3069}">
  <we:reference id="wa200000729" version="3.19.222.0" store="en-US" storeType="OMEX"/>
  <we:alternateReferences>
    <we:reference id="WA200000729" version="3.19.222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1269</Words>
  <Application>Microsoft Office PowerPoint</Application>
  <PresentationFormat>Widescreen</PresentationFormat>
  <Paragraphs>174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 Next LT Pro</vt:lpstr>
      <vt:lpstr>Avenir Next LT Pro Demi</vt:lpstr>
      <vt:lpstr>Avenir Next LT Pro Light</vt:lpstr>
      <vt:lpstr>Calibri</vt:lpstr>
      <vt:lpstr>Courier New</vt:lpstr>
      <vt:lpstr>Futura Medium</vt:lpstr>
      <vt:lpstr>Office Theme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Of The Slide Goes Here</vt:lpstr>
      <vt:lpstr>Title Of The Slide Goes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TITLE  SLIDE OPTION</dc:title>
  <dc:creator>Sarah Wunder</dc:creator>
  <cp:lastModifiedBy>Kyle Mahler</cp:lastModifiedBy>
  <cp:revision>46</cp:revision>
  <dcterms:created xsi:type="dcterms:W3CDTF">2023-12-04T20:43:20Z</dcterms:created>
  <dcterms:modified xsi:type="dcterms:W3CDTF">2025-09-03T20:28:51Z</dcterms:modified>
</cp:coreProperties>
</file>