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61" r:id="rId6"/>
    <p:sldId id="260" r:id="rId7"/>
    <p:sldId id="262" r:id="rId8"/>
    <p:sldId id="263" r:id="rId9"/>
    <p:sldId id="258" r:id="rId10"/>
    <p:sldId id="264" r:id="rId11"/>
    <p:sldId id="266" r:id="rId12"/>
    <p:sldId id="265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CCA1-D548-4ED4-88F1-6E5F39AF315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C205-5D55-44E5-B364-F3678F1B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heme-software.cheme.cmu.edu" TargetMode="External"/><Relationship Id="rId2" Type="http://schemas.openxmlformats.org/officeDocument/2006/relationships/hyperlink" Target="file:///\\che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u.edu/cheme/computing/software/licensed-software-list/aspen-engineering-sui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7C6F-C01E-42AD-AFB8-617BC1791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0" y="1122363"/>
            <a:ext cx="896644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Aspen &amp;</a:t>
            </a:r>
            <a:br>
              <a:rPr lang="en-US" dirty="0"/>
            </a:br>
            <a:r>
              <a:rPr lang="en-US" dirty="0"/>
              <a:t>Aspen HYSYS – Python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838C-23C5-4EA9-A8A1-26F07B7F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10/23/2019</a:t>
            </a:r>
          </a:p>
          <a:p>
            <a:r>
              <a:rPr lang="en-US" dirty="0"/>
              <a:t>Jonggeol Na</a:t>
            </a:r>
          </a:p>
        </p:txBody>
      </p:sp>
    </p:spTree>
    <p:extLst>
      <p:ext uri="{BB962C8B-B14F-4D97-AF65-F5344CB8AC3E}">
        <p14:creationId xmlns:p14="http://schemas.microsoft.com/office/powerpoint/2010/main" val="4300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5F79-E6E5-4C28-B0D5-0A3D6723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FA10-D323-4BE5-A6AC-EA7B502A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8C603-9779-4B7C-8757-83A0B2C0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01" y="2382374"/>
            <a:ext cx="5548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9B36-5AB2-45A9-AFCE-6EDE9E262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Aspen HYSYS – Python 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3576F-D76E-454F-A251-C5DDCD2E0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D39-C7E2-46CF-A849-41E507F3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Aspen HYSYS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A90F-A639-422B-BDD2-0E6C6C80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</a:t>
            </a:r>
            <a:r>
              <a:rPr lang="en-US" dirty="0" err="1"/>
              <a:t>Hysys</a:t>
            </a:r>
            <a:r>
              <a:rPr lang="en-US" dirty="0"/>
              <a:t> file “SMR_APCI.HSC”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</a:p>
          <a:p>
            <a:r>
              <a:rPr lang="en-US" dirty="0"/>
              <a:t>To understand the process, please </a:t>
            </a:r>
            <a:br>
              <a:rPr lang="en-US" dirty="0"/>
            </a:br>
            <a:r>
              <a:rPr lang="en-US" dirty="0"/>
              <a:t>refer to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Na, J., Lim, Y., &amp; Han, C. (2017). A modified DIRECT algorithm for hidden constraints in an LNG process optimization.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Energy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126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488-500.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770D2-58B5-471E-AE4B-748348D8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591594"/>
            <a:ext cx="3947886" cy="139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A7F44-AC1E-49C4-BD95-AAB8C23F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97" y="681037"/>
            <a:ext cx="2114360" cy="37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9350-D6D2-404A-B462-5C50295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main.py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89F0-43DE-4CE2-B2B2-534262835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Just run main.py then you can get: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𝐻𝑌𝑆𝑌𝑆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y is objective function to be minimized (Total Energy Consumption / LNG Production(Ton per day))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1×8</m:t>
                        </m:r>
                      </m:sup>
                    </m:sSup>
                  </m:oMath>
                </a14:m>
                <a:r>
                  <a:rPr lang="en-US" dirty="0"/>
                  <a:t> is input vector.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689F0-43DE-4CE2-B2B2-534262835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546" t="-22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8F80EAE-EC51-465A-AC8A-17B7A131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67" y="3977914"/>
            <a:ext cx="5257575" cy="28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AECF-AFC1-489A-88E7-8905E476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F43E-1D1E-4F83-9E27-5EA61A21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00586-3482-4D86-A3AE-DAC2193B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8" y="1372108"/>
            <a:ext cx="8701953" cy="52506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AE731E-5B61-4BF1-B984-75428732BA3D}"/>
              </a:ext>
            </a:extLst>
          </p:cNvPr>
          <p:cNvCxnSpPr/>
          <p:nvPr/>
        </p:nvCxnSpPr>
        <p:spPr>
          <a:xfrm flipH="1">
            <a:off x="3986074" y="5504155"/>
            <a:ext cx="834501" cy="67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F5F39A-A2C5-4E8D-8843-FB8EAE27AED4}"/>
              </a:ext>
            </a:extLst>
          </p:cNvPr>
          <p:cNvSpPr txBox="1"/>
          <p:nvPr/>
        </p:nvSpPr>
        <p:spPr>
          <a:xfrm>
            <a:off x="4971495" y="522007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change x0 to your variable</a:t>
            </a:r>
          </a:p>
        </p:txBody>
      </p:sp>
    </p:spTree>
    <p:extLst>
      <p:ext uri="{BB962C8B-B14F-4D97-AF65-F5344CB8AC3E}">
        <p14:creationId xmlns:p14="http://schemas.microsoft.com/office/powerpoint/2010/main" val="28198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F3BA1-B3F0-4CE5-B818-C3B98F61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Aspen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B9EBE9-7E59-4485-87F3-9F583F144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2106-66AB-404E-B4C9-40CE7BF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Software Share in CMU </a:t>
            </a:r>
            <a:r>
              <a:rPr lang="en-US" sz="3600" dirty="0" err="1"/>
              <a:t>ChmE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29B9-B7F2-4DED-BAF8-DA55D86D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Click Start and then type </a:t>
            </a:r>
            <a:r>
              <a:rPr lang="en-US" dirty="0">
                <a:hlinkClick r:id="rId2" action="ppaction://hlinkfile"/>
              </a:rPr>
              <a:t>\\cheme</a:t>
            </a:r>
            <a:r>
              <a:rPr lang="en-US" dirty="0">
                <a:hlinkClick r:id="rId3"/>
              </a:rPr>
              <a:t>-software.cheme.cmu.edu</a:t>
            </a:r>
            <a:r>
              <a:rPr lang="en-US" dirty="0"/>
              <a:t> and 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07502-076F-4085-BAF6-B89331308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186" y="3001725"/>
            <a:ext cx="5038201" cy="31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2106-66AB-404E-B4C9-40CE7BF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Software Share in CMU </a:t>
            </a:r>
            <a:r>
              <a:rPr lang="en-US" sz="3600" dirty="0" err="1"/>
              <a:t>ChmE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29B9-B7F2-4DED-BAF8-DA55D86D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80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You will be prompted with a box titled Enter Network Password as shown below: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 </a:t>
            </a:r>
            <a:r>
              <a:rPr lang="en-US" b="1" dirty="0"/>
              <a:t>Username</a:t>
            </a:r>
            <a:r>
              <a:rPr lang="en-US" dirty="0"/>
              <a:t> field, type </a:t>
            </a:r>
            <a:r>
              <a:rPr lang="en-US" dirty="0" err="1"/>
              <a:t>andrew</a:t>
            </a:r>
            <a:r>
              <a:rPr lang="en-US" b="1" dirty="0"/>
              <a:t>\</a:t>
            </a:r>
            <a:r>
              <a:rPr lang="en-US" b="1" dirty="0" err="1"/>
              <a:t>AndrewId</a:t>
            </a:r>
            <a:r>
              <a:rPr lang="en-US" dirty="0"/>
              <a:t>, where </a:t>
            </a:r>
            <a:r>
              <a:rPr lang="en-US" i="1" dirty="0" err="1"/>
              <a:t>AndrewId</a:t>
            </a:r>
            <a:r>
              <a:rPr lang="en-US" dirty="0"/>
              <a:t> is your given Andrew ID from the university. In the </a:t>
            </a:r>
            <a:r>
              <a:rPr lang="en-US" b="1" dirty="0"/>
              <a:t>Password</a:t>
            </a:r>
            <a:r>
              <a:rPr lang="en-US" dirty="0"/>
              <a:t> field, type in your Andrew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6AA6F-3395-4B04-ABE5-DFF627F9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89" y="2477749"/>
            <a:ext cx="3317382" cy="28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2106-66AB-404E-B4C9-40CE7BF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Copy </a:t>
            </a:r>
            <a:r>
              <a:rPr lang="en-US" sz="3600" dirty="0" err="1"/>
              <a:t>AspenOne</a:t>
            </a:r>
            <a:r>
              <a:rPr lang="en-US" sz="3600" dirty="0"/>
              <a:t> V11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29B9-B7F2-4DED-BAF8-DA55D86D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8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If you have done this correctly, a window titled </a:t>
            </a:r>
            <a:r>
              <a:rPr lang="en-US" b="1" dirty="0" err="1"/>
              <a:t>cheme</a:t>
            </a:r>
            <a:r>
              <a:rPr lang="en-US" b="1" dirty="0"/>
              <a:t>-software</a:t>
            </a:r>
            <a:r>
              <a:rPr lang="en-US" dirty="0"/>
              <a:t> will open, and you have successfully connected to the server.</a:t>
            </a:r>
          </a:p>
          <a:p>
            <a:pPr marL="0" indent="0">
              <a:buNone/>
            </a:pPr>
            <a:r>
              <a:rPr lang="en-US" dirty="0"/>
              <a:t>4. Double-click on the </a:t>
            </a:r>
            <a:r>
              <a:rPr lang="en-US" b="1" dirty="0"/>
              <a:t>Public-Software</a:t>
            </a:r>
            <a:r>
              <a:rPr lang="en-US" dirty="0"/>
              <a:t> folder.</a:t>
            </a:r>
          </a:p>
          <a:p>
            <a:pPr marL="0" indent="0">
              <a:buNone/>
            </a:pPr>
            <a:r>
              <a:rPr lang="en-US" dirty="0"/>
              <a:t>5. Copy </a:t>
            </a:r>
            <a:r>
              <a:rPr lang="en-US" dirty="0" err="1"/>
              <a:t>AspenOne</a:t>
            </a:r>
            <a:r>
              <a:rPr lang="en-US" dirty="0"/>
              <a:t> v11 (~11 Gb) in your local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A7104-7371-46A0-B348-712D15C3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4026021"/>
            <a:ext cx="4005494" cy="27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2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370-54E3-46F9-98C3-BFD00C48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575E-5F34-46F1-813A-A92D7191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Deatiled</a:t>
            </a:r>
            <a:r>
              <a:rPr lang="en-US" dirty="0"/>
              <a:t> Installation Instructions are located here: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https://www.cmu.edu/cheme/computing/software/licensed-software-list/aspen-engineering-suite.html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FF2F-94E5-402C-B90F-B33397B2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B7C2-2EF4-4371-B3BE-943D954C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Setup.exe in ../aspenONE_V11_ENG</a:t>
            </a:r>
          </a:p>
          <a:p>
            <a:r>
              <a:rPr lang="en-US" dirty="0"/>
              <a:t>Please add Process Modeling (Aspen HYSYS)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0AF40-DE7A-444B-B0F5-E23FE310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01" y="2922973"/>
            <a:ext cx="4803793" cy="37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8B95-D426-4A75-A4DF-8941D846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55DB-F236-426F-ABF8-C553BC04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 Server: licensing.cheme.cmu.edu</a:t>
            </a:r>
          </a:p>
          <a:p>
            <a:r>
              <a:rPr lang="en-US" dirty="0" err="1"/>
              <a:t>Confgure</a:t>
            </a:r>
            <a:r>
              <a:rPr lang="en-US" dirty="0"/>
              <a:t> Buckets: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135F-83E5-4CF1-A7EE-7D3B78ED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3" y="2689934"/>
            <a:ext cx="5234249" cy="40526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55A5B7-203D-47A7-A668-7A0EA45C6565}"/>
              </a:ext>
            </a:extLst>
          </p:cNvPr>
          <p:cNvCxnSpPr/>
          <p:nvPr/>
        </p:nvCxnSpPr>
        <p:spPr>
          <a:xfrm flipH="1">
            <a:off x="6649375" y="4190260"/>
            <a:ext cx="568171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3F2650-60A7-409A-86D1-D4F5D923D945}"/>
              </a:ext>
            </a:extLst>
          </p:cNvPr>
          <p:cNvSpPr txBox="1"/>
          <p:nvPr/>
        </p:nvSpPr>
        <p:spPr>
          <a:xfrm>
            <a:off x="7124602" y="3476461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add Server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before click Next</a:t>
            </a:r>
          </a:p>
        </p:txBody>
      </p:sp>
    </p:spTree>
    <p:extLst>
      <p:ext uri="{BB962C8B-B14F-4D97-AF65-F5344CB8AC3E}">
        <p14:creationId xmlns:p14="http://schemas.microsoft.com/office/powerpoint/2010/main" val="36140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DAE-9DF0-4DC2-ACD5-19739AE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6E55-19F2-45DE-99D9-926DDEF1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Type password you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466D-91F3-40E5-B0D3-27DD3F7D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2" y="2575146"/>
            <a:ext cx="5159406" cy="40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0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156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Install Aspen &amp; Aspen HYSYS – Python interface</vt:lpstr>
      <vt:lpstr>Install Aspen</vt:lpstr>
      <vt:lpstr>Accessing Software Share in CMU ChmE</vt:lpstr>
      <vt:lpstr>Accessing Software Share in CMU ChmE</vt:lpstr>
      <vt:lpstr>Copy AspenOne V11 folder</vt:lpstr>
      <vt:lpstr>Installation Instructions</vt:lpstr>
      <vt:lpstr>Installation Instructions</vt:lpstr>
      <vt:lpstr>Installation Instructions</vt:lpstr>
      <vt:lpstr>Installation Instructions</vt:lpstr>
      <vt:lpstr>Installation Instructions</vt:lpstr>
      <vt:lpstr>Aspen HYSYS – Python interface</vt:lpstr>
      <vt:lpstr>Aspen HYSYS</vt:lpstr>
      <vt:lpstr>Run main.py</vt:lpstr>
      <vt:lpstr>main.py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Aspen</dc:title>
  <dc:creator>Na Jonggeol</dc:creator>
  <cp:lastModifiedBy>Na Jonggeol</cp:lastModifiedBy>
  <cp:revision>20</cp:revision>
  <dcterms:created xsi:type="dcterms:W3CDTF">2019-10-23T21:24:57Z</dcterms:created>
  <dcterms:modified xsi:type="dcterms:W3CDTF">2019-10-24T01:43:13Z</dcterms:modified>
</cp:coreProperties>
</file>