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6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7T15:04:52.036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69E2329-CDF4-45C6-9579-53114A1D448B}" emma:medium="tactile" emma:mode="ink">
          <msink:context xmlns:msink="http://schemas.microsoft.com/ink/2010/main" type="writingRegion" rotatedBoundingBox="6468,2407 3304,7064 553,5195 3716,538">
            <msink:destinationLink direction="with" ref="{CD83A939-6424-4306-A335-C45F5543B510}"/>
            <msink:destinationLink direction="with" ref="{23ECA329-448A-4C8E-BF53-67F42E2FB87D}"/>
          </msink:context>
        </emma:interpretation>
      </emma:emma>
    </inkml:annotationXML>
    <inkml:traceGroup>
      <inkml:annotationXML>
        <emma:emma xmlns:emma="http://www.w3.org/2003/04/emma" version="1.0">
          <emma:interpretation id="{A1CE181D-1F2A-482B-A3D8-DF0C68CA6A82}" emma:medium="tactile" emma:mode="ink">
            <msink:context xmlns:msink="http://schemas.microsoft.com/ink/2010/main" type="paragraph" rotatedBoundingBox="6468,2407 3304,7064 553,5195 3716,5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A6A8D8-F82D-4721-BA49-CC6A7518511D}" emma:medium="tactile" emma:mode="ink">
              <msink:context xmlns:msink="http://schemas.microsoft.com/ink/2010/main" type="line" rotatedBoundingBox="6468,2407 3304,7064 553,5195 3716,538"/>
            </emma:interpretation>
          </emma:emma>
        </inkml:annotationXML>
        <inkml:traceGroup>
          <inkml:annotationXML>
            <emma:emma xmlns:emma="http://www.w3.org/2003/04/emma" version="1.0">
              <emma:interpretation id="{1520D09F-2240-431A-9A93-C8FDE7A5F700}" emma:medium="tactile" emma:mode="ink">
                <msink:context xmlns:msink="http://schemas.microsoft.com/ink/2010/main" type="inkWord" rotatedBoundingBox="6468,2407 3304,7064 553,5195 3716,538">
                  <msink:destinationLink direction="with" ref="{5664B9FC-619B-4938-959C-FC5AD5C1D063}"/>
                  <msink:destinationLink direction="from" ref="{4360D19E-42A6-4468-A72A-837BBA7CE453}"/>
                  <msink:destinationLink direction="with" ref="{8F5EBA9B-25E9-4411-B83D-947BB2EEC3B3}"/>
                  <msink:destinationLink direction="with" ref="{7FABC0D1-4E41-474F-8E2B-5EA70CA16346}"/>
                  <msink:destinationLink direction="with" ref="{2E88693D-D75A-4F59-B840-674B8E6560BC}"/>
                  <msink:destinationLink direction="with" ref="{4D1DC8E2-6FBB-4949-9197-17597C761C8C}"/>
                </msink:context>
              </emma:interpretation>
              <emma:one-of disjunction-type="recognition" id="oneOf0">
                <emma:interpretation id="interp0" emma:lang="en-US" emma:confidence="0">
                  <emma:literal>is</emma:literal>
                </emma:interpretation>
                <emma:interpretation id="interp1" emma:lang="en-US" emma:confidence="0">
                  <emma:literal>aids</emma:literal>
                </emma:interpretation>
                <emma:interpretation id="interp2" emma:lang="en-US" emma:confidence="0">
                  <emma:literal>it</emma:literal>
                </emma:interpretation>
                <emma:interpretation id="interp3" emma:lang="en-US" emma:confidence="0">
                  <emma:literal>Fids</emma:literal>
                </emma:interpretation>
                <emma:interpretation id="interp4" emma:lang="en-US" emma:confidence="0">
                  <emma:literal>maids</emma:literal>
                </emma:interpretation>
              </emma:one-of>
            </emma:emma>
          </inkml:annotationXML>
          <inkml:trace contextRef="#ctx0" brushRef="#br0">2120-1398 39,'0'0'21,"-2"-22"0,2 22 1,0 0-6,0 0-2,0 0-3,0 0-2,0 0-1,-5 24-2,5-24-2,0 32 1,0-3-1,-4 6-1,4 10 0,-3 11 0,4 11-1,-1 11 0,2 5-1,-2 7 0,8 15 0,-3 2 1,-3 7 0,5-4-1,0 6 1,1 2-1,-3-1 1,-1 2-1,1-8 1,1-3-3,-1-8 2,2-10-1,1-12-2,-1-2 2,-2-11 0,4-11 0,-3-8 0,-2-5 1,-1-8-1,-1-4 1,0-6 1,-2-23-1,-2 27 0,2-27 0,-2 18-1,2-18 1,0 0-1,0 0 1,-7 19 0,7-19 0,0 0 0,0 0 0,0 0 0,0 0 0,0 0 1,0 0-1,0 0 0,0 0-1,0 0 1,-22-19 0,22 19-1,-16-19 1,16 19-1,-24-29 0,11 12 0,-3-3 1,0-1-1,1-5 0,-3 1 1,3 0-1,-3 3 1,0-1-1,0 3 0,0 2 1,1 5-1,-4 6 0,4-1 0,-1 1 0,0 2 0,3 1 1,-6 4-2,1-2 1,0-1 0,0 1 0,0 4 0,0 1 0,-2 3 0,2 3 0,3 0 0,-1 4 0,18-13-2,-29 36 2,20-16 0,-2 1 0,4 1 0,2 0 0,1 1-1,6 3 1,0-3 2,3-1-2,2 1 0,4 1 0,4 3 0,-1-2 0,4-1 0,-1 1 0,5-3 0,-1-4 0,1-5 0,-2-1 0,2-6 0,0-1 0,-2-1 0,2-10 1,-4 1-1,0-4 0,0 0 0,0-4 0,0-1 0,1-4 0,1-2 0,-2 2 0,0-1 0,0 3 1,2-2-1,-2-4 0,2 6 0,-2 2 0,2-1 0,0 1 0,-1 3 0,1-2 0,0 1 0,1 1 0,-1-6 0,2 1 0,4 2 0,-1-3 0,2 3 0,0 1 0,1-1 1,1 3-2,0 2 2,0 0-1,-2 3 0,2 1 1,-3-2-1,1 5 1,-2 2-1,1 2 0,-4 3-2,1 10 1,-1 1 1,-4 6-1,0-1 1,1 5 0,-1 3-1,-2-4 1,-3 0 2,-4-3-2,5 0 0,-4-1 0,-1-1 0,-4 0 0,1-5 0,1 1 0,-7-16 0,2 29 0,-2-29 0,-2 20 1,2-20-1,0 0 0,-20 21 0,20-21 1,-24 9-1,8-1 0,-4-1 0,-2 0 0,-2 0 0,-1-1 0,1-3 1,1 5-1,3-5 0,-2-3 0,4-3 1,-2-5-1,2 1 0,-1 0 0,1-2 1,-2-2-1,-1 0 0,1 0 0,0-1 1,0-3-1,0 3 0,-2-3 0,2-1 1,-2 3-1,2-3 0,0 1 0,0 6 1,0-3-1,2-1 0,1 8 0,17 5 0,-29-11 0,29 11 1,-27-6-1,27 6 0,-20 4 0,20-4 0,0 0 0,-22 2-1,22-2-3,0 0-4,0 0-25,0 0 0,0 0-1,-16-6 0</inkml:trace>
          <inkml:trace contextRef="#ctx0" brushRef="#br0" timeOffset="-2460.1405">434 3915 15,'-2'-19'14,"2"19"1,0 0 2,0 0 1,0 0 0,0 0-1,0 0-1,0 0-3,0 0-2,0 0-3,0 0-2,0 0 0,0 0-2,0 0 0,18 9-1,-18-9 0,13 19 0,-13-19 0,22 36 0,-9-11-1,3 6 1,4 1-2,0 5 1,2 2-1,-1 1 0,-1 0 0,-1 2 0,1-3-1,-4-2 1,-7-3 0,4-3 0,-6-10-1,-2-3 1,-5-18 1,0 0-1,17-5 0,-12-19 1,1-10-1,1-4 1,6-11 0,-1-9-2,-1-9 1,8-8 0,-3-11-1,4-6 1,2-4-1,-1 2 1,1 0 0,0 9-1,-2 13 1,-5 12 0,-3 19 0,-6 13-1,-6 28-1,-2-18-2,2 18-12,-2 26-16,2-26-1,-9 21-1,9-21 0</inkml:trace>
          <inkml:trace contextRef="#ctx0" brushRef="#br1" timeOffset="-5407.3092">0 0 24,'0'0'12,"0"0"2,0 0 1,0 0-2,0 0-2,0 0 0,0 0-1,0 0-1,0 0-1,0 0 0,16 11-2,-16-11 1,13 20 0,-13-20-2,20 25 0,-6-8-1,4-3-1,6 6 1,1 2-2,8-1 1,-2-1-2,4 2 0,1-4 0,6 2 0,-4-7 0,2-4 0,-4-9-1,2-6 1,-1-5 0,-5-9 1,1-1-1,-2-3 0,-2 1 0,-7 1 0,-2 0-1,-4 8 1,-16 14-1,24-20 1,-24 20-1,0 0 0,0 0 0,0 0 1,0 0-1,0 0 0,0 0 0,0 0 0,20-2 1,-20 2-1,14 24 0,-5-8 0,2 2 0,2 2 1,3-2-1,1 0 0,3 0 1,2-3-1,1-5 0,4-1 0,-1-1 1,5-5-1,2 1 0,-1-2 0,3-4 0,3 0 0,0-1 1,2-5-1,-2-3 0,2 2 1,-3-1-1,-3-3 1,-3 0 0,-4 1-1,-9-1 1,-1-2 0,-17 15 0,20-16 0,-20 16 0,0 0 0,0 0-1,0 0 1,12-16-1,-12 16 0,0 0 0,0 0 0,0 0 0,15 5 0,-15-5 0,18 17 1,-18-17-1,27 27 0,-12-9 0,-1 2 0,5 0 0,1 1 0,-4-6 0,6-3 0,0-6 0,5-1 0,-4-1 0,7-8 0,-1 1 0,2-3 0,-2-3 0,1 2 0,-2-6 1,-1 1-1,-2 3 0,-3-2 0,-5 0 0,-17 11 0,29-16 0,-29 16 0,21-15 0,-21 15 0,17-14 0,-17 14 1,16-9-1,-16 9 0,0 0-1,18-4 1,-18 4 1,0 0-1,0 0 0,24 22 0,-24-22 0,11 25 0,-4-9 0,4 2 1,0 0-1,2 2 0,1-2-1,3-3 1,4-4 1,3-2-1,1-7-1,1-2 1,3-6 0,2-1 0,3 0 0,-6-2 0,1 0 0,-4 0 0,2 1 0,-3-1 0,-4 2 0,-4-2 0,1 0 0,-17 9 0,27-16 1,-27 16-1,22-17 0,-22 17 0,0 0 0,16-16 0,-16 16 1,0 0-1,0 0 0,0 0 0,0 0 0,0 0 0,0 0 0,16 7 0,-16-7-1,0 0 2,26 28-1,-15-12-1,3 4 1,1-2 0,1-2 0,4-1 0,0-1 0,6 1 0,-5-10 0,3-1 0,5-10 0,-3 1 0,1-1 0,-2-1 0,-1-2 0,-2 2 0,0 1 0,-6 1 0,0-1 1,-16 6-2,29-10 1,-29 10 1,28-17-1,-28 17 0,23-16 0,-23 16 0,18-18 0,-18 18 1,0 0-1,0 0 0,17-14 0,-17 14 0,0 0 0,0 0 0,0 0 0,0 0 0,0 0 0,0 0-1,18 23 1,-18-23 0,18 22 0,-18-22 0,29 25 0,-11-14 0,2-2 0,-2 0 0,4-4 0,-2-3 0,4-4 0,-1-5 0,-1-4 0,0-1 0,0-5 0,2-3 0,-3 1 0,-1-1 0,-3 5 0,-17 15 0,29-23 0,-29 23 0,16-13 0,-16 13 0,0 0 0,0 0 0,0 0 0,0 0 0,0 0 0,20 16 0,-20-16 0,9 22 0,-9-22 0,20 33 0,-20-33 0,20 29 0,-20-29 0,20 19-1,-20-19 1,27 9 0,-27-9 0,31-3 0,-13-1 0,2 1 0,-1-5 0,-1 1 0,2-2 0,-4 2 0,-16 7 0,27-20 0,-27 20 0,19-20 0,-19 20 1,0 0-1,10-18 0,-10 18 0,0 0-1,0 0 1,0 0 0,0 0 0,0 0 0,0 0 0,0 0 1,0 0-1,0 0 0,0 0 0,0 0 0,0 0-1,0 0 0,0 0-2,0 0 0,0 0 0,0 0-2,0 0-1,22 13-1,-22-13-1,0 0-1,8 16-5,-8-16-13,-4 18 1,4-18 1,-15 13 1</inkml:trace>
          <inkml:trace contextRef="#ctx0" brushRef="#br1" timeOffset="2617.1495">843 360 51,'0'0'21,"0"0"0,0 0 1,-17 29-6,7-11-3,-1 7-2,-8 8-3,-1 12-2,-9 8-1,0 14-1,-7 7-1,-8 14-1,-3 5 0,-4 4 0,0-1-1,15-2 1,0-12-2,5-15 0,16-10-5,6-22-13,9-35-7,18 9-1,1-27 0,6-6-1</inkml:trace>
          <inkml:trace contextRef="#ctx0" brushRef="#br1" timeOffset="2207.1259">389 501 53,'0'0'21,"0"0"2,0 0 0,0 0-4,0 0-4,0 0-2,-24 16-5,17 3-2,-10 2-2,1 10-2,-6 11 0,-5 6 0,-6 5-1,2 1 0,0-7 0,4-2-1,7-7-1,6-10-4,14-28-11,0 0-10,20 1 0,5-22 0,-3-16-1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7T15:04:55.12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D1DC8E2-6FBB-4949-9197-17597C761C8C}" emma:medium="tactile" emma:mode="ink">
          <msink:context xmlns:msink="http://schemas.microsoft.com/ink/2010/main" type="inkDrawing" rotatedBoundingBox="2834,4700 3812,2917 3869,2949 2891,4732" semanticType="callout" shapeName="Other">
            <msink:sourceLink direction="with" ref="{1520D09F-2240-431A-9A93-C8FDE7A5F700}"/>
            <msink:sourceLink direction="with" ref="{23ECA329-448A-4C8E-BF53-67F42E2FB87D}"/>
          </msink:context>
        </emma:interpretation>
      </emma:emma>
    </inkml:annotationXML>
    <inkml:trace contextRef="#ctx0" brushRef="#br0">1452 438 50,'0'0'22,"0"0"0,-4 16 1,-14 2-6,1 2-4,1 9-1,-8 2-4,1 12-2,-10 8-1,0 14-1,-10 9-1,-6 17 0,-9 14-2,-4 18 1,-13 9 0,-5 7 0,0 0 0,4-1-1,2-15 0,10-9 1,9-19-1,12-17 0,12-20 0,11-13 1,14-16-2,8-9-2,-2-20-4,18 15-21,-18-15 0,37-31-1,-23-2-1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01T16:13:07.6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B169956-327E-4C64-AF84-60A03C555F52}" emma:medium="tactile" emma:mode="ink">
          <msink:context xmlns:msink="http://schemas.microsoft.com/ink/2010/main" type="writingRegion" rotatedBoundingBox="5325,8277 7082,8606 6952,9300 5195,8971"/>
        </emma:interpretation>
      </emma:emma>
    </inkml:annotationXML>
    <inkml:traceGroup>
      <inkml:annotationXML>
        <emma:emma xmlns:emma="http://www.w3.org/2003/04/emma" version="1.0">
          <emma:interpretation id="{A8B0F223-FB08-476C-B0F5-D57435CF9BD1}" emma:medium="tactile" emma:mode="ink">
            <msink:context xmlns:msink="http://schemas.microsoft.com/ink/2010/main" type="paragraph" rotatedBoundingBox="5325,8277 7082,8606 6952,9300 5195,89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8318DE1-BA07-4165-82C2-BF22D6B8940C}" emma:medium="tactile" emma:mode="ink">
              <msink:context xmlns:msink="http://schemas.microsoft.com/ink/2010/main" type="line" rotatedBoundingBox="5325,8277 7082,8606 6952,9300 5195,8971"/>
            </emma:interpretation>
          </emma:emma>
        </inkml:annotationXML>
        <inkml:traceGroup>
          <inkml:annotationXML>
            <emma:emma xmlns:emma="http://www.w3.org/2003/04/emma" version="1.0">
              <emma:interpretation id="{044C6957-3C78-47AD-8436-D87103523800}" emma:medium="tactile" emma:mode="ink">
                <msink:context xmlns:msink="http://schemas.microsoft.com/ink/2010/main" type="inkWord" rotatedBoundingBox="5325,8277 7082,8606 6952,9300 5195,8971">
                  <msink:destinationLink direction="to" ref="{5EE52016-51A2-475D-B4E4-6D5422C03DC0}"/>
                </msink:context>
              </emma:interpretation>
              <emma:one-of disjunction-type="recognition" id="oneOf0">
                <emma:interpretation id="interp0" emma:lang="en-US" emma:confidence="0">
                  <emma:literal>Altrxn</emma:literal>
                </emma:interpretation>
                <emma:interpretation id="interp1" emma:lang="en-US" emma:confidence="0">
                  <emma:literal>SHrxn</emma:literal>
                </emma:interpretation>
                <emma:interpretation id="interp2" emma:lang="en-US" emma:confidence="0">
                  <emma:literal>Sltrxn</emma:literal>
                </emma:interpretation>
                <emma:interpretation id="interp3" emma:lang="en-US" emma:confidence="0">
                  <emma:literal>sltrxn</emma:literal>
                </emma:interpretation>
                <emma:interpretation id="interp4" emma:lang="en-US" emma:confidence="0">
                  <emma:literal>strain</emma:literal>
                </emma:interpretation>
              </emma:one-of>
            </emma:emma>
          </inkml:annotationXML>
          <inkml:trace contextRef="#ctx0" brushRef="#br0">1381 1370 50,'0'0'21,"-2"18"-1,9-2 0,-7-16-2,4 23-10,-4-23-2,18 25-3,-18-25-1,11 25 0,-11-25 0,0 0 0,0 0 0,0 0-1,0 0 2,-23-36 0,10 16-1,-2-6 0,1-1 1,5-5-1,7 7 0,-2 0 0,10 4-1,-1 3 0,-5 18 0,22-25-1,-6 18 1,1 3-1,3 6 1,-4 0-1,8 3-1,1 6-7,-1 1-16,-6-5 0,7 11-2,-25-18 2</inkml:trace>
          <inkml:trace contextRef="#ctx0" brushRef="#br0" timeOffset="244.0135">1627 1316 95,'0'0'25,"-8"16"0,8-16 0,13 32-19,-13-32-3,24 33-1,-4-16-1,-2-1 0,2 4-1,-2-4-1,0 0-5,-18-16-11,18 12-7,-18-12-1,0 0 0,22-5 0</inkml:trace>
          <inkml:trace contextRef="#ctx0" brushRef="#br0" timeOffset="439.0249">1794 1348 76,'0'0'26,"-18"-17"1,18 17 0,-24-2-10,24 2-6,-27 25-4,12-4-4,-3 4-1,2 7-2,1 2-1,2-4-7,6-3-17,7 0-2,0-27 0,15 17 0</inkml:trace>
          <inkml:trace contextRef="#ctx0" brushRef="#br0" timeOffset="823.0466">1899 1370 61,'0'0'22,"-5"21"0,7-1 1,-4-4-9,0 0-3,8 2-3,-8-1-1,2-17-3,5 25 0,-5-25-1,0 0 0,15 7-1,-15-7 0,14-24-1,-3 2 0,0 4 0,2-7-1,1 2 0,-1 5 0,-13 18 1,24-17-1,-24 17 0,22 12 1,-13 4-1,0 7 1,0 4-4,7 0-17,-3 5-6,-6-11-1,8-5 0,-15-16 1</inkml:trace>
          <inkml:trace contextRef="#ctx0" brushRef="#br0" timeOffset="-1488.0851">348 1383 69,'0'0'22,"-11"16"0,11-16 1,0-18-11,0 18-2,14-28-3,-1 10 0,-2-11-1,5-3 0,-3-9-1,7-3-1,-4-6-1,1 0 0,-3-3 0,1 5 0,-2 1-1,1 12-1,-5 3 0,-1 10 0,-8 22 0,7-25 0,-7 25-1,0 0 0,0 0 0,0 0 1,14 25-1,-10-3 0,3 6 1,1 6-1,3 7 1,-2 0-1,3 5 0,-3 1 0,4-5 1,-4-1-1,2-3 0,0-6 0,0-4 0,0-5 0,-4-5 0,-7-18 0,15 27 0,-15-27 0,14 16 0,-14-16 1,0 0-1,0 0 1,0 0 0,0 0-1,-29-4 1,15 1-1,-12-1 0,1 1 1,-4 1-1,-2 2 0,-6 2 1,3-1-1,1 1 1,2 2-1,2-2 1,5-1-1,4-2-1,20 1 1,-22-6-2,22 6-4,0 0-13,17-14-11,-17 14 1,34-18-1,-12 6 0</inkml:trace>
          <inkml:trace contextRef="#ctx0" brushRef="#br0" timeOffset="-955.0543">899 872 56,'0'0'23,"0"0"1,0 0 0,0 0-6,0 0-4,0 0-3,0 0-3,-13 20-2,19 5-1,-6 7-1,7 9 0,-5 5-1,1 7 0,-3-1-2,0-1 0,2-2 0,-2-10-1,-3-9 0,1-9 0,2-3-2,0-18-1,0 0-5,0 0-6,0 0-13,14-25-1,-8-1 1,3-5-1</inkml:trace>
          <inkml:trace contextRef="#ctx0" brushRef="#br0" timeOffset="-494.0278">961 1185 87,'-17'-2'27,"17"2"-1,0 0 1,0 0-14,0 0-4,15-14-6,5 8-5,5 3-15,10 3-9,-4-7 0,11 3-1,-10-1 0</inkml:trace>
          <inkml:trace contextRef="#ctx0" brushRef="#br0" timeOffset="-693.0394">1070 838 69,'0'0'25,"13"-18"0,-13 18 1,0 0-6,0 27-9,1 0-4,1 1-3,6 10-1,-5 3 0,1 7-1,1 2 0,1-1 0,-3-4 0,3-2-1,-4-10-2,-2-6-3,3-2-10,1-7-14,-4-18 1,0 0-1,0 0 1</inkml:trace>
        </inkml:traceGroup>
      </inkml:traceGroup>
    </inkml:traceGroup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01T16:13:12.7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D786D96-C7D6-42A1-8F30-84AB288BB1EE}" emma:medium="tactile" emma:mode="ink">
          <msink:context xmlns:msink="http://schemas.microsoft.com/ink/2010/main" type="inkDrawing" rotatedBoundingBox="1831,4556 1998,9194 1482,9213 1315,4575" semanticType="callout" shapeName="Other">
            <msink:sourceLink direction="from" ref="{56696DA5-5146-485F-9E2B-89415ADF0367}"/>
            <msink:sourceLink direction="to" ref="{56696DA5-5146-485F-9E2B-89415ADF0367}"/>
          </msink:context>
        </emma:interpretation>
      </emma:emma>
    </inkml:annotationXML>
    <inkml:trace contextRef="#ctx0" brushRef="#br0">405 4638 21,'0'0'13,"0"0"2,0 0 2,0 0-3,0 0-2,0 0 0,-12-27-1,12 5 1,-2-7-2,2-7 0,-6-13-2,5-5-1,-5-16-1,4-5-1,-3-11-1,5-5-1,-2-5-1,0 0 0,-3-5-1,3-4 0,-3-3 0,-1 1 0,-1-5 0,1 0 1,1-6 0,0 4-1,3 4 1,0 3-1,0 2 0,2 7 0,-2-1 0,0 5-1,-1 2 1,-1-6-1,1 2 1,1-3-1,0-1 0,2 2 1,0 3 0,0 1-1,0 3 1,0 2 0,0 6 0,0 4 0,0 1-1,-2 2 1,0 4-1,-1 5 0,1 0 0,-2 2 1,2-1 0,2 3 0,0 2 0,0-3 0,0 6 0,0-1 0,0 5 0,2 1-1,-2 4 1,2 8-1,-4 1 1,2 7-1,-2 1 0,2 3 1,-1 3-1,1 7 0,-2 2 0,2 17 0,-8-21 1,8 21-1,0 0 0,0 0 0,-16-8 0,16 8 0,-18 24-1,5-4 1,-3 7 0,-2 7-1,-4 4 1,-5 2 0,1 0-1,-1-2 1,1-6 0,1-3 0,9-7 0,16-22 0,-26 20-1,26-20 1,0 0 0,0 0 0,20-34-1,-5 10 1,7-7 0,-1-9 1,5-1-1,-3-6 1,3 2-1,-4 1 0,-4 3 0,-2 6 1,-3 8-1,-2 7 0,-11 20 0,11-20-1,-11 20 2,0 0-2,14 18 1,1 2 0,-1 9 0,5 4 0,6 8-1,4-3-3,9 2-24,2-5 0,-5-21-1,3-12-1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01T16:13:11.2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9B955F5-D4B8-4FFA-83F2-5880785788FD}" emma:medium="tactile" emma:mode="ink">
          <msink:context xmlns:msink="http://schemas.microsoft.com/ink/2010/main" type="writingRegion" rotatedBoundingBox="673,6625 1168,6625 1168,7332 673,7332"/>
        </emma:interpretation>
      </emma:emma>
    </inkml:annotationXML>
    <inkml:traceGroup>
      <inkml:annotationXML>
        <emma:emma xmlns:emma="http://www.w3.org/2003/04/emma" version="1.0">
          <emma:interpretation id="{6A7E7BDB-E31D-4E34-BB68-EE8830C8488D}" emma:medium="tactile" emma:mode="ink">
            <msink:context xmlns:msink="http://schemas.microsoft.com/ink/2010/main" type="paragraph" rotatedBoundingBox="673,6625 1168,6625 1168,7332 673,73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9E32D3-6E90-4734-874B-F3B82B74F668}" emma:medium="tactile" emma:mode="ink">
              <msink:context xmlns:msink="http://schemas.microsoft.com/ink/2010/main" type="line" rotatedBoundingBox="673,6625 1168,6625 1168,7332 673,7332"/>
            </emma:interpretation>
          </emma:emma>
        </inkml:annotationXML>
        <inkml:traceGroup>
          <inkml:annotationXML>
            <emma:emma xmlns:emma="http://www.w3.org/2003/04/emma" version="1.0">
              <emma:interpretation id="{ED29FC70-B54A-43A6-8F3B-85DED77E38F9}" emma:medium="tactile" emma:mode="ink">
                <msink:context xmlns:msink="http://schemas.microsoft.com/ink/2010/main" type="inkWord" rotatedBoundingBox="673,6625 1168,6625 1168,7332 673,7332"/>
              </emma:interpretation>
              <emma:one-of disjunction-type="recognition" id="oneOf0">
                <emma:interpretation id="interp0" emma:lang="en-US" emma:confidence="1">
                  <emma:literal>E</emma:literal>
                </emma:interpretation>
                <emma:interpretation id="interp1" emma:lang="en-US" emma:confidence="0">
                  <emma:literal>€</emma:literal>
                </emma:interpretation>
                <emma:interpretation id="interp2" emma:lang="en-US" emma:confidence="0">
                  <emma:literal>[</emma:literal>
                </emma:interpretation>
                <emma:interpretation id="interp3" emma:lang="en-US" emma:confidence="0">
                  <emma:literal>£</emma:literal>
                </emma:interpretation>
                <emma:interpretation id="interp4" emma:lang="en-US" emma:confidence="0">
                  <emma:literal>e</emma:literal>
                </emma:interpretation>
              </emma:one-of>
            </emma:emma>
          </inkml:annotationXML>
          <inkml:trace contextRef="#ctx0" brushRef="#br0">-2629 138 53,'0'0'22,"18"-6"0,-18 6 1,0 0-1,0 0-7,0 0-4,-16-3-2,16 3-2,-26 2-3,10-4 0,-4 5 0,-6-1-2,-1 2 0,-6 1 0,-1 2 0,-4 4-2,3-2 1,-5 0 0,8 0 1,2 2-1,9-3 0,3-5-1,18-3 1,-22 7-1,22-7 0,0 0 0,0 0 0,-8 29 0,8-5 0,0 7 0,0 10 0,2 10 0,0 7 0,-2 5 0,4-1 1,-2-6-1,3-2-1,2-11 1,1-7 0,1-8 0,3-10 1,-12-18-1,33 21 0,-11-17 1,1-6 0,3-3-1,7 1 1,3-7 0,4 2 0,-4-3 0,6 1-1,-7 0 1,-1 0-3,-5 6-1,-7-12-3,-2 7-14,-9-9-8,-9 1-1,-2 0 1,-9-7-1</inkml:trace>
          <inkml:trace contextRef="#ctx0" brushRef="#br0" timeOffset="225.0129">-2918 574 80,'-24'14'24,"24"-14"0,0 0 0,0 0-14,22-23-2,7 8-4,9-3-3,10-2-14,10 2-10,-2-9-1,11 7 0,-5-3-1</inkml:trace>
        </inkml:traceGroup>
      </inkml:traceGroup>
    </inkml:traceGroup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01T16:13:18.4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E4B49D6-A1C0-46E0-B949-E0CA187A722C}" emma:medium="tactile" emma:mode="ink">
          <msink:context xmlns:msink="http://schemas.microsoft.com/ink/2010/main" type="inkDrawing" rotatedBoundingBox="8498,3735 12016,9327 8090,11798 4571,6206" semanticType="callout" shapeName="Other">
            <msink:sourceLink direction="with" ref="{5213F7A8-4502-41DA-A8A0-7426FBE92257}"/>
            <msink:sourceLink direction="with" ref="{4EE886E4-431E-423D-8908-2225D376988D}"/>
          </msink:context>
        </emma:interpretation>
      </emma:emma>
    </inkml:annotationXML>
    <inkml:trace contextRef="#ctx0" brushRef="#br0">0 3119 16,'0'0'10,"0"0"1,0 0 1,0 0-1,0 0 0,0 0-2,16-13-1,-16 13-1,0 0-1,0 0-1,17 2 0,-17-2-1,0 0 1,0 0 0,21 15 1,-21-15-1,20 0 0,-20 0-1,29-8 1,-10 3-2,-3 0 0,2 1-1,-2 0 0,3 3 0,-3 1-1,0 1 0,-16-1 1,31 2 0,-14-4-1,1-1 1,2-6-1,2 0 1,1-9-1,1 1 1,1-1-1,1 0 0,-1 2 0,-1 0 0,-4 1 0,0 2 0,-20 13 1,29-18-1,-29 18 0,31-25 0,-15 11 0,2-3 0,4-1 0,2-2-1,1 0 0,0-3 0,3 3 0,-3 4 1,-1-1-1,-2 3 1,-1-2-1,1 3 1,-5-1 0,3-1 0,-2 1 0,2-6 0,2-2 0,-1 2-1,3-3 1,-2 3 0,1-4 0,-3 1-1,8 1 0,-5-2 1,1 1-1,3-1 0,-3-1 0,3-4 0,-2 2 0,-1 0 1,2 0-1,-3-4 0,-3 6 1,-2 1-1,-1 1 1,1 1-1,-4-3 0,1 1 1,-1-1-1,1 1 0,1-7 1,1 3-1,3-3 0,-4 0 0,4 0 1,-2 2-1,2 2 0,-5 2 1,1 1 0,0 1-1,-3 3 1,2 0 0,-3 0-2,-1-2 3,0 1-3,4-3 2,-4 1-2,1-1 2,3-3-1,-4 2 0,3-1 0,1 1 0,-1 0 0,-1 1 0,-4 3 1,0-1-1,2 2 1,-2-4-1,-1 5 0,1-3 0,0-2 1,0 1-1,0-3 0,2 5 0,-2-6 1,2 1-1,0-3 0,0 0 0,-1 4 1,1-4-1,2 2 0,0-4 0,1 2 0,3 0 1,-1-3-1,0 7 0,3-4 0,-3 3 0,-2-1 0,3 4 1,-3 1-1,3-2 0,-1 4 0,2-3 0,0 1 0,1 2 0,4-3 1,3-1-1,-5 1 0,3 3-1,-2-4 1,0 5 0,-4-3 0,0 6 0,-2 1 0,-16 15 0,26-27 0,-26 27 0,25-25 0,-25 25 1,26-26-1,-26 26 0,29-23 0,-29 23 0,29-24 0,-29 24 0,27-18 0,-27 18 0,24-20 0,-24 20 0,23-21 0,-23 21 0,28-20 0,-28 20 0,23-26 0,-23 26 0,26-20 0,-26 20 0,25-21 0,-25 21 0,20-22 0,-20 22 0,18-16 0,-18 16 0,22-15 0,-22 15 0,29-16 0,-12 7 0,-17 9 0,32-20 0,-32 20 0,29-16 0,-29 16 0,24-17 0,-24 17 0,22-12 0,-22 12 0,23-9 0,-23 9 0,28-13 0,-12 6 0,-16 7 0,31-9 0,-17 5 0,1-1 0,-15 5 1,31-2-1,-13 0 0,-2 4 0,1-2 0,-3 2 0,6 0 0,-2-1 0,4 3 0,-2 0 0,0-1 1,-2 3-1,2-1 0,-1 4 0,0 0 0,-2-3 0,-1 3 0,2 2 0,1-4 0,-5 0 0,4 2 0,-1 2 0,-1-6 0,0 6 0,-16-11 0,29 18 0,-29-18 0,33 22 0,-17-13 0,1 4 0,-17-13 0,29 20 0,-29-20 1,29 19-1,-29-19 0,25 24 0,-25-24 0,22 27 0,-22-27 1,22 25-1,-22-25 0,22 29 0,-22-29 0,20 26 0,-20-26 1,18 29-1,-18-29 0,20 29-1,-20-29 2,20 30-1,-11-10 0,0-2 0,4 0-1,-4 2 2,4 0-2,-4 0 2,0 0-1,2 0-1,-2 0 2,-4-2-1,4 0-1,-5 2 1,1-2 1,1 0-2,-4 2 2,5 0-2,-5-2 1,3 4 0,2-1 0,1 1 0,-1 0 0,0-1 0,2-2 0,-1 0 0,-1 0-1,-2 2 1,3-3 0,-7 0 0,7 2 0,-8 0 0,5 0 0,-3 4 0,0-3 0,1 1 0,-1 3 0,0-1 1,4-1-2,-5 1 1,5 5 0,-4 0 0,3-2 1,-3-4-1,2 5-1,-1-3 1,-1 0 1,3-3-1,-3-4 0,4 4 0,-4 1 0,3-1 0,-3 0 1,3-1-1,-1 1 0,1 2 1,1-1-1,1-3 0,-5 0-1,3-4 2,-3 4-2,4-4 2,-5 2-2,1-1 1,2-1 0,-4 0 0,2 1 0,-1 2 0,5-2 0,-4 1 0,1-2 0,-1 2 0,4 0 0,-5 0 0,3 0 0,0 1 0,-1-1 0,1-2 0,0 6 0,-1-4-1,1 0 2,1 2-1,1 0 0,-3-1 0,3 0 0,-1 0 0,-3 0 0,4-1 0,-3 2 0,-1 1 0,0-3 0,0 2 0,0 0 0,-1 4 0,3-6 0,-2 2 0,3 1 0,-3-3 0,0 2 0,1 0 0,1 0 0,0-2 0,-1 2 0,1 0 0,0 0 0,1-2 0,-1 2 0,-1-2 0,3 0 0,-3 0 0,3 0 0,-1-1 0,1-1 0,-1 2 1,1 2-1,1 0 1,-3 1-1,-1 1 1,1 2-1,1-1 1,1 2-1,-4-1 0,3-2 0,-1 1 0,3-3 1,-2 2-1,1 0-1,-1-3 1,1 1 0,1 6 0,-2-5 0,3 3 0,-1-1 0,-2 3 0,3-3 0,-1 3 0,0-3 1,-1 6-2,-1 0 2,-1-4-2,1 4 2,-1 0-2,-2 0 1,0 4 0,-1-4 0,3 1 0,-2-3 0,1 2 0,-1-3 0,4-3 0,-3 3 1,1-3-1,0-3 0,-1 5 0,3-1 0,-4-1 0,3 1 0,-3-2 0,3 3 0,-3-3 0,4-3 0,-1 5-1,-3 0 1,1-1 0,1 2-1,0-3 1,-2 2 0,1-3-1,1 3 2,-1-6-1,-1 0 0,5 0 0,-1-2 0,-4 6 0,5-2 0,-2 0 0,1 2 0,-2-1 0,-1-1 0,1 7 0,3-3 0,-3 1 0,-1 0 1,5 3-1,-3-5 0,2 2 0,-3-1 0,3-1 0,-1 1 0,-4-2 0,5-2 0,-5-1 0,3 1 0,1-2 0,-5 4 0,5-2 1,-4 2-1,-1-1 0,5 5 0,-4-4 0,3 1 0,-3 1 0,3-5 0,-3 0 0,4-3 0,-1 2 0,-5-18 0,9 29 0,-9-29 0,9 29 0,-3-11 0,1 0-1,-3 0 1,3-2 0,-2 2 0,3 0 0,-1 1 0,-2 2-1,-1 1 1,1-2 0,1-2-1,-2 5 1,1-3-1,0 2 1,-1 0-1,3-2 1,-5-2 0,5 2 0,-1 0 0,1 1 0,0-1 0,1 0-1,-1 2 1,0 1 0,0-1 0,1 2 0,-1-3 0,-3 3 0,1-4 0,1 1 0,-3 1 0,3-4 0,-1 0 0,-1-1 0,1-1 0,2 2 0,-3 2 0,2-4 0,-1 4 0,2 0 0,1 0 0,-5 0 0,3 0 0,-1-1 0,2 0 0,-3-3 0,1 0 0,-5-16-1,9 31 1,-9-31 0,13 27-1,-6-9 1,-7-18-1,10 29 1,-10-29 0,9 31 0,-4-15 0,-5-16 0,9 29 0,-9-29 0,13 24 0,-13-24 0,13 19-1,-13-19 1,9 20 1,-9-20-2,20 18 1,-20-18 0,16 24 0,-16-24 0,15 22 0,-15-22 0,18 23-1,-18-23 1,14 20 1,-14-20-1,18 18-1,-18-18 1,0 0 0,22 18 0,-22-18 0,0 0 0,18 20 0,-18-20 0,0 0 0,24 18 0,-24-18 0,18 13 0,-18-13 0,18 13 0,-18-13 1,20 9-1,-20-9 0,17 7 1,-17-7-2,20 7 1,-20-7 0,22 2 0,-22-2 0,18 7 0,-18-7-1,20 7 1,-20-7 0,0 0 1,20 0-1,-20 0 0,0 0 0,0 0-1,18-9 0,-18 9 0,0 0 0,0 0-1,0 0 1,20-14-1,-20 14 1,0 0 0,0 0 0,0 0-1,0 0 1,0 0 1,0 0-1,0 0 1,0 0-1,0 0-1,0 0-4,18-13-17,-18 13-6,0 0 1,0 0 0,0 0-1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01T16:13:20.6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B257E30-BADD-46DB-8BF3-EF5F1032E3FA}" emma:medium="tactile" emma:mode="ink">
          <msink:context xmlns:msink="http://schemas.microsoft.com/ink/2010/main" type="inkDrawing" rotatedBoundingBox="6855,7177 9009,7198 9008,7234 6854,7213" semanticType="callout" shapeName="Other">
            <msink:sourceLink direction="with" ref="{74AFDDC0-4C87-4DC3-A955-EF6079B7E94B}"/>
          </msink:context>
        </emma:interpretation>
      </emma:emma>
    </inkml:annotationXML>
    <inkml:trace contextRef="#ctx0" brushRef="#br0">0 18 13,'0'0'8,"0"0"2,0 0 0,0 0 0,0 0-1,24 12-1,-24-12 0,20 0 0,-20 0 1,29-1-2,-13-1 0,6 0 0,4-2-1,3 1-1,3 1 0,-1-3-1,7-1 0,1 3 0,-1 1-1,3 0-1,-1 2 1,2 0 0,-2 4-1,0-3 0,-2 5 0,-1-3-1,1 3 0,-2-4 1,1 1-2,-3-1 1,-1-2 0,1 0-1,-1-4 1,-2 3 0,2-1-1,-1 4 1,3-2-1,-2 0 1,3 3-1,-5-3 0,3 6 1,-3-5-1,4 3 0,-6-4 1,2 2-1,-6-2 1,4-4-1,0 2 0,0-3 0,0 5 0,0-4 0,8 3-1,-6 1 1,7 1 0,-2-1-1,4 4 1,-2 1 0,-1-1 0,-5 2 0,3-3 0,-6-3 0,-4-2 1,1 1-1,-6-3 0,2 2 0,-4-2 1,-2 1-1,1 5 0,-17-2 0,23 1 0,-23-1 0,26 4 1,-26-4-1,21 2 0,-21-2 0,22-4 1,-22 4-1,20-5 0,-20 5 1,15-4-1,-15 4 0,0 0 0,22-2 0,-22 2 0,0 0 0,14 8 0,-14-8 0,0 0 0,0 0 0,18 5 0,-18-5 1,0 0-2,0 0-2,18-4-15,-18 4-6,0 0 0,30-3-1,-30 3 0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01T16:13:24.8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78FCB54-8ADE-4CE4-9469-D2DBD32424DF}" emma:medium="tactile" emma:mode="ink">
          <msink:context xmlns:msink="http://schemas.microsoft.com/ink/2010/main" type="inkDrawing" rotatedBoundingBox="7917,7129 7971,4115 8380,4123 8326,7136" semanticType="callout" shapeName="Other">
            <msink:sourceLink direction="to" ref="{74AFDDC0-4C87-4DC3-A955-EF6079B7E94B}"/>
            <msink:sourceLink direction="to" ref="{4EE886E4-431E-423D-8908-2225D376988D}"/>
          </msink:context>
        </emma:interpretation>
      </emma:emma>
    </inkml:annotationXML>
    <inkml:trace contextRef="#ctx0" brushRef="#br0">131 2918 41,'0'0'15,"-15"-20"1,15 20-1,0 0-5,4-25-2,-4 25 0,3-35-1,-1 21-1,-2-8 0,0 1 0,-2-7 0,4 1-1,-2-3-2,0-3 0,0 0-1,4 3 0,-2-3-2,-1 4 1,5-2-1,-6 6 0,2-2 1,-2-2 0,0 4 0,0-4 0,-2-2 0,0-3 0,0 1 0,2-1 0,-2-2 0,2 3 1,0-1-1,0-1 1,-1 1 0,-1 1-1,-2-3 1,2 0-1,0 0 0,1-2 0,-1-2 0,0 6 0,2-1 0,2 3-1,0 1 1,1 0 0,-1-1 0,-2 3 0,2-2-1,0-2 2,-2-3-2,2-2 1,-4 0-1,0-2 2,0 6-2,0-4 1,0 6 0,1 1-1,-1 4 1,0-1 0,0 7 0,4 1-1,-2 0 1,2 2-1,0 0 0,-1-4 0,1 2 0,2-2 0,0-5 0,-1 0 0,-1 0 0,2-2 0,-3-2 1,-1 2-1,2-1 0,2 1 0,-4 0 0,2-2 0,-2 0 1,2 1-1,-2-3 0,0-1 0,0 3 1,0-2-1,0 3 0,-2 1 0,2 3 0,3 5 0,-3-3 1,2 2-2,-2 2 1,2 1 0,2-1 0,-4-2 0,1 0-1,-1 1 2,2 1-1,-2-2 0,0 2-1,0 2 2,0 18-1,0-31 0,0 31 0,0-20 0,0 20 0,0 0 0,-3-23 1,3 23-1,0 0 0,-6-24 0,6 24-1,-3-18 1,3 18 0,0 0 0,-6-20 0,6 20 0,0 0 0,0 0 0,0 0 0,0 0-1,0 0 1,0 0 0,-13 22-1,13-22 1,-16 34 0,3-12 0,1 2 0,-1-1 1,-2 4-1,-3-1 0,7-3 0,-1-3 0,2-4 0,10-16 0,-12 18 0,12-18 0,0 0-1,0 0 2,14-25-2,-6 9 2,4-4-1,-1-2 0,7-3 0,-1 0 1,-1 1-1,4 0 0,-4-1 0,4 2 0,-3-1 0,-1 4 0,-3 0 1,-13 20-1,16-29 0,-16 29 0,7-18 0,-7 18-1,0 0 1,0 0 0,0 0-1,0 18 0,0-18 1,11 31-1,-3-13 1,-1 0 0,4 2 0,-11-20-4,29 27-22,-9-16-1,-4-13 0,6-1-1</inkml:trace>
    <inkml:trace contextRef="#ctx0" brushRef="#br0" timeOffset="-1662.0951">-104 2770 50,'0'0'20,"0"0"0,0 0 1,-7-20-5,7 20-4,0 0-2,0 0-3,0 0 0,20-6-2,-20 6 0,0 0 0,20 27-1,-9-8-1,1 2 0,3 3-1,1 7 0,1-4-1,5 2 0,-2-6 0,-4 2 0,0-6 0,-16-19 0,27 23 0,-27-23 0,17-2 0,-17 2 0,13-30 0,-6 6 0,2 0 0,4-4 0,-2 0-1,5-2 0,-3 6-1,5 2-2,-7 1-4,9 4-8,-20 17-13,21-30 0,-21 30 1,10-20-1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01T16:13:29.9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BE6F84E-E238-4D1E-8689-E693D103E5C2}" emma:medium="tactile" emma:mode="ink">
          <msink:context xmlns:msink="http://schemas.microsoft.com/ink/2010/main" type="writingRegion" rotatedBoundingBox="8047,5808 8644,5008 9050,5311 8452,6111"/>
        </emma:interpretation>
      </emma:emma>
    </inkml:annotationXML>
    <inkml:traceGroup>
      <inkml:annotationXML>
        <emma:emma xmlns:emma="http://www.w3.org/2003/04/emma" version="1.0">
          <emma:interpretation id="{C7132E90-AB6A-4C3D-BF78-CF559779CDFA}" emma:medium="tactile" emma:mode="ink">
            <msink:context xmlns:msink="http://schemas.microsoft.com/ink/2010/main" type="paragraph" rotatedBoundingBox="8047,5808 8644,5008 9050,5311 8452,61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F1CB90-19EE-48B7-A46E-742D32A0ECC9}" emma:medium="tactile" emma:mode="ink">
              <msink:context xmlns:msink="http://schemas.microsoft.com/ink/2010/main" type="line" rotatedBoundingBox="8047,5808 8644,5008 9050,5311 8452,6111"/>
            </emma:interpretation>
          </emma:emma>
        </inkml:annotationXML>
        <inkml:traceGroup>
          <inkml:annotationXML>
            <emma:emma xmlns:emma="http://www.w3.org/2003/04/emma" version="1.0">
              <emma:interpretation id="{74AFDDC0-4C87-4DC3-A955-EF6079B7E94B}" emma:medium="tactile" emma:mode="ink">
                <msink:context xmlns:msink="http://schemas.microsoft.com/ink/2010/main" type="inkWord" rotatedBoundingBox="8047,5808 8644,5008 9050,5311 8452,6111">
                  <msink:destinationLink direction="to" ref="{278FCB54-8ADE-4CE4-9469-D2DBD32424DF}"/>
                  <msink:destinationLink direction="with" ref="{DB257E30-BADD-46DB-8BF3-EF5F1032E3FA}"/>
                </msink:context>
              </emma:interpretation>
              <emma:one-of disjunction-type="recognition" id="oneOf0">
                <emma:interpretation id="interp0" emma:lang="en-US" emma:confidence="0">
                  <emma:literal>E</emma:literal>
                </emma:interpretation>
                <emma:interpretation id="interp1" emma:lang="en-US" emma:confidence="0">
                  <emma:literal>☺</emma:literal>
                </emma:interpretation>
                <emma:interpretation id="interp2" emma:lang="en-US" emma:confidence="0">
                  <emma:literal>¥</emma:literal>
                </emma:interpretation>
                <emma:interpretation id="interp3" emma:lang="en-US" emma:confidence="0">
                  <emma:literal>t</emma:literal>
                </emma:interpretation>
                <emma:interpretation id="interp4" emma:lang="en-US" emma:confidence="0">
                  <emma:literal>€</emma:literal>
                </emma:interpretation>
              </emma:one-of>
            </emma:emma>
          </inkml:annotationXML>
          <inkml:trace contextRef="#ctx0" brushRef="#br0">296 13 38,'0'0'18,"0"0"1,0 0 1,0 0-6,0 0 0,0 0-1,18-9-3,-18 9-1,0 0-1,0 0-1,-22 3-1,6-3-2,16 0 0,-34 6-2,12-3-1,0-1 1,1-2 0,-1 0 0,2 0-1,4 0 0,-1 0 0,17 0 0,-27 0-1,27 0 0,-23 2 0,23-2 0,-20 11 0,20-11 0,0 0-1,-20 21 1,20-21 0,-9 26 1,9-26-2,-4 32 2,6-10-1,0 3 1,0 6-2,1 7 2,3-2-1,-3 6 0,1-2 1,1-2-1,-1-4 0,0-5 1,-1-4-1,3-7 0,-6-18 1,14 18-1,-14-18 1,25 2 0,-5-7-1,2-6 1,5 0-1,2-2 1,4 1-1,1 1 0,-3 0 0,-2 0 0,-4 4 0,0-2-1,-10 4-2,-15 5-3,18-11-7,-18 11-15,0 0 0,0 0 0,7-18 0</inkml:trace>
          <inkml:trace contextRef="#ctx0" brushRef="#br0" timeOffset="308.0176">97 195 61,'0'0'24,"0"0"1,0 0 1,0 0-10,0 0-3,20-5-4,-4-2-3,9 5-2,4-2-2,2 1-3,7 1-9,-4 2-15,-1-9-1,5 5 0,-9-5 0</inkml:trace>
          <inkml:trace contextRef="#ctx0" brushRef="#br0" timeOffset="993.0563">506-405 49,'0'0'20,"0"0"1,0 0-1,0 0-5,0 0-3,-14 16-3,14-16-2,0 33-2,0-13 0,0 8 0,0 3 0,7 9-1,-7-4-1,4 6 1,-1-4-2,1 2 0,-1-8 0,1 3-1,0-10 0,-1-5 0,1-4-1,-4-16 1,7 20-1,-7-20 0,0 0 0,0 0-2,0 0-4,0 0-11,0-25-9,0 25-1,0-38 0,2 14 0</inkml:trace>
          <inkml:trace contextRef="#ctx0" brushRef="#br0" timeOffset="1677.0959">374-90 69,'0'0'23,"0"0"0,0 0 0,21 3-11,-4-8-3,10 1-2,-3 1-3,7 1-1,-2 2-1,7 0-2,0 2-6,1 3-18,1-12 0,7 1-1,-7-14 0</inkml:trace>
          <inkml:trace contextRef="#ctx0" brushRef="#br0" timeOffset="1310.0744">325-268 57,'0'0'22,"0"0"1,0 0 0,25 8-8,-25-8-3,38-8-1,-16 3-4,9 1-2,-2 2-2,0 2 0,0 0-1,0 2-1,-5 0-3,-2-4-8,-8 0-15,10 6 0,-24-4 0,29-4-1</inkml:trace>
        </inkml:traceGroup>
      </inkml:traceGroup>
    </inkml:traceGroup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01T16:13:38.2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CDC5D9D-8375-467E-9EC9-2E83AA3B231F}" emma:medium="tactile" emma:mode="ink">
          <msink:context xmlns:msink="http://schemas.microsoft.com/ink/2010/main" type="writingRegion" rotatedBoundingBox="6578,1892 12636,1920 12627,3712 6570,3683"/>
        </emma:interpretation>
      </emma:emma>
    </inkml:annotationXML>
    <inkml:traceGroup>
      <inkml:annotationXML>
        <emma:emma xmlns:emma="http://www.w3.org/2003/04/emma" version="1.0">
          <emma:interpretation id="{7F4603A0-1AB0-4F23-9E9C-3058E631D0F1}" emma:medium="tactile" emma:mode="ink">
            <msink:context xmlns:msink="http://schemas.microsoft.com/ink/2010/main" type="paragraph" rotatedBoundingBox="6578,1892 12636,1920 12627,3712 6570,36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366829-4BD8-4E8E-A7F5-A4493926ECDD}" emma:medium="tactile" emma:mode="ink">
              <msink:context xmlns:msink="http://schemas.microsoft.com/ink/2010/main" type="line" rotatedBoundingBox="6578,1892 12636,1920 12631,2895 6574,2866"/>
            </emma:interpretation>
          </emma:emma>
        </inkml:annotationXML>
        <inkml:traceGroup>
          <inkml:annotationXML>
            <emma:emma xmlns:emma="http://www.w3.org/2003/04/emma" version="1.0">
              <emma:interpretation id="{55835A27-5C9D-493D-8BED-E46C565931CA}" emma:medium="tactile" emma:mode="ink">
                <msink:context xmlns:msink="http://schemas.microsoft.com/ink/2010/main" type="inkWord" rotatedBoundingBox="6578,1892 9970,1908 9965,2882 6574,2866"/>
              </emma:interpretation>
              <emma:one-of disjunction-type="recognition" id="oneOf0">
                <emma:interpretation id="interp0" emma:lang="en-US" emma:confidence="0">
                  <emma:literal>Transition</emma:literal>
                </emma:interpretation>
                <emma:interpretation id="interp1" emma:lang="en-US" emma:confidence="0">
                  <emma:literal>transition</emma:literal>
                </emma:interpretation>
                <emma:interpretation id="interp2" emma:lang="en-US" emma:confidence="0">
                  <emma:literal>Transitions</emma:literal>
                </emma:interpretation>
                <emma:interpretation id="interp3" emma:lang="en-US" emma:confidence="0">
                  <emma:literal>transitions</emma:literal>
                </emma:interpretation>
                <emma:interpretation id="interp4" emma:lang="en-US" emma:confidence="0">
                  <emma:literal>-transition</emma:literal>
                </emma:interpretation>
              </emma:one-of>
            </emma:emma>
          </inkml:annotationXML>
          <inkml:trace contextRef="#ctx0" brushRef="#br0">-1097-983 67,'-9'18'22,"9"-18"1,0 0 2,26 2-11,-5-6-1,16 4-1,1-7-1,13 5-3,7-5-1,9 5-3,4-3 0,4 3-2,-6-3-1,-6 5 0,-5 0-3,-7-2-2,-5 5-8,-17 3-15,-13-4-1,-16-2 0,0 0 0</inkml:trace>
          <inkml:trace contextRef="#ctx0" brushRef="#br0" timeOffset="256.0146">-650-860 76,'0'0'23,"-18"33"0,7-11 1,2 12-11,7 6-3,-3 7-2,7 6-2,-2-4-3,2 1 0,1-2-3,1-8-3,5-8-11,4-6-11,-13-26 0,0 0 0,20-6-1</inkml:trace>
          <inkml:trace contextRef="#ctx0" brushRef="#br0" timeOffset="675.0384">-479-608 63,'0'0'21,"4"20"0,-4-20 1,0 0-10,3 27-2,-3-27-2,9 29-1,-9-29-2,10 30-1,-10-30 0,0 0 0,0 0 0,21 9 0,-21-9-1,9-28 0,-3 1-1,-2-2 0,1-5 0,-3 1-2,1 0 1,-1 3 0,4 1-1,-6 7 0,3 7 0,-3 15 0,17-12-1,-17 12 1,32 3 0,-8-1 0,1 4-1,6-1-2,6 6-7,-5-4-16,-1-5 0,2 5-1,-9-7 0</inkml:trace>
          <inkml:trace contextRef="#ctx0" brushRef="#br0" timeOffset="1131.0642">46-680 65,'-5'-26'20,"5"26"2,0 0 0,-22-16-9,22 16-2,-22-2-1,22 2-2,-27 15-2,12 1-1,-5 0-2,4 6 0,0 2-2,3-1 0,6 1-1,3-2 0,8-4 0,-4-18 0,18 18 0,-2-14 0,2-6 0,4-7 1,-2-4-1,0-2 1,-2-3 0,1 0-1,-5-2 1,-14 20 0,20-29-1,-20 29 1,0 0-1,0 0 0,18 0 1,-18 0-1,8 31-1,-3-7 0,2 5-3,1-4-1,6 8-5,-7-8-6,1-5-10,8 2 1,-16-22 0,27 14 0</inkml:trace>
          <inkml:trace contextRef="#ctx0" brushRef="#br0" timeOffset="1539.0878">290-673 76,'0'0'22,"0"0"1,0 0 0,9 24-10,-7-1-3,-2 1-3,3 3-3,1-3-1,0-1-1,1-3 0,0-4 0,-5-16-1,0 0 1,17 4-1,-17-4 0,16-34 0,-3 6 0,-2-2 0,3-5 0,1 1-1,-2 5 0,1 1 0,-3 9 0,-11 19 0,20-8-1,-20 8 1,18 22 0,-11 3 0,1 1-1,-1 10 1,2 4 0,0-2 0,2-5 0,2-1-3,-4-6-12,-9-26-10,31 14 0,-31-14-1,29-27 0</inkml:trace>
          <inkml:trace contextRef="#ctx0" brushRef="#br0" timeOffset="2003.114">917-811 74,'0'0'23,"-18"2"1,18-2 0,-31 9-9,5-7-3,10 11-3,-11-4-2,8 2-3,-2-2-1,21-9-1,-28 23 0,28-23-1,-5 20-1,5-20 0,0 0 0,29 24 0,-11-15 0,4 0 0,2 5 0,-3 3 1,1 4-1,0 3 0,-6 5 0,-3-4 1,-8 1 0,-3-1 1,-5-1-1,-6-4 1,9-20 0,-29 23 0,9-19-1,-2-4 0,-2-2-2,2-5-1,6 5-5,-2-12-10,18 14-11,-18-19 0,18 19 0,9-20 0</inkml:trace>
          <inkml:trace contextRef="#ctx0" brushRef="#br0" timeOffset="2240.1277">1097-662 95,'0'0'24,"0"0"1,-6 20-1,-1-2-16,5 9-1,-5 2-2,3 2-2,0 2-2,4-1-2,4-4-7,-2-3-17,-2-25 0,7 20 0,-7-20-1</inkml:trace>
          <inkml:trace contextRef="#ctx0" brushRef="#br0" timeOffset="2411.1379">1146-999 116,'-11'-17'25,"11"17"-1,-20-32-6,20 32-42,0-18 0,0 18-1,9-18 0</inkml:trace>
          <inkml:trace contextRef="#ctx0" brushRef="#br0" timeOffset="2908.1658">1224-742 89,'0'0'28,"0"0"1,0 0-1,0 0-4,0 0-15,22-13-3,7 4-5,2-1-9,5-5-20,9 10 0,-8-6 0,4 7-1</inkml:trace>
          <inkml:trace contextRef="#ctx0" brushRef="#br0" timeOffset="2711.155">1387-1288 108,'0'0'27,"-18"-7"1,18 7-2,-20 33-20,13-2-2,7 7 0,-4 14-1,8 12 0,-8 8-1,4 10 0,0 7 0,0 3 1,-7-3-2,3-6 0,1-10-1,-1-13-1,2-6-4,-5-18-6,5-10-17,2-26-1,0 0 0,0 0 0</inkml:trace>
          <inkml:trace contextRef="#ctx0" brushRef="#br0" timeOffset="3107.1777">1620-677 107,'-4'31'26,"-3"-4"1,3 8-2,1 1-18,-1-5-5,2-6-4,8 1-12,-3-8-11,-3-18-1,0 0-1,19-11 1</inkml:trace>
          <inkml:trace contextRef="#ctx0" brushRef="#br0" timeOffset="3283.1875">1683-992 116,'-7'-25'27,"5"8"0,-5-1-1,7 18-24,-9-20-18,9 20-9,16-3-1,-16 3-1,24 16-1</inkml:trace>
          <inkml:trace contextRef="#ctx0" brushRef="#br0" timeOffset="3619.2065">1805-590 90,'0'0'25,"-25"28"1,25-28 0,-29 30-14,23-4-2,-1-8-3,11 7-2,-3-10-1,9 1-2,-10-16-1,34 20 1,-16-20-1,2-5 0,-3-3 0,1-4 0,-9-5 0,-2-4 0,-5-6 0,-4 1 0,-5 3-1,-8 1 0,3 0-3,-7 2-4,19 20-15,-21-23-6,21 23-1,0 0 1,-15-22-1</inkml:trace>
          <inkml:trace contextRef="#ctx0" brushRef="#br0" timeOffset="3943.2255">1980-667 94,'0'0'24,"7"39"1,-7-15 0,0 1-17,2 4-1,-4-3-1,9-1-1,-7-9-1,6 3-1,-6-19 0,0 0-1,0 0 1,23-9-2,-10-11 1,3-2-1,1-5 0,5 1 0,1-3-1,3 7 1,-8 4 0,2 11 0,-4 7 0,-16 0 0,27 27 0,-18-3-1,-1 7-2,-3-6-8,4 4-17,0 2-2,2-9 0,0-4-1</inkml:trace>
        </inkml:traceGroup>
        <inkml:traceGroup>
          <inkml:annotationXML>
            <emma:emma xmlns:emma="http://www.w3.org/2003/04/emma" version="1.0">
              <emma:interpretation id="{6406C8CA-E2C6-4906-B33E-EE288723BAB8}" emma:medium="tactile" emma:mode="ink">
                <msink:context xmlns:msink="http://schemas.microsoft.com/ink/2010/main" type="inkWord" rotatedBoundingBox="10739,1912 12636,1921 12631,2888 10734,2879"/>
              </emma:interpretation>
              <emma:one-of disjunction-type="recognition" id="oneOf1">
                <emma:interpretation id="interp5" emma:lang="en-US" emma:confidence="1">
                  <emma:literal>state</emma:literal>
                </emma:interpretation>
                <emma:interpretation id="interp6" emma:lang="en-US" emma:confidence="0">
                  <emma:literal>State</emma:literal>
                </emma:interpretation>
                <emma:interpretation id="interp7" emma:lang="en-US" emma:confidence="0">
                  <emma:literal>stated</emma:literal>
                </emma:interpretation>
                <emma:interpretation id="interp8" emma:lang="en-US" emma:confidence="0">
                  <emma:literal>states</emma:literal>
                </emma:interpretation>
                <emma:interpretation id="interp9" emma:lang="en-US" emma:confidence="0">
                  <emma:literal>statue</emma:literal>
                </emma:interpretation>
              </emma:one-of>
            </emma:emma>
          </inkml:annotationXML>
          <inkml:trace contextRef="#ctx0" brushRef="#br0" timeOffset="4679.2676">3261-832 68,'18'-26'23,"-18"26"1,0 0 0,0 0-6,0 0-4,-26-13-2,12 21-2,-13-3-4,1 6-2,-5 0-1,6 3-1,-2-3-1,5 2 0,5 0 0,17-13-1,-10 16 0,10-16 0,27 9 0,-7-4-1,5 1 1,4 5 1,2 0-1,2 7 0,-6 4 1,-1 3 0,-8 2 1,-4 4 0,-8-4 0,-4 0 0,-10-1 0,-1-3 0,-11-5-1,0-1 0,-3-8-2,-8-9-2,7 2-7,-3-8-17,9-16-2,5-1 0,9-10 0,8-5-1</inkml:trace>
          <inkml:trace contextRef="#ctx0" brushRef="#br0" timeOffset="5159.2951">3512-716 98,'0'0'28,"0"0"0,0 0-1,36-6-6,-7 1-27,9-3-18,8 10 0,1-4-2,2 8-2</inkml:trace>
          <inkml:trace contextRef="#ctx0" brushRef="#br0" timeOffset="4979.2843">3610-1284 90,'0'0'25,"0"0"0,0 0 0,5 27-13,1 8-3,-5 1 0,7 15-2,-8 7-2,5 12 0,-5 3-2,4 7 1,-4-8-2,0 3 0,0-8-2,0-4-1,7-12-3,-9-15-13,2-9-12,2-7 1,-2-20-2,0 0 1</inkml:trace>
          <inkml:trace contextRef="#ctx0" brushRef="#br0" timeOffset="5595.32">3979-631 92,'0'0'27,"-20"-18"0,20 18 0,-30-4-12,7 4-3,6 13-4,-6 0-2,6 9-2,-1-3-2,7 5-1,6 0 0,1-3-1,6-2 0,-2-19 0,15 18 1,1-20-1,2-5 0,4-8 0,0-1 0,1-6 0,1 4 0,-4 3 0,0-3 0,-4 9-1,-16 9 2,24 2-2,-24-2 1,16 33 0,-8-13 0,-1 1-1,4 5-3,-4-8-8,8 0-16,-15-18 0,27 9 0,-11-14-1</inkml:trace>
          <inkml:trace contextRef="#ctx0" brushRef="#br0" timeOffset="6167.3527">4231-792 122,'-25'0'30,"25"0"-1,0 0 1,0 0-24,29-15-1,2 8-1,7 0-4,2-6-10,5 8-19,4 1 0,-3 0-1,-5 6 0</inkml:trace>
          <inkml:trace contextRef="#ctx0" brushRef="#br0" timeOffset="5947.3401">4384-1269 88,'0'0'24,"0"0"1,0 0 0,0 0-14,3 33 0,5-3-2,-8 3-2,5 16-2,-3 0-1,2 11 0,-4 9 0,0 1-2,0 1 0,0 0-1,-4-2 0,2-6 0,0-5-1,0-7-1,4-11-1,2-9-2,3-8-13,-7-23-11,7 18-1,-7-18 0,6-18 1</inkml:trace>
          <inkml:trace contextRef="#ctx0" brushRef="#br0" timeOffset="6663.3811">4642-620 108,'0'0'26,"0"0"0,0 0 0,0 0-19,0 0-1,3 16-2,-3-16 0,28 8-2,-12-7 0,0-2 1,3 1-1,-1-8 0,0 1 0,-18 7-1,27-29 1,-16 11 0,-2 0-1,-3-4 0,-3 2 0,-6 2-1,-3 2 1,6 16-1,-25-20 0,8 20 0,-4 9 0,-3 7 0,0 6 0,-1 7 0,1 7 0,4 4 1,2 4 0,5 1 0,10 0 0,5 1 0,8-5 1,9-6-1,10-6 0,9-9-4,5-17-12,8-8-15,6-6-1,-5-11 0,3-5-1</inkml:trace>
        </inkml:traceGroup>
      </inkml:traceGroup>
      <inkml:traceGroup>
        <inkml:annotationXML>
          <emma:emma xmlns:emma="http://www.w3.org/2003/04/emma" version="1.0">
            <emma:interpretation id="{38A858B5-0432-4881-9C02-B9288B4CD015}" emma:medium="tactile" emma:mode="ink">
              <msink:context xmlns:msink="http://schemas.microsoft.com/ink/2010/main" type="line" rotatedBoundingBox="7686,3197 8897,3222 8886,3710 7676,3684"/>
            </emma:interpretation>
          </emma:emma>
        </inkml:annotationXML>
        <inkml:traceGroup>
          <inkml:annotationXML>
            <emma:emma xmlns:emma="http://www.w3.org/2003/04/emma" version="1.0">
              <emma:interpretation id="{4EE886E4-431E-423D-8908-2225D376988D}" emma:medium="tactile" emma:mode="ink">
                <msink:context xmlns:msink="http://schemas.microsoft.com/ink/2010/main" type="inkWord" rotatedBoundingBox="7686,3197 8897,3222 8886,3710 7676,3684">
                  <msink:destinationLink direction="to" ref="{278FCB54-8ADE-4CE4-9469-D2DBD32424DF}"/>
                  <msink:destinationLink direction="with" ref="{4E4B49D6-A1C0-46E0-B949-E0CA187A722C}"/>
                </msink:context>
              </emma:interpretation>
              <emma:one-of disjunction-type="recognition" id="oneOf2">
                <emma:interpretation id="interp10" emma:lang="en-US" emma:confidence="0">
                  <emma:literal>A-B</emma:literal>
                </emma:interpretation>
                <emma:interpretation id="interp11" emma:lang="en-US" emma:confidence="0">
                  <emma:literal>A-1 3</emma:literal>
                </emma:interpretation>
                <emma:interpretation id="interp12" emma:lang="en-US" emma:confidence="0">
                  <emma:literal>F B</emma:literal>
                </emma:interpretation>
                <emma:interpretation id="interp13" emma:lang="en-US" emma:confidence="0">
                  <emma:literal>At 3</emma:literal>
                </emma:interpretation>
                <emma:interpretation id="interp14" emma:lang="en-US" emma:confidence="0">
                  <emma:literal>a B</emma:literal>
                </emma:interpretation>
              </emma:one-of>
            </emma:emma>
          </inkml:annotationXML>
          <inkml:trace contextRef="#ctx0" brushRef="#br0" timeOffset="-2820.1613">1 480 42,'0'0'17,"0"0"1,0 0 1,0 0-6,0 0 0,-7-29 0,7 29-2,7-23-1,0 6-1,0-6-1,2 3 0,1-11-3,2 2 0,3-9-2,5 2 0,-4-4 0,6-2-1,2 6-1,-3-1 2,-1 8-2,-3 8 1,-3 4-1,-14 17 0,24-9 0,-24 9 0,7 28 0,0-1-1,-7 7 1,-1 6 0,-1 9 0,2 4-1,-4-3 1,2-1-1,1-3 0,1-8 1,1-8-1,1-8-1,-2-22-1,4 22-1,-4-22-4,0 0-9,0 0-12,0 0-1,14-24-1,-14 24 2</inkml:trace>
          <inkml:trace contextRef="#ctx0" brushRef="#br0" timeOffset="-2604.1485">134 295 88,'0'0'24,"0"0"1,-6-22-1,6 22-16,22-12-3,-2 5-2,3 1-2,5 4-10,4 4-15,-4-7-1,8 8 1,-11-6-1</inkml:trace>
          <inkml:trace contextRef="#ctx0" brushRef="#br0" timeOffset="-2256.1291">486 270 55,'0'0'22,"0"0"1,0 0 0,0 0-8,0 0-2,22 7-3,-22-7-2,29 0-4,-11 0-1,6-2-3,1 4-8,8 0-15,-10-9-1,10 3 0,-9-7-1</inkml:trace>
          <inkml:trace contextRef="#ctx0" brushRef="#br0" timeOffset="-956.0547">875 168 55,'0'0'20,"0"0"1,0 0 0,-15-16-8,15 16-2,0 0-3,22-25 0,-22 25-3,29-19-1,-7 10 0,-4 0 0,6 4-1,-2 1-1,1 4 0,-1 0 0,0 6-1,-4 1 0,0 4 0,-18-11-1,22 27 1,-22-27 0,4 31-1,-10-15 1,-5 4 0,-3-4-1,-3-3 0,-1 2 1,2-4-1,16-11 1,-26 16-1,26-16 1,0 0-1,0 0 1,0 0-1,0 0 0,22 5 0,-22-5 0,33 8 0,-13 1 0,0 3 1,2 5-1,-2 1 0,-2-2 1,-2 4 1,-7 0 1,-1-2-1,-10 0 1,-4-3-1,-14-4 0,-5-2 0,-13-2-3,-11-7-19,-2-13-9,5-5 0,5-15-1,13-10 0</inkml:trace>
          <inkml:trace contextRef="#ctx0" brushRef="#br0" timeOffset="-1513.0866">928 136 25,'0'0'15,"0"0"1,0 0 3,0 0-1,0 0-1,0 0-2,0 0 0,0 0-3,0 0-2,0 0-1,0 0-3,-13 30-1,9-11-2,2 6 0,1 6-2,-1 3 0,4 4 0,3-1 0,-1-3-1,-3-5-1,7 0-1,-6-14-2,5 3-5,-7-18-9,0 0-8,0 0 0,0 0 0,7-24 1</inkml:trace>
        </inkml:traceGroup>
      </inkml:traceGroup>
    </inkml:traceGroup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01T16:13:50.8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53C8F43-D6B7-4B1E-BA62-3730EC31AF1D}" emma:medium="tactile" emma:mode="ink">
          <msink:context xmlns:msink="http://schemas.microsoft.com/ink/2010/main" type="writingRegion" rotatedBoundingBox="3592,12171 5613,12082 5645,12808 3624,12897"/>
        </emma:interpretation>
      </emma:emma>
    </inkml:annotationXML>
    <inkml:traceGroup>
      <inkml:annotationXML>
        <emma:emma xmlns:emma="http://www.w3.org/2003/04/emma" version="1.0">
          <emma:interpretation id="{02E722D4-442C-44BF-BEC6-D731242C291C}" emma:medium="tactile" emma:mode="ink">
            <msink:context xmlns:msink="http://schemas.microsoft.com/ink/2010/main" type="paragraph" rotatedBoundingBox="3592,12171 5613,12082 5645,12808 3624,128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BED59E5-0743-4106-A75D-800B7D8DA4E5}" emma:medium="tactile" emma:mode="ink">
              <msink:context xmlns:msink="http://schemas.microsoft.com/ink/2010/main" type="line" rotatedBoundingBox="3592,12171 5613,12082 5645,12808 3624,12897"/>
            </emma:interpretation>
          </emma:emma>
        </inkml:annotationXML>
        <inkml:traceGroup>
          <inkml:annotationXML>
            <emma:emma xmlns:emma="http://www.w3.org/2003/04/emma" version="1.0">
              <emma:interpretation id="{B62A4D11-1F89-4938-B470-C0CF84305511}" emma:medium="tactile" emma:mode="ink">
                <msink:context xmlns:msink="http://schemas.microsoft.com/ink/2010/main" type="inkWord" rotatedBoundingBox="3592,12171 5613,12082 5645,12808 3624,12897">
                  <msink:destinationLink direction="from" ref="{4C6B5003-01A6-489C-861A-7FA5ABAFB375}"/>
                </msink:context>
              </emma:interpretation>
              <emma:one-of disjunction-type="recognition" id="oneOf0">
                <emma:interpretation id="interp0" emma:lang="en-US" emma:confidence="0">
                  <emma:literal>A+B</emma:literal>
                </emma:interpretation>
                <emma:interpretation id="interp1" emma:lang="en-US" emma:confidence="1">
                  <emma:literal>At B</emma:literal>
                </emma:interpretation>
                <emma:interpretation id="interp2" emma:lang="en-US" emma:confidence="0">
                  <emma:literal>A1 -B</emma:literal>
                </emma:interpretation>
                <emma:interpretation id="interp3" emma:lang="en-US" emma:confidence="0">
                  <emma:literal>Al -B</emma:literal>
                </emma:interpretation>
                <emma:interpretation id="interp4" emma:lang="en-US" emma:confidence="0">
                  <emma:literal>AFB</emma:literal>
                </emma:interpretation>
              </emma:one-of>
            </emma:emma>
          </inkml:annotationXML>
          <inkml:trace contextRef="#ctx0" brushRef="#br0">0 584 45,'0'0'17,"0"0"0,0 0 1,0 0-2,0 0-2,0 0-1,0 0-3,0 0 0,0 0-1,0 0-1,0 0-1,3-23-1,5-1-1,6-1-1,3-11-2,3-4 0,-2-9-1,9-2 0,4-3 0,-2 2 0,-2 3-1,-1 5 1,-5 5-1,1 6 1,-2 8 0,-3 7-1,-17 18 0,16-22 1,-16 22-1,16 5 0,-16-5 0,13 40 0,-6-11 1,1 15-1,-1 6 1,-2 12 0,-3 1 0,0 6 0,2-8 0,-3-1-1,-1-9 1,2-8-1,2-9 0,-2-12-1,-2-22-1,7 22-2,-7-22-9,0 0-14,0 0-1,9-18 0,-9 0 0,-4-4 0</inkml:trace>
          <inkml:trace contextRef="#ctx0" brushRef="#br0" timeOffset="224.0124">87 382 100,'0'0'24,"0"0"0,20-22 0,4 17-16,7-3-4,8 5-2,9-1-8,3 4-17,1-2 0,6 4-1,-5-6 0,0 6-2</inkml:trace>
          <inkml:trace contextRef="#ctx0" brushRef="#br0" timeOffset="932.0533">828 297 83,'0'0'23,"0"0"2,19-17-1,1 12-7,5-4-9,15 3-3,9 5-11,6-3-16,1 0-1,4 6-2,-2-5 0,4 3-1</inkml:trace>
          <inkml:trace contextRef="#ctx0" brushRef="#br0" timeOffset="736.0416">1005 204 80,'0'-18'24,"0"18"-1,0 0 1,-6-18-10,6 18-4,0 0-4,0 0-1,0 0-2,4 26 0,-2-10-1,-1 7 0,1 6 0,0 0 0,2 7-1,-4-1-2,0-1-1,-2-7-5,4 0-12,-2-7-7,0-20 0,-6 24 0,6-24 0,0 0 0</inkml:trace>
          <inkml:trace contextRef="#ctx0" brushRef="#br0" timeOffset="1848.1057">1535-43 111,'-9'-17'27,"4"-1"-1,5 18-1,9-25-17,-9 25-3,34-18-4,-8 14 0,5 8-1,1 5 0,5 7-1,-3 8 1,3-1 0,-8 6 0,-4 5 0,-5-1 0,-5 0 0,-8-1 0,-13-3 0,-4-2 0,-7-1 0,-3-1 0,-5-7-1,1-5 1,2-1 0,4-4 0,18-8 0,-20 7-1,20-7 0,0 0 1,0 0-1,17-7 1,-1 5-1,4 2 1,2 0-1,5 3 2,0 6-1,8 4 1,-3 2 0,1 12 1,-2 0-1,-6 0 1,-3 2 0,-9-2 0,-8 2 0,-15-6 0,-10 1-1,-13-10 1,-13-3-3,-4 0-13,-10-13-13,3-16 0,12-9-2,8-18 0,16-9-1</inkml:trace>
          <inkml:trace contextRef="#ctx0" brushRef="#br0" timeOffset="1320.0755">1652 134 79,'0'0'22,"-17"13"0,17-13 1,4 34-10,-6-11-3,9 15-2,-5 0 0,5 13-3,-3-6 0,5 2-2,-2-5-1,4-6-3,4-7-9,-4-9-15,-11-20-1,29-6 0,-18-13-1,0-7 1</inkml:trace>
        </inkml:traceGroup>
      </inkml:traceGroup>
    </inkml:traceGroup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01T16:13:54.1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C6B5003-01A6-489C-861A-7FA5ABAFB375}" emma:medium="tactile" emma:mode="ink">
          <msink:context xmlns:msink="http://schemas.microsoft.com/ink/2010/main" type="inkDrawing" rotatedBoundingBox="6212,12298 8515,12181 8535,12573 6232,12690" semanticType="callout" shapeName="Other">
            <msink:sourceLink direction="from" ref="{B62A4D11-1F89-4938-B470-C0CF84305511}"/>
            <msink:sourceLink direction="to" ref="{86124A7D-106A-47FA-8D96-94E7311A8D50}"/>
          </msink:context>
        </emma:interpretation>
      </emma:emma>
    </inkml:annotationXML>
    <inkml:trace contextRef="#ctx0" brushRef="#br0">17 255 12,'0'0'10,"0"0"3,0 0 1,-18 9 3,18-9 0,0 0 2,18-6-4,-18 6-2,31-5-1,-7 5-2,3-2-3,13 4 0,2 0-2,10-2 0,7 3-1,6 1-1,2-2 0,10 0 0,4-6 0,7 2 0,-1-7-1,4 4 1,1-3-1,1-2 0,0 1-1,-1 3 1,-1-3-1,-4 5 0,1 1 1,-7 1-1,-6 0-1,-4 2 1,-13-2 0,-2 2-1,-5 0 1,-5 0-1,-6-3 0,-4-3 1,0 3-1,1-1 0,-7-1 0,1-1 0,-3 1 0,-1 1 1,-5 2-1,-6-3 0,-16 5 1,22-5 0,-22 5-1,0 0 1,0 0 0,-2-22 0,2 22 0,-24-16-1,6 7 0,-2-2 0,-5 2 0,-1-2 0,-3 2 1,0 2-1,0-3 0,2 1 0,1 0 0,6 0 1,4 4 0,16 5-1,-22-7 1,22 7-1,0 0 0,0 0 0,0 0 1,17 9-2,-17-9 1,31 20 0,-11-11 0,1 3 0,5-1 0,-1 2 0,2-2 0,-3 0 0,0-1 1,-2-1-1,-1 2 0,1-3 0,-2-1 0,-2 0 0,-18-7 0,29 13 0,-29-13 0,22 9 0,-22-9 0,0 0 0,0 0 0,-2 16 0,2-16 0,-21 14 0,2-3 1,19-11-1,-32 33 0,14-13 1,-1 1-1,1 1 0,4-2 0,1 2 0,6-4-2,7-18-11,-6 16-14,6-16-3,37-9 1,1-5-2,11-13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7T15:05:27.5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40F8D40-723C-45B9-8A77-075002859C3A}" emma:medium="tactile" emma:mode="ink">
          <msink:context xmlns:msink="http://schemas.microsoft.com/ink/2010/main" type="inkDrawing" rotatedBoundingBox="10917,109 13815,1723 13131,2951 10233,1338" semanticType="callout" shapeName="Other">
            <msink:sourceLink direction="from" ref="{681434CC-5235-48CA-84B2-B92FD31142B8}"/>
            <msink:sourceLink direction="to" ref="{D62E8C48-2EA3-46F1-8A30-349AC74BDB03}"/>
          </msink:context>
        </emma:interpretation>
      </emma:emma>
    </inkml:annotationXML>
    <inkml:trace contextRef="#ctx0" brushRef="#br0">11 0 18,'0'0'10,"-13"23"2,13-23 1,0 0-2,0 0 1,6 17-1,-6-17 0,18 3-2,-18-3 0,27 6-1,-7-1-1,2-5-2,9 0 0,3 0-2,8-2 0,4 2 1,6-3-1,3-1-1,5-1 1,0 3 0,0 0 0,-4 4-1,2 2 1,-1-4-1,1 7 1,-6-4 0,5 3 0,-3-4 0,4 5 0,1-5 0,6-4 0,-3 0-1,5-2 0,6 1 0,-1-6-1,1 3 0,-2-1 0,-6 2-1,-5 5 1,-5 0-1,-10 1 0,-3 1 0,-9 4 0,-1-3 0,-4 6 0,-3-5 0,4 1 0,2 1 0,0-1 0,4-1 0,-3-4 0,3 5 1,-3-6-1,3 6 0,-4-3 0,-2 1 0,0-1 1,-4-4-1,5 4 0,-1-2 0,2 2 1,1-6-1,5 3 0,-3-3-1,1 2 1,1-3 0,-5 7-1,0-6 0,-6 0 1,-1 6-1,-2 0 1,-6-4 0,0 4 0,-16-2 0,29-4 0,-29 4 0,35-3 0,-21-1 0,3 2 0,-17 2-1,29-3 1,-29 3 0,27 1-1,-27-1 1,22-1 0,-22 1 0,16 1 0,-16-1-1,15 2 1,-15-2 0,0 0 0,16-3 0,-16 3 0,0 0 0,0 0 0,0 0 1,0 0-1,0 0 0,0 0 0,0 0 0,0 0 0,0 0 0,0 0 0,0 0-1,0 0 1,0 0 0,2 25 0,-4-5 0,-1 2 0,-1 6 0,2 1 0,-3 6 0,3 1 0,0 2 0,-2 2 0,3 3 0,-5 1 0,1 1 0,1 4 0,-3 1 0,1 6 1,4-3-1,-3-1 0,5 1 0,0-4 1,2-4-1,1 2 0,-1-9 0,0 0 0,-2 0 0,2-4 0,-2 2-1,-2-3 2,0-1-1,-1-3 0,1-1-1,0-1 1,0-6 0,0-1 0,1 0 0,1-4 0,0 1 0,0 1 0,0-2-1,1 2 1,1-2 0,-2 1 0,0-17 0,4 29 1,-4-29-1,0 23 0,0-23 0,0 20 0,0-20 0,0 0 0,2 20 0,-2-20 0,0 0-1,0 0 2,1 16-1,-1-16 0,0 0 1,0 0 0,0 0 0,0 0 0,-10-16 0,10 16-1,-19-24 1,19 24 0,-29-25-1,11 11 0,0 1 1,-4 2-1,0 2 1,1 0-1,1 2 0,1 0 1,19 7-1,-29-9 1,29 9-1,-18-6 1,18 6-1,0 0 1,0 0-1,0 0 0,0 0 0,0 0 0,0 16 0,0-16 0,18 22 0,-18-22 0,29 33 0,-10-17 0,-1 0 0,0 1 0,0-5 0,-2-3 0,-16-9 0,28 22 0,-28-22 0,22 18 0,-22-18 0,16 14 0,-16-14 0,0 0 0,18 17 0,-18-17 1,0 0-1,16 9 0,-16-9 1,0 0-1,0 0 0,0 0 1,22-26-1,-22 26 1,18-30-1,-5 8 0,3-3 1,3-2-1,-1-2 1,2 1 0,-4 1-1,0 4 0,-1 3-1,-6 2-2,-9 18-17,20-13-9,-20 13-1,0-16 0,0 16-1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01T16:13:55.0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4E5A72B-1F05-4AAE-834E-6196870F4C44}" emma:medium="tactile" emma:mode="ink">
          <msink:context xmlns:msink="http://schemas.microsoft.com/ink/2010/main" type="writingRegion" rotatedBoundingBox="9374,11955 10155,11955 10155,12545 9374,12545"/>
        </emma:interpretation>
      </emma:emma>
    </inkml:annotationXML>
    <inkml:traceGroup>
      <inkml:annotationXML>
        <emma:emma xmlns:emma="http://www.w3.org/2003/04/emma" version="1.0">
          <emma:interpretation id="{5AB23F45-D798-4340-91E2-96AE35AF16F0}" emma:medium="tactile" emma:mode="ink">
            <msink:context xmlns:msink="http://schemas.microsoft.com/ink/2010/main" type="paragraph" rotatedBoundingBox="9374,11955 10155,11955 10155,12545 9374,125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EDB20E-7FED-4E42-82D7-3B23856C12F5}" emma:medium="tactile" emma:mode="ink">
              <msink:context xmlns:msink="http://schemas.microsoft.com/ink/2010/main" type="line" rotatedBoundingBox="9374,11955 10155,11955 10155,12545 9374,12545"/>
            </emma:interpretation>
          </emma:emma>
        </inkml:annotationXML>
        <inkml:traceGroup>
          <inkml:annotationXML>
            <emma:emma xmlns:emma="http://www.w3.org/2003/04/emma" version="1.0">
              <emma:interpretation id="{1CE1C9AB-9276-4861-8A72-11D85B90F7D5}" emma:medium="tactile" emma:mode="ink">
                <msink:context xmlns:msink="http://schemas.microsoft.com/ink/2010/main" type="inkWord" rotatedBoundingBox="9374,11955 10155,11955 10155,12545 9374,12545"/>
              </emma:interpretation>
              <emma:one-of disjunction-type="recognition" id="oneOf0">
                <emma:interpretation id="interp0" emma:lang="en-US" emma:confidence="1">
                  <emma:literal>c</emma:literal>
                </emma:interpretation>
                <emma:interpretation id="interp1" emma:lang="en-US" emma:confidence="0">
                  <emma:literal>C</emma:literal>
                </emma:interpretation>
                <emma:interpretation id="interp2" emma:lang="en-US" emma:confidence="0">
                  <emma:literal>a</emma:literal>
                </emma:interpretation>
                <emma:interpretation id="interp3" emma:lang="en-US" emma:confidence="0">
                  <emma:literal>E</emma:literal>
                </emma:interpretation>
                <emma:interpretation id="interp4" emma:lang="en-US" emma:confidence="0">
                  <emma:literal>2</emma:literal>
                </emma:interpretation>
              </emma:one-of>
            </emma:emma>
          </inkml:annotationXML>
          <inkml:trace contextRef="#ctx0" brushRef="#br0">346 121 43,'0'0'17,"0"0"2,0 0 1,0 0-1,0 0-3,0 0-1,0 0-3,0 0-1,0 0-2,-13-26-1,13 26-2,-4-20-2,4 20 0,-14-28-1,14 28-1,-27-24 0,27 24-1,-31-20 0,9 16-1,0 8 0,0 5 0,-3 6 0,-2 6 0,-1 6 0,3 8 1,-2 8-1,5 2 1,2 2-1,9 2 1,4 0 1,12-2-1,8-3 0,12-6 1,6-4-1,15-9 0,6-3 1,10-4-1,2-7 1,7-4-1,0-7 0,-4-3 0,-4-5 0,-5 1 0,-12-4-1,-10 0-4,-7 4-24,-12-2-1,-17 9-1,14-23-1,-14 3 0,11-4-2</inkml:trace>
        </inkml:traceGroup>
      </inkml:traceGroup>
    </inkml:traceGroup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01T16:13:56.9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DF140F2-D4EE-4404-9F31-B29EF479C8C1}" emma:medium="tactile" emma:mode="ink">
          <msink:context xmlns:msink="http://schemas.microsoft.com/ink/2010/main" type="writingRegion" rotatedBoundingBox="3094,13134 12242,12829 12275,13811 3127,14117"/>
        </emma:interpretation>
      </emma:emma>
    </inkml:annotationXML>
    <inkml:traceGroup>
      <inkml:annotationXML>
        <emma:emma xmlns:emma="http://www.w3.org/2003/04/emma" version="1.0">
          <emma:interpretation id="{154EE0C7-8768-4D77-995B-D70339C707A4}" emma:medium="tactile" emma:mode="ink">
            <msink:context xmlns:msink="http://schemas.microsoft.com/ink/2010/main" type="paragraph" rotatedBoundingBox="3094,13134 12242,12829 12275,13811 3127,141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2F7A73B-AD20-4456-B6D3-DB8C29C5BDE8}" emma:medium="tactile" emma:mode="ink">
              <msink:context xmlns:msink="http://schemas.microsoft.com/ink/2010/main" type="line" rotatedBoundingBox="3094,13134 12242,12829 12275,13811 3127,14117"/>
            </emma:interpretation>
          </emma:emma>
        </inkml:annotationXML>
        <inkml:traceGroup>
          <inkml:annotationXML>
            <emma:emma xmlns:emma="http://www.w3.org/2003/04/emma" version="1.0">
              <emma:interpretation id="{80D051F4-D4B7-40D9-882B-CF908D7398A6}" emma:medium="tactile" emma:mode="ink">
                <msink:context xmlns:msink="http://schemas.microsoft.com/ink/2010/main" type="inkWord" rotatedBoundingBox="3099,13305 6083,13205 6108,13950 3124,14050"/>
              </emma:interpretation>
              <emma:one-of disjunction-type="recognition" id="oneOf0">
                <emma:interpretation id="interp0" emma:lang="en-US" emma:confidence="1">
                  <emma:literal>Reactants</emma:literal>
                </emma:interpretation>
                <emma:interpretation id="interp1" emma:lang="en-US" emma:confidence="0">
                  <emma:literal>reactants</emma:literal>
                </emma:interpretation>
                <emma:interpretation id="interp2" emma:lang="en-US" emma:confidence="0">
                  <emma:literal>Reactant</emma:literal>
                </emma:interpretation>
                <emma:interpretation id="interp3" emma:lang="en-US" emma:confidence="0">
                  <emma:literal>reactant</emma:literal>
                </emma:interpretation>
                <emma:interpretation id="interp4" emma:lang="en-US" emma:confidence="0">
                  <emma:literal>Reactance</emma:literal>
                </emma:interpretation>
              </emma:one-of>
            </emma:emma>
          </inkml:annotationXML>
          <inkml:trace contextRef="#ctx0" brushRef="#br0">-489 1509 40,'0'0'15,"-18"-9"2,18 9 1,0 0-1,0 0-5,0 0-1,0 0 0,0 0-2,14 30 0,-8-6-2,-4 1-1,3 8-1,-3-1 0,3 6-3,-1-3 0,0-3-1,-3-10 0,5-6 1,-6-16 0,4 16 0,-4-16-1,0 0 1,-2-23 0,-2 3-1,0-9 0,1-5 0,1-6-1,0-7 0,0-2 0,4-2 0,0-1-1,2 1 1,1 11 0,1 1-1,3 6 1,0 8 0,0 5-1,-9 20 1,25-20 0,-25 20 0,31 11 0,-15 2 0,3 10 0,-8 2 1,1 6-1,-4 3 0,-1 1 0,-5-1 1,-11-3-1,-1-4 0,-4-2 2,-1-3-2,-3 0 1,2-8-1,-1-3 1,17-11-1,-21 15 0,21-15 0,0 0 0,0 0 0,0 0 1,0 0-1,16 1 1,0 12-1,3 0 0,4 7 1,1 3-1,1 1 0,-1-3 1,-2-1-2,-1-7-2,-2-9-4,-3-3-18,-16-1-1,22-10-1,-22 10 0,9-28 0</inkml:trace>
          <inkml:trace contextRef="#ctx0" brushRef="#br0" timeOffset="445.0249">-44 1518 83,'0'0'22,"0"0"2,20 9-2,-20-9-11,20-6-3,-3 4-1,-17 2-1,36-18-2,-22 9-1,3-2 0,-17 11-1,23-23 0,-23 23 1,4-24-1,-4 24-1,0 0 1,-27-18-1,10 18-1,-4 8 1,1 2-1,-4 9 0,2 4 0,4 6 0,2 7 0,3 2 0,7-2-1,6 0 1,8-1 0,8-6 0,6-6-3,11-5-3,3-10-16,9-7-5,10-6 1,-6-4-1,2-4 0</inkml:trace>
          <inkml:trace contextRef="#ctx0" brushRef="#br0" timeOffset="864.0493">476 1548 91,'-27'-29'25,"12"19"-1,-7 1 1,-3 0-18,5 7-1,-2 2 0,2 5-1,0 2-2,4 6 0,-2 9-1,5-4 0,4 5 0,9 1-1,0-2 0,7-3-1,-7-19 1,31 29-1,-9-29 1,1-5-1,1-8 0,1-3 2,-1-6-2,-2 4 1,-8-5-1,1 3 1,-4 2-1,-11 18 0,16-17 0,-16 17 0,0 0 0,22 8 1,-17 8-2,3 6 0,1 3 1,2 0-3,0 6-2,-2-4-10,5-3-11,1-4-1,1-10 0,2-4 0</inkml:trace>
          <inkml:trace contextRef="#ctx0" brushRef="#br0" timeOffset="1120.0636">841 1489 71,'0'0'23,"0"0"1,-20-6 0,20 6 1,-33 8-16,33-8-1,-34 30-2,19-10-2,4 4-1,1 3-1,8-2 0,2 4-1,7-2-1,2-3-1,13-10-4,2-3-11,3-7-10,4-4 0,-2-9-1,2-2 1</inkml:trace>
          <inkml:trace contextRef="#ctx0" brushRef="#br0" timeOffset="1568.0896">945 1418 93,'0'0'26,"-2"-23"-2,2 23 1,38-20-18,-7 9-10,13-2-17,6 10-2,1-1-2,4 6-1</inkml:trace>
          <inkml:trace contextRef="#ctx0" brushRef="#br0" timeOffset="1398.0797">1092 1062 111,'-6'-18'27,"6"18"0,-7-17-1,7 17-18,-2 17-3,2 10-2,2 16-2,4 4-1,-5 13 1,5 1-1,-4 8 1,5 4-1,-7-10-1,0-5 0,0-13-4,7-3-8,-7-12-14,0-12 0,0-18-1,0 0 0</inkml:trace>
          <inkml:trace contextRef="#ctx0" brushRef="#br0" timeOffset="1968.1121">1433 1454 95,'-30'-18'25,"10"16"1,-2-3 0,-4 5-16,6 7-2,-1 0-3,21-7-1,-29 33-2,21-13-1,8 5 0,0-5-1,11 2 1,-11-22-2,26 23 2,-6-17-1,-2-8 0,4-5 1,-1-11-1,1 1 1,-7-3-1,5 4 1,-20 16-1,21-20 0,-21 20 0,0 0 0,19 22 1,-14 0-2,1-1 0,-3 1-3,12 2-6,-3-6-17,-12-18 1,19 16-1,-19-16-1</inkml:trace>
          <inkml:trace contextRef="#ctx0" brushRef="#br0" timeOffset="2388.1365">1686 1443 88,'0'0'25,"-14"0"0,14 0-1,-8 28-7,5-12-12,4 4-1,1 5-2,2 0-1,-4-3 0,4-2-1,-4-4 2,0-16-2,0 0 1,18 6 0,-18-6-1,20-31 2,0 9-2,0-1 1,1-4-1,5 7 1,-4 2-1,-2 3-1,-4 6 1,-1 6 0,-15 3 0,23 12 0,-12 14 0,-7 6-1,1 4 1,-3 2-1,2 0 0,-1-2-1,1-5-1,0-6-4,-1-8-10,-3-17-7,0 0-1,24-7 0,-17-12-1</inkml:trace>
          <inkml:trace contextRef="#ctx0" brushRef="#br0" timeOffset="2878.1641">2017 1442 92,'-13'-17'25,"13"17"0,-18-27 0,18 27-14,11-25-5,-11 25-5,36-31-11,-5 15-13,5 5-2,3 0 0,4 8-1</inkml:trace>
          <inkml:trace contextRef="#ctx0" brushRef="#br0" timeOffset="2711.1551">2075 1089 93,'-13'-22'27,"13"22"0,-11-18 0,11 18-11,0 0-8,0 0-2,0 0-1,18 15-2,-8 10 0,-5 11-1,0 6 0,-1 12 0,-2 2-1,0 6 0,-2-3 0,3 3-1,-3-6-1,0-7-1,0-10-1,8-4-1,-8-12-4,5 1-5,-5-24-16,-5 20 1,5-20 0,0 0 1,0 0 1</inkml:trace>
          <inkml:trace contextRef="#ctx0" brushRef="#br0" timeOffset="3260.186">2462 1378 76,'0'0'23,"0"0"1,0 0 0,0 0-9,0 0-6,-20-12 0,20 12-2,-25 1-3,6 7 0,-1-3-2,2 4 0,0 0 0,18-9-1,-20 20-1,20-20 0,0 0 0,0 0-1,27 16 1,-9-10 0,2-1-1,2 4 1,-5 2 1,4 4 0,-6 6 0,-8-1 0,2 4 1,-5 3-1,-8-7 2,-1 2-2,-6-4 0,-5 0-1,-6-9 0,-5 0-2,-6-7-24,-9-11-1,6-10-1,3-9-1,4-12 0</inkml:trace>
        </inkml:traceGroup>
        <inkml:traceGroup>
          <inkml:annotationXML>
            <emma:emma xmlns:emma="http://www.w3.org/2003/04/emma" version="1.0">
              <emma:interpretation id="{86124A7D-106A-47FA-8D96-94E7311A8D50}" emma:medium="tactile" emma:mode="ink">
                <msink:context xmlns:msink="http://schemas.microsoft.com/ink/2010/main" type="inkWord" rotatedBoundingBox="9602,12917 12242,12829 12275,13811 9635,13899">
                  <msink:destinationLink direction="to" ref="{4C6B5003-01A6-489C-861A-7FA5ABAFB375}"/>
                </msink:context>
              </emma:interpretation>
              <emma:one-of disjunction-type="recognition" id="oneOf1">
                <emma:interpretation id="interp5" emma:lang="en-US" emma:confidence="1">
                  <emma:literal>Products</emma:literal>
                </emma:interpretation>
                <emma:interpretation id="interp6" emma:lang="en-US" emma:confidence="0">
                  <emma:literal>Product S</emma:literal>
                </emma:interpretation>
                <emma:interpretation id="interp7" emma:lang="en-US" emma:confidence="0">
                  <emma:literal>Pro ducts</emma:literal>
                </emma:interpretation>
                <emma:interpretation id="interp8" emma:lang="en-US" emma:confidence="0">
                  <emma:literal>Product s</emma:literal>
                </emma:interpretation>
                <emma:interpretation id="interp9" emma:lang="en-US" emma:confidence="0">
                  <emma:literal>Poo ducts</emma:literal>
                </emma:interpretation>
              </emma:one-of>
            </emma:emma>
          </inkml:annotationXML>
          <inkml:trace contextRef="#ctx0" brushRef="#br0" timeOffset="4440.2536">6044 1241 55,'0'0'18,"0"0"0,12 16 1,-15 2-4,1 9-6,2 6 1,-2 5-1,6 7-1,-6-1-1,5 4-2,-4-6 0,4-6-1,-1-9-1,0 0-1,-2-27 0,5 19-1,-5-19 1,2-19-1,-4-4 1,0-2 0,-3-8-1,0-9 0,-3-6 0,-1-8 0,0-8-1,0-1 1,0 5-1,4 3 0,-1 6 0,2 4 0,6 11 0,7 5 0,6 11 0,7 6 0,5 6-1,7 8 1,5 2 0,-1 9 0,-2 5 0,-1 8 0,-10-1 0,-7 6 1,-10 0 0,-8-4 1,-13 3-1,-4-3 0,-6-7 0,-6 0 0,-4-5-1,-1-8-2,-1 2-2,0-12-11,5-4-11,8 0-1,4-4 0,18 13-1</inkml:trace>
          <inkml:trace contextRef="#ctx0" brushRef="#br0" timeOffset="5091.2912">6387 1463 66,'0'0'20,"-4"17"1,4-17-1,2 21-3,-2-21-12,7 22 1,-7-22-1,13 16-2,-13-16 1,0 0-1,0 0 1,0 0-1,0 0 0,0 0 0,0 0 0,-11-23-1,2 5-1,2-2 0,1-5-1,6-6 1,6-4-1,3 3 0,5 5 0,5-4 0,2 7 0,-1 5-1,2 9 1,-2 9 0,-20 1 0,27 20-1,-17-2 1,-5 7 0,-3 2 1,-2 4-1,-2-2 1,2 3-1,0-6 1,0 1 0,2-7 0,5-2 0,-7-18 0,29 12 1,-11-13-1,4-5 0,-2-10 1,0 2-1,-4-8 1,-1-2-1,-6 1 0,-3-4 0,-12 1 0,-1 1 0,-8 3-1,-3 6 0,-9 7-1,-2 4-3,3 12-8,-5 7-15,1-1 1,10 1-2,20-14 1</inkml:trace>
          <inkml:trace contextRef="#ctx0" brushRef="#br0" timeOffset="5680.3249">7021 1337 77,'-16'-4'24,"16"4"-1,-35 2 2,17-2-11,4 7-4,-8 0-3,7 4-4,-1 2-1,5 5 0,0 0-2,6 2 0,3 4 0,4-3-1,3 5 1,4-7-1,6 1 1,-1-11-1,6-7 2,-2-7 0,2-10 1,-2-3 0,1-14 1,-3-6 1,0-11-1,1-4 2,-6-10-2,3-2-1,1-7 0,-6 3-1,0 9 1,-4 10-2,1 8 1,-4 11-1,-2 13 0,0 18 0,0 0 0,-15 38 0,8 4 1,0 8-1,-3 12 0,3 10 0,0 4 0,1 0 0,6-7 0,8-9-1,4-12-1,-2-15-4,13-8-20,-3-12-1,2-13-2,2-6 1,-4-6 0</inkml:trace>
          <inkml:trace contextRef="#ctx0" brushRef="#br0" timeOffset="5987.3424">7334 1415 85,'-4'18'22,"4"3"0,0-1 2,4 0-14,7 2-3,-11-22-1,32 25 0,-12-25 0,2-5-1,0-12 0,0-1-1,-4-18 0,4 4 1,-6-14-2,0 1-1,-7-2 0,1 7-1,-5 4-1,-3 5-2,1 12-2,-8-3-10,5 22-13,0 0-2,0 0 1,0 0-1</inkml:trace>
          <inkml:trace contextRef="#ctx0" brushRef="#br0" timeOffset="6543.3742">7819 1400 81,'0'-20'25,"0"20"1,0 0-1,-26-11 0,8 11-18,18 0 0,-25 17-3,25-17 0,-26 32-2,23-12 0,-3 7-1,6 8-1,9-7 0,6 1-1,5-5 1,3-4-1,1-9 1,5-9-1,0-17 1,6-8 2,-6-6-1,0-9 1,-4-9 0,4-6 1,-1-10-1,-1 1 1,-3-10-2,-1-9 1,-3-1-1,-2-5 0,-3 8-1,-4 5 1,-6 12 0,-5 13 0,-2 9 0,-3 15 0,5 25-1,-18-13 1,18 13 0,-20 38-1,11-1 0,1 15 0,3 17-1,-2 14 0,7 11 0,-2 2 1,4-4-1,3-5 0,2-9-1,3-17 0,-1-8-3,-4-22-6,8-13-18,-13-18 0,0 0 1,18-4-1</inkml:trace>
          <inkml:trace contextRef="#ctx0" brushRef="#br0" timeOffset="6754.3863">7872 1214 120,'0'0'29,"0"0"0,34-4-2,2-3-23,13 0-7,8-6-16,8 6-8,2 0-1,1-1 0,-3 5-1</inkml:trace>
          <inkml:trace contextRef="#ctx0" brushRef="#br0" timeOffset="7128.4072">8640 1147 98,'-18'2'27,"-2"8"0,-5-2 1,-1-3-16,1 15-4,-3-7-3,5 1-1,3-1-2,20-13-1,-22 23 0,22-23 0,-2 18-1,2-18 1,17 17-1,-17-17 0,34 23 1,-16-10-1,4 5 1,5 2-1,-5 2 1,2 5 0,-8-7 0,-1 5 0,-8 2 1,-7-3-1,-9-5 1,-11-8-2,-11 4-2,-16-15-25,-4-11-1,-6-5-3,-6-24 1,1-13-2</inkml:trace>
        </inkml:traceGroup>
      </inkml:traceGroup>
    </inkml:traceGroup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6:25:53.6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A7D793A-91D7-427A-9928-D36B229729B6}" emma:medium="tactile" emma:mode="ink">
          <msink:context xmlns:msink="http://schemas.microsoft.com/ink/2010/main" type="inkDrawing" rotatedBoundingBox="4257,11495 5634,2951 14211,4333 12834,12877" semanticType="enclosure" shapeName="Other">
            <msink:sourceLink direction="with" ref="{1F426672-8A2C-40F2-B664-AF0AB3784D53}"/>
            <msink:destinationLink direction="with" ref="{AA33F860-2010-4A5B-A945-02FD991FC0FC}"/>
            <msink:destinationLink direction="with" ref="{7E497163-374F-4E7A-865A-309F68A47330}"/>
            <msink:destinationLink direction="with" ref="{2927E067-C21F-40BD-98E2-DCBF52536C08}"/>
            <msink:destinationLink direction="with" ref="{743709F5-05A0-4F4B-8840-0C6548F2B7FE}"/>
            <msink:destinationLink direction="with" ref="{F00039E9-458A-43AB-83CB-4EE160EA2F70}"/>
            <msink:destinationLink direction="with" ref="{DDDB758D-FF95-4632-AC51-AF5FF0E3E627}"/>
            <msink:destinationLink direction="with" ref="{105DD63A-8EE8-4FAC-B00B-1C431A5F5B4E}"/>
            <msink:destinationLink direction="with" ref="{1B15A30C-F314-4A43-B6FF-BADDBBAC8C88}"/>
            <msink:destinationLink direction="with" ref="{F0122C6D-B211-4B7C-B533-093720DAEEF8}"/>
            <msink:destinationLink direction="with" ref="{C747A6D4-2FAF-4DA5-8FFD-DE661A2A9DBB}"/>
            <msink:destinationLink direction="with" ref="{7032CEF8-84C6-42DA-945A-ADA1DF04B054}"/>
            <msink:destinationLink direction="with" ref="{C96C0F42-09B5-4FDC-BD33-88A1E2128DEE}"/>
            <msink:destinationLink direction="with" ref="{201D314B-FF0C-4B4A-AB4F-0F1E43850CC3}"/>
            <msink:destinationLink direction="with" ref="{865ED8E1-FC32-4B8A-92FB-848FA0E13F81}"/>
            <msink:destinationLink direction="with" ref="{E25C03F5-D148-44B5-9B41-9994A51318DF}"/>
            <msink:destinationLink direction="with" ref="{B64844F0-0B1E-404B-A931-6EF181A030BA}"/>
            <msink:destinationLink direction="with" ref="{8AC1ECEC-C27A-48D6-9A33-DA359B6E4F0B}"/>
            <msink:destinationLink direction="with" ref="{91C16E95-5C50-4150-BF24-A2DCDD4EFCA3}"/>
            <msink:destinationLink direction="with" ref="{9B1EC8AA-AD23-4418-A099-095FC6BD726F}"/>
          </msink:context>
        </emma:interpretation>
      </emma:emma>
    </inkml:annotationXML>
    <inkml:trace contextRef="#ctx0" brushRef="#br0">39 212 19,'0'0'10,"0"0"1,0 0 2,0 0-1,0 0-1,-16 0 1,16 0-2,0 0 0,0 0-3,0 0-1,-16 0-1,16 0-1,0 0 0,-15-4-1,15 4-1,-23-2 1,23 2 1,-29 0-2,7-1 1,2 1 0,-6-2-1,4 2 0,-7-2 0,2 0 0,-2 2-1,0 0 0,-4-2 1,4 1-1,-2-3 0,6 0 0,-4 1 0,0 1 0,0 2 0,1-2-1,-4 0 1,-1 4 0,-3 2-1,-3-1 1,1 1-1,-5 1 0,1-1 1,-2-2 0,3 0-1,1-4 1,-2 0 0,2 4 0,-2-2 0,2 0-1,0 2 0,0 1 1,0-1-1,4 3 0,-2-1 0,5-2 1,4 2-1,2-4 0,1-4 0,6 4 0,0-4 1,2 4-1,-2-3 0,2 1 0,0 0 0,-4 2 0,0-2 0,-3 2 0,-3 0 0,1 0 0,0 2 0,0 0 0,-1 1 0,3-1 1,1 2-1,2-2 0,6 0 0,0 1 0,16-3 0,-22 0 0,22 0 0,0 0 0,-16 0 0,16 0 0,0 0 0,0 0-1,0 0 1,0 0 0,0 0-1,0 0 1,0 0-1,0 0 1,0 0 0,0 0 0,-17 25 1,17-25-1,-7 29 0,3-7 0,1 3 1,-3 6-1,3 4 1,1 8-2,0 6 1,6 5 0,-4 11 0,1 8 0,1 3-1,2 7 1,-1 4 0,1-1 0,-4 7-1,4 1 2,-2-2-1,-1 4-1,-1 1 2,4 7-2,0-1 2,-4 11-2,3 0 1,1 0 0,0 3-1,-1-1 2,4 1 0,-1-3-1,1 0 1,0-3-1,4-1 1,-2-1 0,-1 5-1,1 1 0,-6 5 0,3 3-1,-1 0 1,-3 0 0,0 2 0,-2-4 0,0 4 0,0-1 0,5 1 0,-5 2 0,0 3 1,2 2-2,0-2 2,3 4-1,3 0 0,-1 0 0,2-2 0,0-2 0,4-3 1,1-8 0,-1 6-1,4-6 1,-5-1 0,5-2 0,-6-4-1,-1-4 1,-2-1-1,-1-2 1,-2-9-2,-1-4 2,1-7-1,-3-9 1,-2-4-1,6-1 0,-4-11 1,-2-1-1,3-6 0,1-2 0,-4-8 0,5-1 0,-3-10 1,4-5-1,-3-3 0,3-4 0,-6-20 0,12 27 0,-12-27 0,17 20 0,-17-20 0,16 12-1,-16-12 2,33 15-1,-13-6 0,7-2 0,8 0 0,5-1 0,5-1 0,8-1 1,5-4-1,5 3 0,-1-1 0,5 2 1,-1 3-1,-1 0 0,1 1 0,-5 1 0,7 1 0,1 1 0,3-2 1,1-1-1,9-5 0,3-1 0,4 0 1,4-2-1,-2 0 0,-2-2 0,-2-3 1,-2 1-1,-5 0 0,-3-1 0,-5-1 0,-2-3 0,-3 0 0,-2-1 0,-1-1 0,3-2 0,0-1 0,-1-1 0,1 4 1,-2 2-2,1-2 1,1 6 0,-2 3 0,1 0 0,-4 4 1,5-2-1,0-5 0,6 3 0,-1-4 1,3-3-1,7 2 0,-1-7 0,1 1 0,7 6 0,-3 3 0,-3 1 0,1-1 0,-4 4 0,3 2 0,-3 0 0,0-1 0,2-1 0,-7-3 0,3-1 0,-4 1 0,-1-5 0,0 1 1,-3-2-2,-1 2 1,-3-2 1,1 3-1,0 3 0,2-3 0,4 6 1,-2 2-1,2 0 0,7 0 1,0 3-1,-2-3 1,-2 3 0,-2 1-1,1-3 1,-4 1-1,-2 1 1,-4-3-1,-3 0 0,4 2 1,-5-1-1,3-1 0,-4 0 0,-2-2 0,2 2 0,-6 0 1,3-4-1,-4 2 0,-6 0 1,-2 0-1,-5 2 1,-2-2-1,4 3 1,-6-1 0,3 2 0,-1-4 0,4 1-1,-1-4 1,8-1-1,-3-1 1,-3-1-1,1 1 0,-8-4 0,-5 3 1,-7 1-1,-4 0 0,-20 5 1,24-8-1,-24 8 0,0 0 1,21-12-1,-21 12 0,0 0 0,19-22 0,-19 22 0,9-25 1,-6 1-1,-3-12 1,2-4-1,-2-12 1,0-3 0,-2-4-1,2-5 0,0-1 1,2-2-1,-2 2 0,-2-2 1,2-5-1,-2-9 0,1-6 0,-1-9 0,-5-2-1,-1-3 1,-1 1 0,-2 1-1,-1 1 1,-3 2-1,2 0 1,4 4 0,-4-4 0,8 0 0,3-3 0,2-6 1,6 2-2,-3-4 2,5 6-2,-3-2 1,2 0 0,-1 1 0,-4 1 0,-2 3 0,-2 4 0,-4-3 0,-3-3 0,2 3 0,-2-5 1,-4 1-1,4-2 1,-2 0-1,0 0 1,4 3-1,0 1 1,-1 1-1,1 0 0,0 4 0,1 0 0,-1 0 0,-4-2 0,2 2 0,0-2 0,2 6 0,0 1-1,-1 1 1,1 1 0,3 9-1,1 4 1,3-6 0,0 2 0,3 1 0,5-3 0,-1-3 1,0-2-1,4-4 1,2-1-2,-2 5 2,0 5-1,-4 2 1,2 4-2,-2 4 1,-1 5 0,1 5 0,-5-5 0,3 0 0,-1-4 1,-1 0-1,5 0 0,-6 4 0,3 4 0,0 3 1,-3 7-2,0 10 2,-2 6-1,0 8 1,-2 2-1,2 5 0,-2-4 0,-3 5 1,5-1-1,-2 3 0,-1-4 0,1 1-1,-2 2 2,4 18-1,-7-27 0,7 27 0,-13-22 0,13 22 0,-20-15 0,20 15 0,-25-7 0,8 2 0,17 5 0,-32-9 0,13 5 0,1-3 0,-2 3 0,0-1 0,-1-2 0,-7 5 0,6-2 0,-7 6 0,4 0 0,-4-2 1,0 0-1,0 3 0,1-1 0,3-2 0,-4 0 0,2 2 1,1-4-1,-3 2-1,0 0 1,-5-2 1,1 2-1,-3 0 0,-3-1 0,-2 2 0,2-1 0,1-1 0,-4 1 0,8 1 0,-1 1-1,5 0 2,-1 0-2,-2 0 1,4-1 1,3-1-2,1 0 1,-4-1 0,0 1 0,3 1 0,-3-2 0,6 1 0,-6 0 0,5 1 0,-1 1 0,-1 2 0,4-2-1,1-1 2,-1 3-1,0-2 0,2-2 0,4-2 0,-1 2 0,17 0 0,-29-2 0,29 2 0,-23-2 0,23 2-1,-19-1 1,19 1 0,0 0 1,-18 0-2,18 0 1,0 0 0,0 0 0,0 0 0,-16-4 1,16 4-1,0 0-1,0 0 1,0 0 1,0 0-2,-22-2 2,22 2-2,0 0 1,-15-2 0,15 2 0,0 0 0,0 0 0,-20 2 0,20-2 0,0 0 0,0 0 0,-16 6 0,16-6 0,0 0 0,0 0 0,0 0-1,-14 3-1,14-3-3,0 0-7,0 22-20,0-22-1,5 18 0,-5-18 0</inkml:trace>
    <inkml:trace contextRef="#ctx0" brushRef="#br0" timeOffset="-5568.3184">36 150 20,'0'0'12,"0"0"0,0 0-1,0 0-2,0 0-1,0 0-1,0 0-1,0 0 0,0 0 1,-18 18 0,18-18-1,-9 24 0,7-6 0,-6 2-2,8 5 1,0 6-1,0 2-1,2 6-1,4 5 0,-4 6 1,3 5-1,0 6 2,-3 4-2,0 8 1,2 4 0,-1 3 0,3 0 0,-1-1-1,1 1 0,-4-2-1,3-1 0,-1-4-1,-1-1 1,-3 0-1,4-1 1,-4 0-1,4 1 1,-1-5-1,1 0 0,-1-2 1,1-5 0,0 3-1,1-3 1,-1 1-1,-2-3 1,-1 5-1,1 1 0,0 1 1,-6 5 0,1 4 0,3 2-1,-2 4 1,2 0-1,0-3 1,-4 3 0,4-2-1,6-6 0,-6 2 0,0-7 0,0 2 0,0-2 0,0 0 1,0 1-1,2 3 0,-4-2 0,-2-1 0,1-1 1,3 4-1,-6-4 0,4 3 0,-3-6 0,1 1 1,1-2-1,-1-3 1,2 0-1,0-3 1,2-4-1,-2 1 1,-1-3 0,5-6-1,-4 0 0,0-3 1,-2-4-1,4-4 1,-3 2-1,-1-3 1,0-1-1,1-3 0,-1 2 1,1-2-2,3 0 2,-2-5-2,0 1 1,2 4-1,4-6 2,-4 6-1,3-7 0,-1 0 0,0-2 0,-2 0 0,0-20 1,3 27-1,-3-27 0,0 0 1,0 0-1,-3 18 0,3-18 1,0 0-1,0 0 0,0 0 0,22 18 0,-22-18 1,21 9-1,-4-4 0,-17-5 0,32 4 0,-13-2 0,1 0 0,0-2 0,3-2 0,1 0 0,3 2 0,2-2 1,6-2-1,-3 1 0,5-4 0,1 3 1,2-1-1,5-3 0,-1-1 0,1 0 1,3-2-1,-3 4 0,0 0 1,1-2-1,-2 3 0,-6 3 0,0 1 0,0 2 0,2 5 0,-4-1 0,4 3 0,4 1-1,0 1 1,5-2 0,1-2 0,1 3 0,2-5 0,-2 3 0,2-1 0,-4 0 0,-2-1 0,-5 3 0,-2 0 0,-6-1 0,1 1 0,1-1 0,2-3 0,2 1 0,2-2 0,2-1 0,5 1-1,2 0 1,-1 3 0,1-3 0,0 4 0,4-1 0,-6-1 0,7 1 0,-5-3 0,2 2 0,1-4 0,1-2 0,-6 2 1,2-6-1,-2 5 0,-4-3 0,-1 2 0,-4 0 0,-2 2 0,0 0 0,-3 2-1,-1-2 1,1-2 0,-3 2 0,-1-3-1,4-1 1,-4 0 0,-2-1 0,2-4 0,-1 5 0,3-3 0,0 0 0,3 0 1,-1 3-2,1-1 1,-3 5 0,3 0 0,1 1 0,-7 3 0,7 1-1,-3 1 1,-1-2 0,3-3 0,1 1 0,-1 0 0,-5 0 0,3-4 0,-5 2 0,-3 0 0,-2 0 0,-4 0 0,0 2 0,-2 0 0,-4-2 0,6 0 0,-3-2 0,-1 4 0,-2-8 0,-14 6 0,28-2 0,-28 2-1,20-5 1,-20 5 0,0 0 0,0 0 0,16-6 0,-16 6 0,0 0 0,0 0 0,0 0 0,0 0 0,4-19 1,-4 19-1,-2-20 0,2 20 0,-4-33 1,2 13-1,1-3 0,-1-1 0,-2-7 0,4-8 1,-5-12-1,3-9 1,-2-10-1,1-6 1,-1-9-1,2-2 0,-1 6 1,-1 1-1,4 4 0,-2 5 0,2 6 1,-4 2-1,1 2 0,-1-6 0,-1-11-1,-3-2 2,-1-3-1,0-2 1,-2 2-1,4 0 1,-7-2-1,5 3 1,1 8 0,1-2 0,0-2-1,-1-5 0,5-2 0,-4-5 1,3-1-1,-3 1-1,1 3 0,4 5 1,-5 7 0,2-1-1,1 5 1,0 2-1,1 1 1,-1-5 0,4-3 0,-2-5 0,2 1 0,2 4 0,0 2 0,0 7 2,0 2-3,-2 7 2,1 0-2,1 6 2,-2 1-1,-2-7 0,1 0 0,-1-3-1,0-1 2,2-3-2,-2 2 2,4 0-1,0-4 0,1 7 1,-1 8-1,2 3 0,-1 4 0,-1 7 1,0 1-1,0 1 0,-2 7 0,0-2 0,0 1 1,4-1-1,-3-2-1,3 1 2,0 1-2,-1 2 1,-1 2 0,2 0 0,-2 5 0,-1 4 0,-1 2 0,2 0 0,-2-1 0,2-1 0,-2 18 0,2-32 0,1 15 0,-3 17 0,2-29 0,-2 29 0,6-20 1,-6 20-1,0 0 0,0 0 0,0-16 0,0 16 0,0 0-4,0 0-10,0 0-16,0 0 1,0 0-1,0 0-1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6:27:17.686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F426672-8A2C-40F2-B664-AF0AB3784D53}" emma:medium="tactile" emma:mode="ink">
          <msink:context xmlns:msink="http://schemas.microsoft.com/ink/2010/main" type="writingRegion" rotatedBoundingBox="12742,11596 7307,11604 7299,6072 12734,6065">
            <msink:destinationLink direction="with" ref="{6A7D793A-91D7-427A-9928-D36B229729B6}"/>
          </msink:context>
        </emma:interpretation>
      </emma:emma>
    </inkml:annotationXML>
    <inkml:traceGroup>
      <inkml:annotationXML>
        <emma:emma xmlns:emma="http://www.w3.org/2003/04/emma" version="1.0">
          <emma:interpretation id="{2F589DBF-2C46-4FC2-8C88-52CACBB9083F}" emma:medium="tactile" emma:mode="ink">
            <msink:context xmlns:msink="http://schemas.microsoft.com/ink/2010/main" type="paragraph" rotatedBoundingBox="12742,11596 7307,11604 7305,10376 12740,103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5F3A4C-6AFF-4E72-82F2-F360309563F6}" emma:medium="tactile" emma:mode="ink">
              <msink:context xmlns:msink="http://schemas.microsoft.com/ink/2010/main" type="line" rotatedBoundingBox="12742,11596 7307,11604 7305,10376 12740,10368"/>
            </emma:interpretation>
          </emma:emma>
        </inkml:annotationXML>
        <inkml:traceGroup>
          <inkml:annotationXML>
            <emma:emma xmlns:emma="http://www.w3.org/2003/04/emma" version="1.0">
              <emma:interpretation id="{A0F7B086-8CA4-4D46-8843-678FE025AB9A}" emma:medium="tactile" emma:mode="ink">
                <msink:context xmlns:msink="http://schemas.microsoft.com/ink/2010/main" type="inkWord" rotatedBoundingBox="7953,9976 8706,10927 8058,11440 7306,10489">
                  <msink:destinationLink direction="with" ref="{B96EFED3-5697-4D8A-BB51-F8A57019CA6C}"/>
                  <msink:destinationLink direction="with" ref="{C96C0F42-09B5-4FDC-BD33-88A1E2128DEE}"/>
                  <msink:destinationLink direction="with" ref="{201D314B-FF0C-4B4A-AB4F-0F1E43850CC3}"/>
                  <msink:destinationLink direction="with" ref="{865ED8E1-FC32-4B8A-92FB-848FA0E13F81}"/>
                </msink:context>
              </emma:interpretation>
              <emma:one-of disjunction-type="recognition" id="oneOf0">
                <emma:interpretation id="interp0" emma:lang="en-US" emma:confidence="0">
                  <emma:literal>TA</emma:literal>
                </emma:interpretation>
                <emma:interpretation id="interp1" emma:lang="en-US" emma:confidence="0">
                  <emma:literal>The</emma:literal>
                </emma:interpretation>
                <emma:interpretation id="interp2" emma:lang="en-US" emma:confidence="0">
                  <emma:literal>Ta</emma:literal>
                </emma:interpretation>
                <emma:interpretation id="interp3" emma:lang="en-US" emma:confidence="0">
                  <emma:literal>Tt</emma:literal>
                </emma:interpretation>
                <emma:interpretation id="interp4" emma:lang="en-US" emma:confidence="0">
                  <emma:literal>Th.</emma:literal>
                </emma:interpretation>
              </emma:one-of>
            </emma:emma>
          </inkml:annotationXML>
          <inkml:trace contextRef="#ctx0" brushRef="#br0">881 7010 81,'0'0'25,"0"0"1,2-17 0,-2 17-14,30-12-7,-4 4-17,5-4-10,7 4-3,-4-10-2,6 9-1</inkml:trace>
          <inkml:trace contextRef="#ctx0" brushRef="#br0" timeOffset="-1306.0746">114 6346 36,'-27'3'21,"27"-3"2,-22 0 0,22 0-5,0 0-2,0 0-2,0 0-3,0 0-2,18 11-3,0-9 0,13 3-2,7-6 2,17 1-1,7-9-1,12 1 0,4-4-1,11-3 0,-3-3-1,-3 5 0,-5-3-1,-9 5-1,-10 2 0,-10 2-2,-15 2-2,-12-1-8,-22 6-18,20-3 0,-20 3 0,0 0 0</inkml:trace>
          <inkml:trace contextRef="#ctx0" brushRef="#br0" timeOffset="-220.0125">866 7104 25,'-14'23'16,"14"-23"3,0 0 0,0 0 0,0 0-1,-15 16-1,15-16-2,0 0-2,0 0-2,6-16-1,-10-2-2,9-2-1,-3-7-2,4-2-1,1-9-2,0-2 0,1-3-1,1-1 0,0 6 0,2 0-1,-1 10 0,1 2 0,-2 10-1,-9 16 1,17-7 0,-17 7-1,13 29 1,-8-4 0,-3 9 0,0 4 1,1 8-1,-1 1 0,0-2 1,3-4-1,-5-1 1,4-9-1,0-6 0,-1-10-1,-3-15 0,0 0-4,18 14-9,-18-14-15,8-22 0,-8 22 0,7-32 0</inkml:trace>
          <inkml:trace contextRef="#ctx0" brushRef="#br0" timeOffset="-1023.0584">654 6376 55,'-26'4'21,"26"-4"2,0 0 0,-14 16-9,14 1-2,-4 4-1,8 14-2,-8 8-2,8 13-1,-10 2-1,6 11-1,-5-4-1,3 2 0,0-11-2,-2-5 0,4-13-4,-3-13-5,3-25-18,0 0-1,0 0 0,20-22-1</inkml:trace>
        </inkml:traceGroup>
        <inkml:traceGroup>
          <inkml:annotationXML>
            <emma:emma xmlns:emma="http://www.w3.org/2003/04/emma" version="1.0">
              <emma:interpretation id="{7831B690-C751-48D7-91B4-397B67E81B62}" emma:medium="tactile" emma:mode="ink">
                <msink:context xmlns:msink="http://schemas.microsoft.com/ink/2010/main" type="inkWord" rotatedBoundingBox="12363,11597 12729,10704 12753,10714 12386,11606">
                  <msink:destinationLink direction="with" ref="{7E497163-374F-4E7A-865A-309F68A47330}"/>
                  <msink:destinationLink direction="with" ref="{F0122C6D-B211-4B7C-B533-093720DAEEF8}"/>
                </msink:context>
              </emma:interpretation>
              <emma:one-of disjunction-type="recognition" id="oneOf1">
                <emma:interpretation id="interp5" emma:lang="en-US" emma:confidence="0">
                  <emma:literal>l</emma:literal>
                </emma:interpretation>
                <emma:interpretation id="interp6" emma:lang="en-US" emma:confidence="0">
                  <emma:literal>I</emma:literal>
                </emma:interpretation>
                <emma:interpretation id="interp7" emma:lang="en-US" emma:confidence="0">
                  <emma:literal>'</emma:literal>
                </emma:interpretation>
                <emma:interpretation id="interp8" emma:lang="en-US" emma:confidence="0">
                  <emma:literal>1</emma:literal>
                </emma:interpretation>
                <emma:interpretation id="interp9" emma:lang="en-US" emma:confidence="0">
                  <emma:literal>/</emma:literal>
                </emma:interpretation>
              </emma:one-of>
            </emma:emma>
          </inkml:annotationXML>
          <inkml:trace contextRef="#ctx0" brushRef="#br1" timeOffset="-4734.2707">5485 6586 62,'0'0'23,"15"-18"0,-15 18 0,0 0-14,-15 22-3,5 14-1,-8 15-1,-4 17-2,-9 12 0,-5 14 0,-4 9 0,-2-2-4,-1-1-14,3-20-7,11-6 0,-5-31-1,16-7 0</inkml:trace>
        </inkml:traceGroup>
      </inkml:traceGroup>
    </inkml:traceGroup>
    <inkml:traceGroup>
      <inkml:annotationXML>
        <emma:emma xmlns:emma="http://www.w3.org/2003/04/emma" version="1.0">
          <emma:interpretation id="{9B85D66D-C950-4C10-AB6B-A0F03232DC33}" emma:medium="tactile" emma:mode="ink">
            <msink:context xmlns:msink="http://schemas.microsoft.com/ink/2010/main" type="paragraph" rotatedBoundingBox="9795,10050 9002,8733 9672,8330 10465,964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B0783D5B-B5E2-41DB-95F2-C5B914D0E559}" emma:medium="tactile" emma:mode="ink">
              <msink:context xmlns:msink="http://schemas.microsoft.com/ink/2010/main" type="line" rotatedBoundingBox="9795,10050 9002,8733 9672,8330 10465,9647"/>
            </emma:interpretation>
          </emma:emma>
        </inkml:annotationXML>
        <inkml:traceGroup>
          <inkml:annotationXML>
            <emma:emma xmlns:emma="http://www.w3.org/2003/04/emma" version="1.0">
              <emma:interpretation id="{B7F602BC-F606-41B9-8C5C-F596C88A499A}" emma:medium="tactile" emma:mode="ink">
                <msink:context xmlns:msink="http://schemas.microsoft.com/ink/2010/main" type="inkWord" rotatedBoundingBox="9672,8330 10465,9647 9795,10050 9002,8733">
                  <msink:destinationLink direction="with" ref="{C747A6D4-2FAF-4DA5-8FFD-DE661A2A9DBB}"/>
                  <msink:destinationLink direction="with" ref="{7032CEF8-84C6-42DA-945A-ADA1DF04B054}"/>
                </msink:context>
              </emma:interpretation>
              <emma:one-of disjunction-type="recognition" id="oneOf2">
                <emma:interpretation id="interp10" emma:lang="en-US" emma:confidence="0">
                  <emma:literal>old</emma:literal>
                </emma:interpretation>
                <emma:interpretation id="interp11" emma:lang="en-US" emma:confidence="0">
                  <emma:literal>did</emma:literal>
                </emma:interpretation>
                <emma:interpretation id="interp12" emma:lang="en-US" emma:confidence="0">
                  <emma:literal>aid</emma:literal>
                </emma:interpretation>
                <emma:interpretation id="interp13" emma:lang="en-US" emma:confidence="0">
                  <emma:literal>aids</emma:literal>
                </emma:interpretation>
                <emma:interpretation id="interp14" emma:lang="en-US" emma:confidence="0">
                  <emma:literal>aide</emma:literal>
                </emma:interpretation>
              </emma:one-of>
            </emma:emma>
          </inkml:annotationXML>
          <inkml:trace contextRef="#ctx0" brushRef="#br2" timeOffset="24299.3898">2031 4662 18,'0'0'16,"0"0"3,0 0 0,0 0 0,0 0-3,-9-17-2,9 17-1,0 0-2,0 0-1,-20 0-3,20 0-2,0 0-1,-18 22 0,18-22-2,-15 31 0,10-11 0,-1 5-1,3 6 0,-1 0 0,8 3 0,-4 0 1,7-1-2,4-1 0,3-3 0,6-7 1,4-7-1,5-6 0,0-8-1,6-6 1,-3-4 2,5-9-2,-1-4 1,-7-5 0,0-4 1,-11 2 0,2-1 0,-12-3-1,-7 0 1,-2 3-1,-7 1 0,-6 3 0,-8 5 0,-2 3-1,-3 7 1,-2 4 0,0 3-1,-2 6 1,6 3-2,-3 4 1,5-3-2,8 4-4,-5-8-6,20-2-17,-16 9 0,16-9 0,0 0-1</inkml:trace>
          <inkml:trace contextRef="#ctx0" brushRef="#br2" timeOffset="24768.4167">2184 4871 24,'0'0'18,"0"0"3,0 0 0,0 0-3,0 0 1,7 17-3,-7-17-2,7 18-3,-7-18-2,9 29-2,6-11-3,-8-2-1,8 4-1,-1-4-1,-14-16-2,29 26-5,-29-26-14,18 3-8,-18-3 0,13-23 1,-6 6-1</inkml:trace>
          <inkml:trace contextRef="#ctx0" brushRef="#br2" timeOffset="25516.4593">2131 4374 50,'0'0'20,"0"0"0,0 0 0,0 0-10,0 0-2,0 0 0,2 18-1,-2-18-2,0 0 1,14 11-1,-14-11-1,0 0 0,0 0 0,0 0-2,0 0 0,0 0-1,0 0 1,0 0-1,2-20-1,-2 20 1,0 0-1,-16-14 0,16 14 0,0 0 0,-20 16 0,20-16 0,-4 23 0,4-23-1,0 24 1,0-24 0,11 20-1,-11-20 1,20 9 0,-20-9 0,22 0 1,-22 0-1,20-9 1,-20 9-1,9-18 1,-9 18 0,0-17-1,0 17 1,0 0-1,-29-14 1,29 14-1,-24 11-1,24-11-5,-25 11-20,21 5-1,4-16 0,0 0 0</inkml:trace>
          <inkml:trace contextRef="#ctx0" brushRef="#br2" timeOffset="26877.5372">2723 4674 32,'0'0'19,"0"0"2,0 0 0,0 0-4,0 0-4,0 0-1,0 0-1,0 0-2,0 0-1,0 0 1,-5 22-2,5-6 0,0-16-2,0 35-1,-2-10-1,4 4 0,-2 3-1,0 6-2,0 0 2,0 6-2,2 1 1,-2 4-2,-2 0 2,2 0-1,-2 1 0,-3 3 1,5-1-1,-6-1 0,6-6 0,-2-3 1,2-6-1,0-4 0,0-4 0,2-7 0,2-3 0,-4-18 0,2 27 0,-2-27 1,0 26-1,0-26 0,-2 16 0,2-16 1,0 0-1,0 0 0,-11 18 1,11-18-1,0 0 1,0 0-1,-18-14 0,18 14 1,-15-15-1,15 15 1,-22-27-1,22 27 0,-21-27 0,21 27 1,-28-27-1,28 27 0,-25-29 0,25 29 0,-22-25 1,22 25-1,-20-22 0,20 22 0,0 0 0,0 0 0,0 0 0,0 0 1,-2 23-2,10-5 1,2 6 1,1-2-1,4 3 0,-1-2 1,5 1-1,-1 1 0,-2-3 0,2 0 0,0-2 0,-1-2 0,-3 0 0,-14-18 0,24 25 0,-24-25 0,16 13 0,-16-13 0,0 0 0,0 0 1,0 0-1,0 0 0,17-16 1,-17 16-1,0 0 0,0-24 0,0 24 0,7-27 0,-2 9 0,6-6 0,6-1 0,-3-4 0,8-2-1,0 0-1,7 15-8,-4-2-21,-5-2-1,4 11 0,-10-7 0</inkml:trace>
        </inkml:traceGroup>
      </inkml:traceGroup>
    </inkml:traceGroup>
    <inkml:traceGroup>
      <inkml:annotationXML>
        <emma:emma xmlns:emma="http://www.w3.org/2003/04/emma" version="1.0">
          <emma:interpretation id="{F603BB82-5368-4883-BACB-0D6C0FBDE5AC}" emma:medium="tactile" emma:mode="ink">
            <msink:context xmlns:msink="http://schemas.microsoft.com/ink/2010/main" type="paragraph" rotatedBoundingBox="11322,8274 7971,8770 7639,6531 10991,603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2E749CC-C9A8-448C-BE70-9D892BE6ED1A}" emma:medium="tactile" emma:mode="ink">
              <msink:context xmlns:msink="http://schemas.microsoft.com/ink/2010/main" type="line" rotatedBoundingBox="11322,8274 7971,8770 7639,6531 10991,6035"/>
            </emma:interpretation>
          </emma:emma>
        </inkml:annotationXML>
        <inkml:traceGroup>
          <inkml:annotationXML>
            <emma:emma xmlns:emma="http://www.w3.org/2003/04/emma" version="1.0">
              <emma:interpretation id="{70C8BDCB-9EBE-4600-9389-F29BDC5BF0BA}" emma:medium="tactile" emma:mode="ink">
                <msink:context xmlns:msink="http://schemas.microsoft.com/ink/2010/main" type="inkWord" rotatedBoundingBox="11322,8274 7971,8770 7639,6531 10991,6035">
                  <msink:destinationLink direction="with" ref="{AA33F860-2010-4A5B-A945-02FD991FC0FC}"/>
                  <msink:destinationLink direction="with" ref="{743709F5-05A0-4F4B-8840-0C6548F2B7FE}"/>
                  <msink:destinationLink direction="with" ref="{F00039E9-458A-43AB-83CB-4EE160EA2F70}"/>
                  <msink:destinationLink direction="with" ref="{DDDB758D-FF95-4632-AC51-AF5FF0E3E627}"/>
                  <msink:destinationLink direction="with" ref="{E25C03F5-D148-44B5-9B41-9994A51318DF}"/>
                  <msink:destinationLink direction="with" ref="{B64844F0-0B1E-404B-A931-6EF181A030BA}"/>
                </msink:context>
              </emma:interpretation>
              <emma:one-of disjunction-type="recognition" id="oneOf3">
                <emma:interpretation id="interp15" emma:lang="en-US" emma:confidence="0">
                  <emma:literal>Fishlike</emma:literal>
                </emma:interpretation>
                <emma:interpretation id="interp16" emma:lang="en-US" emma:confidence="0">
                  <emma:literal>[ Is-like</emma:literal>
                </emma:interpretation>
                <emma:interpretation id="interp17" emma:lang="en-US" emma:confidence="0">
                  <emma:literal>[ Is-tike</emma:literal>
                </emma:interpretation>
                <emma:interpretation id="interp18" emma:lang="en-US" emma:confidence="0">
                  <emma:literal>Finlike</emma:literal>
                </emma:interpretation>
                <emma:interpretation id="interp19" emma:lang="en-US" emma:confidence="0">
                  <emma:literal>[ Is-link</emma:literal>
                </emma:interpretation>
              </emma:one-of>
            </emma:emma>
          </inkml:annotationXML>
          <inkml:trace contextRef="#ctx0" brushRef="#br0" timeOffset="3084.1763">583 3479 55,'0'0'23,"0"0"1,-22 9-3,22-9-7,0 0-1,0 0-2,7 20-2,-7-20-2,24 12 0,-10-6 0,15 3-1,-3-6-2,8 3 0,3-8-1,6 2 0,-1 0-2,2-4 0,-2 1-1,-6-5 0,2 7 0,-14-3-1,1 2-1,-25 2-2,26-3-3,-26 3-7,0 0-15,0 0-2,-15-17 2,15 17 0</inkml:trace>
          <inkml:trace contextRef="#ctx0" brushRef="#br0" timeOffset="3248.1857">850 3571 59,'0'0'25,"-15"20"2,10 2 1,-1 5-11,-3 2-3,8 10-2,-7-1-3,5 15-3,-1-4-2,6-1-3,3 0-7,-3-9-22,4-13-2,3-6 1,-9-20-2</inkml:trace>
          <inkml:trace contextRef="#ctx0" brushRef="#br2" timeOffset="17648.0093">1322 2923 32,'-21'9'22,"-14"-10"0,4 2 1,-5-2-4,-1-3-5,3 0-3,-2-1-2,5 1-3,-2 4-5,4 2-10,3-2-14,26 0-1,-34 7 0,34-7-1</inkml:trace>
          <inkml:trace contextRef="#ctx0" brushRef="#br2" timeOffset="18083.0342">1998 4010 68,'-29'15'26,"4"16"1,-17-2 0,4 5-16,-8 15-3,-3-2-1,0 4-3,4-3-5,12-6-13,6-15-12,21-11-1,6-16 0,22-20 0</inkml:trace>
          <inkml:trace contextRef="#ctx0" brushRef="#br2" timeOffset="17260.9872">2064 2527 39,'-13'22'22,"13"-22"1,0 0 0,-29-15-7,29 15-4,-27-18 0,3 0-4,-7 4-1,-11-3-4,-3-2 0,-8-1-1,-3-2-2,-2 2-2,0-3-4,5-1-10,13 4-9,2-5-1,14 10 0,-1-5 1</inkml:trace>
          <inkml:trace contextRef="#ctx0" brushRef="#br2" timeOffset="11214.6414">1680 3186 36,'-22'1'18,"22"-1"1,0 0-4,0 0-1,0 0-2,0 0-3,0 17-3,0-17-1,0 0 0,22 5-1,-22-5-1,29 9 0,-9-5-1,2-4-1,0-2-3,3-2-12,6 4-8,-9-18-1,7 13 1,-14-17-1</inkml:trace>
          <inkml:trace contextRef="#ctx0" brushRef="#br2" timeOffset="11942.6831">2013 3361 24,'0'0'18,"0"0"1,0 0-1,0 0-1,11-27-1,-2 9-2,0-7-3,0-6-2,6-2-2,-1-8-3,1 1-1,1 0-1,-3 2 0,-1 5-1,-1 6 1,-2 6-1,-1 4 0,-8 17 1,7-16-1,-7 16 0,0 0 0,0 0-1,4 22 1,-4-22-1,5 34 0,0-12 0,3 0 0,1 5 1,2-2-1,3 4 0,-1 0 0,2 2 0,-1-6 0,-3 0 0,2 2 0,-4-7 0,0 0 0,-9-20 0,7 27 1,-7-27-1,0 22 1,0-22-1,-9 16 2,9-16-1,-20 15 0,20-15 1,-33 7-1,8-7 1,1 2 0,-7-4-1,6 4 1,-6 0-1,6 1 0,-1-3 0,6 0 0,20 0-2,-25-3-4,25 3-11,0 0-12,14-33 1,4 19-1,-3-10 0</inkml:trace>
          <inkml:trace contextRef="#ctx0" brushRef="#br2" timeOffset="12322.7048">2460 2967 62,'0'0'23,"0"0"1,0 0 0,0 0-12,0 23-2,0-23-2,2 35-3,-2-8-1,1 11-2,-1-2 1,0 4-1,-1 1-1,-1-1 0,0-6 0,0 1 0,-1-13-3,3-22-5,-2 14-12,2-14-7,0 0 0,23-33 0,-15-1-1</inkml:trace>
          <inkml:trace contextRef="#ctx0" brushRef="#br2" timeOffset="12733.7283">2496 3130 69,'0'0'24,"-18"0"0,18 0 0,0 0-14,0 0-3,18 7-1,0-9-4,11 0-4,2-9-22,11 17 0,-9-15 0,7 9-1</inkml:trace>
          <inkml:trace contextRef="#ctx0" brushRef="#br2" timeOffset="12647.7234">2654 2896 57,'0'0'23,"0"0"0,0 0 0,0 0-11,-3 26-4,1-7 0,2 12-2,-2 2-2,2 5-1,-2 5 0,6 1-1,-6-8 0,4 2-1,-2-6-1,0-8-5,3-3-7,-1-2-12,-2-19-2,0 0 1,0 0-1</inkml:trace>
          <inkml:trace contextRef="#ctx0" brushRef="#br2" timeOffset="18468.0563">2738 3788 55,'0'0'20,"7"16"1,-7-16 0,4 38-15,8-2-2,-1 8 1,4 8-2,-1 1-2,1 5-1,1-1-6,-1 1-9,-4-21-6,5 4 0,-16-41 0,22 31 0</inkml:trace>
          <inkml:trace contextRef="#ctx0" brushRef="#br2" timeOffset="16848.9637">2622 2594 15,'0'0'15,"0"0"2,0 0 2,0 0-2,-13-20 0,13 20-3,5-34-1,-3 3-3,4-1-2,-3-10-2,6-1-2,-3-5-4,5-4-6,-8-2-16,10 7-2,-8-13 0,6 11 0</inkml:trace>
          <inkml:trace contextRef="#ctx0" brushRef="#br2" timeOffset="14586.8343">2909 3196 29,'0'0'17,"0"0"0,0 0 1,0 0-7,12 20-3,-12-20-1,6 18-2,-6-18 0,13 24-2,-13-24 1,16 20 0,-16-20-1,0 0 0,18 20 1,-18-20-1,0 0 1,0 0-1,0 0 0,0 0 1,11-26-1,-13 7-1,0-5 1,-3-3-1,3-4 0,2 4 0,0 0-1,0 2 0,4 3 1,-1 0-1,-3 22 0,19-25-1,-19 25 1,21-13-1,-4 10 0,-17 3 1,31 7-1,-31-7 1,34 16-1,-34-16 0,27 13 0,-27-13-4,26 11-12,-26-11-9,18 1-1,-18-1 0,0 0 0</inkml:trace>
          <inkml:trace contextRef="#ctx0" brushRef="#br2" timeOffset="18775.0738">3285 3804 57,'0'0'21,"23"38"2,-12-18-2,13 14-14,5 4 0,4 0-1,3-3-3,6 5-8,7-2-16,-11-17-1,13 3-1,-18-26 0</inkml:trace>
          <inkml:trace contextRef="#ctx0" brushRef="#br2" timeOffset="15861.9071">3281 2891 33,'0'0'19,"0"0"1,0 0 1,0 0-6,0 0-2,0 0-3,0 0-2,0 0-2,0 0-1,2 20 0,-2-20-1,5 20-1,-5-4 1,4 6-1,0-1 0,-2 3 1,3 8-2,-3 3 1,3 1-2,3 0 1,-1 0-1,2-3 0,0-1 0,2-1 0,0-9-1,-2-2 1,-9-20-1,18 25 0,-18-25 1,0 0 0,11 16-1,-11-16 1,0 0 0,0 0 1,0 0-2,0 0 2,4-16-1,-4 16 0,1-33 0,1 1-1,2-10 0,1-1 0,3-10 1,1-3-2,0-2 1,3 2 0,3-1 0,0 15-1,-6 6-1,-2 7-7,0 7-19,-7 22 0,0-16 0,0 16-1</inkml:trace>
          <inkml:trace contextRef="#ctx0" brushRef="#br2" timeOffset="19214.0989">3272 2399 77,'0'0'27,"9"-35"0,6 12 0,-3-8-16,5-12-3,10-6-4,6-4-11,5 3-19,-4-15-1,10 9 0,-13-11-1</inkml:trace>
          <inkml:trace contextRef="#ctx0" brushRef="#br2" timeOffset="19649.1238">3706 3278 44,'0'0'23,"33"20"0,-33-20 0,36 12-8,-12-4-5,5-7-15,9 7-12,-9-21-3,8 13-3,-12-23-1</inkml:trace>
        </inkml:traceGroup>
      </inkml:traceGroup>
    </inkml:traceGroup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6:27:32.70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-3 1 23,'0'0'15,"0"0"0,0 0 2,0 0-4,0 0 0,0 0 1,0 0-1,0 0 0,0 0 0,0 0-2,0 0-1,-2 20-2,2-20-2,0 0-3,0 0-3,0 0-6,0 0-17,0 0-4,2-21 0,-2 21 0,0 0-1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6:27:07.76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A33F860-2010-4A5B-A945-02FD991FC0FC}" emma:medium="tactile" emma:mode="ink">
          <msink:context xmlns:msink="http://schemas.microsoft.com/ink/2010/main" type="inkDrawing" rotatedBoundingBox="5775,10275 6943,7355 7018,7385 5850,10305" semanticType="callout" shapeName="Other">
            <msink:sourceLink direction="with" ref="{6A7D793A-91D7-427A-9928-D36B229729B6}"/>
            <msink:sourceLink direction="with" ref="{70C8BDCB-9EBE-4600-9389-F29BDC5BF0BA}"/>
          </msink:context>
        </emma:interpretation>
      </emma:emma>
    </inkml:annotationXML>
    <inkml:trace contextRef="#ctx0" brushRef="#br0">-349 3343 14,'29'-62'15,"-4"32"2,-18-3 1,-7 33-5,0 0 1,0 0 0,2 42-1,-13 1-2,-5 15-2,-6 18-2,-9 24-1,-11 19-1,-8 27-1,-10 23-1,-17 21-1,-14 21 0,-12 15-1,-6 13 1,0 3-1,3-8 0,8-21-1,15-19-4,17-24-10,23-40-10,32-32 0,13-60-1,21-33-1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6:27:11.77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E497163-374F-4E7A-865A-309F68A47330}" emma:medium="tactile" emma:mode="ink">
          <msink:context xmlns:msink="http://schemas.microsoft.com/ink/2010/main" type="inkDrawing" rotatedBoundingBox="11487,9636 12638,7245 12658,7255 11508,9646" semanticType="callout" shapeName="Other">
            <msink:sourceLink direction="with" ref="{6A7D793A-91D7-427A-9928-D36B229729B6}"/>
            <msink:sourceLink direction="with" ref="{7831B690-C751-48D7-91B4-397B67E81B62}"/>
          </msink:context>
        </emma:interpretation>
      </emma:emma>
    </inkml:annotationXML>
    <inkml:trace contextRef="#ctx0" brushRef="#br0">5408 3110 43,'-20'56'20,"-16"-4"2,3 21-2,-9 4-8,-8 23-4,-8 19-1,-4 13-3,-10 22-1,-11 14-3,-3 6 1,-6 12-3,2 0-1,5-8 0,5-14-2,9-17-3,15-21-5,6-24-7,19-10-2,2-34 2,14-7 0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6:27:12.27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927E067-C21F-40BD-98E2-DCBF52536C08}" emma:medium="tactile" emma:mode="ink">
          <msink:context xmlns:msink="http://schemas.microsoft.com/ink/2010/main" type="inkDrawing" rotatedBoundingBox="11024,11543 12693,7953 12750,7979 11081,11570" semanticType="callout" shapeName="Other">
            <msink:sourceLink direction="with" ref="{6A7D793A-91D7-427A-9928-D36B229729B6}"/>
          </msink:context>
        </emma:interpretation>
      </emma:emma>
    </inkml:annotationXML>
    <inkml:trace contextRef="#ctx0" brushRef="#br0">5478 3824 6,'-14'33'14,"-10"-3"1,4 28 0,-12 7-4,-3 31 0,-8 11-1,-13 29-2,-13 19-2,-12 28 1,-19 27-2,-12 18 0,-11 14 1,-8 8-1,-3 12-1,8-3 0,3-8 0,14-18-1,19-25 0,15-27-3,16-25-5,15-40-12,21-28-3,6-48-1,19-22 0,5-47-1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6:27:11.47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43709F5-05A0-4F4B-8840-0C6548F2B7FE}" emma:medium="tactile" emma:mode="ink">
          <msink:context xmlns:msink="http://schemas.microsoft.com/ink/2010/main" type="inkDrawing" rotatedBoundingBox="11418,7997 12609,5913 12664,5944 11474,8029" semanticType="callout" shapeName="Other">
            <msink:sourceLink direction="with" ref="{6A7D793A-91D7-427A-9928-D36B229729B6}"/>
            <msink:sourceLink direction="with" ref="{70C8BDCB-9EBE-4600-9389-F29BDC5BF0BA}"/>
          </msink:context>
        </emma:interpretation>
      </emma:emma>
    </inkml:annotationXML>
    <inkml:trace contextRef="#ctx0" brushRef="#br0">5353 1800 37,'22'-22'19,"-4"30"0,-29 17 1,-12 31-14,-12 20 1,-8 23 0,-17 12 0,-12 21-3,-15 18 0,-16 18-2,-4 9-1,-7 6 0,-2-6-1,8-1 0,10-10-1,13-21-7,27-18-11,18-51-3,38-19 1,2-57 0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6:27:07.44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00039E9-458A-43AB-83CB-4EE160EA2F70}" emma:medium="tactile" emma:mode="ink">
          <msink:context xmlns:msink="http://schemas.microsoft.com/ink/2010/main" type="inkDrawing" rotatedBoundingBox="5742,9139 7077,5927 7153,5958 5819,9171" semanticType="callout" shapeName="Other">
            <msink:sourceLink direction="with" ref="{6A7D793A-91D7-427A-9928-D36B229729B6}"/>
            <msink:sourceLink direction="with" ref="{70C8BDCB-9EBE-4600-9389-F29BDC5BF0BA}"/>
          </msink:context>
        </emma:interpretation>
      </emma:emma>
    </inkml:annotationXML>
    <inkml:trace contextRef="#ctx0" brushRef="#br0">-164 1786 23,'0'0'19,"0"0"1,0 0 0,-4 43-4,-14-5-3,4 22 0,-10 12-4,-5 15-2,-7 23-2,-10 22 0,-7 27-1,-12 31-1,-17 20-1,-10 20 0,-16 10 0,-4 12-2,-3-2 1,6-14-2,2-20 0,16-26-3,13-24-3,23-36-6,21-19-8,12-44-2,28-24-1,-6-43 2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7T15:05:28.7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CDEB739-8D25-4BB3-A0CA-0F1E6D41EE0B}" emma:medium="tactile" emma:mode="ink">
          <msink:context xmlns:msink="http://schemas.microsoft.com/ink/2010/main" type="writingRegion" rotatedBoundingBox="10327,414 12077,798 11919,1516 10170,1132"/>
        </emma:interpretation>
      </emma:emma>
    </inkml:annotationXML>
    <inkml:traceGroup>
      <inkml:annotationXML>
        <emma:emma xmlns:emma="http://www.w3.org/2003/04/emma" version="1.0">
          <emma:interpretation id="{C004923A-2692-4479-BDD1-373885EC4574}" emma:medium="tactile" emma:mode="ink">
            <msink:context xmlns:msink="http://schemas.microsoft.com/ink/2010/main" type="paragraph" rotatedBoundingBox="10327,414 12077,798 11919,1516 10170,11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CCCBCE-2A61-4830-89F4-EA890F336807}" emma:medium="tactile" emma:mode="ink">
              <msink:context xmlns:msink="http://schemas.microsoft.com/ink/2010/main" type="line" rotatedBoundingBox="10327,414 12077,798 11919,1516 10170,1132"/>
            </emma:interpretation>
          </emma:emma>
        </inkml:annotationXML>
        <inkml:traceGroup>
          <inkml:annotationXML>
            <emma:emma xmlns:emma="http://www.w3.org/2003/04/emma" version="1.0">
              <emma:interpretation id="{681434CC-5235-48CA-84B2-B92FD31142B8}" emma:medium="tactile" emma:mode="ink">
                <msink:context xmlns:msink="http://schemas.microsoft.com/ink/2010/main" type="inkWord" rotatedBoundingBox="10327,414 12077,798 11919,1516 10170,1132">
                  <msink:destinationLink direction="from" ref="{540F8D40-723C-45B9-8A77-075002859C3A}"/>
                </msink:context>
              </emma:interpretation>
              <emma:one-of disjunction-type="recognition" id="oneOf0">
                <emma:interpretation id="interp0" emma:lang="en-US" emma:confidence="0">
                  <emma:literal>Fain</emma:literal>
                </emma:interpretation>
                <emma:interpretation id="interp1" emma:lang="en-US" emma:confidence="0">
                  <emma:literal>fa, in</emma:literal>
                </emma:interpretation>
                <emma:interpretation id="interp2" emma:lang="en-US" emma:confidence="0">
                  <emma:literal>FA, in</emma:literal>
                </emma:interpretation>
                <emma:interpretation id="interp3" emma:lang="en-US" emma:confidence="0">
                  <emma:literal>fain</emma:literal>
                </emma:interpretation>
                <emma:interpretation id="interp4" emma:lang="en-US" emma:confidence="0">
                  <emma:literal>Fan, in</emma:literal>
                </emma:interpretation>
              </emma:one-of>
            </emma:emma>
          </inkml:annotationXML>
          <inkml:trace contextRef="#ctx0" brushRef="#br0">503-9 37,'0'0'20,"20"-2"1,-20 2 1,0 0-4,0 0-2,0 0-3,-22 13-3,22-13-1,-32 16-3,6-11-2,-3 2 1,-7-5-2,-2 4 1,-6-3-2,-1-1 1,1-2-1,4 2-1,0-4 1,9 4-2,2 2 1,7-3-1,6 3 0,16-4 0,-20 5 0,20-5 0,0 0 0,-9 19 1,9-19-1,0 25 0,2-5 1,-1 7 0,3 7-1,3 4 1,-1 6 1,3 1-2,2 4 2,3-2-2,-3-2 1,2 0 0,0-9 0,-4 1 0,0-12-1,-2-3 0,0-4-1,-7-18-1,8 20-5,-8-20-12,-8-17-9,8 17-1,-1-34 0,1 12 0</inkml:trace>
          <inkml:trace contextRef="#ctx0" brushRef="#br0" timeOffset="230.0131">78 425 58,'0'0'23,"-22"-6"-1,22 6 1,0 0-9,0 0-2,11-18-2,-11 18-2,31-18-1,-6 7-4,8-1-1,11 3-5,1-6-10,1 4-12,10 6-1,-5-2 0,0 5-1</inkml:trace>
          <inkml:trace contextRef="#ctx0" brushRef="#br0" timeOffset="776.0443">454 653 55,'0'0'22,"0"0"1,0 0 1,0 0-7,-14-24-3,14 24-3,3-34-2,4 14-2,1-7-2,3 0-1,1-4 0,3 2-1,-1 2-1,3 2 0,-5 6-1,3 3 0,-15 16-2,25-18 1,-25 18 0,22 0-1,-22 0 1,18 18 0,-8 0 0,-1 6 0,-2-1 1,0 6 0,0 4-1,-1-1 0,-1 1 0,-1-6 1,0-5-1,-1-2-1,1-4-1,-4-16-2,0 0-8,9 14-15,-9-14-1,4-14 0,-6-4 1</inkml:trace>
          <inkml:trace contextRef="#ctx0" brushRef="#br0" timeOffset="981.0559">530 575 64,'0'0'22,"0"0"1,0 0-2,11-20-7,9 15-7,0-4-5,6 1-6,1-4-15,9 12-3,-8-9 0,10 12 0</inkml:trace>
          <inkml:trace contextRef="#ctx0" brushRef="#br0" timeOffset="1385.079">934 618 74,'0'0'23,"0"0"1,0 0 1,0 0-13,-7 26-3,7-26-2,-4 23-3,-2-5-1,-1 0-1,0 8-5,-8-8-13,-3-7-9,18-11 0,-31 5-1,31-5 0</inkml:trace>
          <inkml:trace contextRef="#ctx0" brushRef="#br0" timeOffset="2526.1443">1175 275 93,'0'0'25,"-18"-26"-3,18 26-2,-2-16-29,2 16-12,0 0-3,15-18 0,-15 18-1</inkml:trace>
          <inkml:trace contextRef="#ctx0" brushRef="#br0" timeOffset="2354.1347">1135 506 54,'0'0'21,"0"0"2,0 0 0,0 0-7,0 0-2,0 0-4,0 0-2,0 0-2,-7 26-2,5-10-1,-1 4 0,1-2-2,-2 2 0,3-4-1,2 0-2,-1-16-5,0 0-14,0 0-4,0 0-1,22-12 0,-22-10 0</inkml:trace>
          <inkml:trace contextRef="#ctx0" brushRef="#br0" timeOffset="2954.1686">1330 479 77,'-7'18'23,"7"-18"-1,-8 16 1,8-16-15,4 28-3,-4-28-2,13 32 0,-13-32-2,14 29 0,-14-29 0,15 24 0,-15-24 1,0 0-1,18-2 0,-18 2 1,25-33-1,-10 15 1,1-9 0,2 5 0,1-3 0,2 3 0,-6 6 0,0 3 0,-15 13 0,23-5-1,-23 5 1,22 25-2,-11-3 1,2 7-1,1 3 1,2 5-1,4-1-3,-5 0-22,3-13-2,4-4 0,-22-19 0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6:27:11.19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DDB758D-FF95-4632-AC51-AF5FF0E3E627}" emma:medium="tactile" emma:mode="ink">
          <msink:context xmlns:msink="http://schemas.microsoft.com/ink/2010/main" type="inkDrawing" rotatedBoundingBox="11430,7088 12728,4757 12784,4789 11487,7120" semanticType="callout" shapeName="Other">
            <msink:sourceLink direction="with" ref="{6A7D793A-91D7-427A-9928-D36B229729B6}"/>
            <msink:sourceLink direction="with" ref="{70C8BDCB-9EBE-4600-9389-F29BDC5BF0BA}"/>
          </msink:context>
        </emma:interpretation>
      </emma:emma>
    </inkml:annotationXML>
    <inkml:trace contextRef="#ctx0" brushRef="#br0">5487 617 29,'22'20'17,"-42"11"1,-2 27 0,-17 10-7,-7 25-1,-12 15-1,-10 19-1,-17 26-3,-17 25-1,-8 15-2,-8 10 0,-1-4-1,5-6 0,5-12 0,17-16-2,14-28-4,27-37-6,28-15-8,5-42-2,27-16 0,-9-27 0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6:27:07.11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05DD63A-8EE8-4FAC-B00B-1C431A5F5B4E}" emma:medium="tactile" emma:mode="ink">
          <msink:context xmlns:msink="http://schemas.microsoft.com/ink/2010/main" type="inkDrawing" rotatedBoundingBox="5657,7670 6943,4872 7036,4915 5750,7712" semanticType="callout" shapeName="Other">
            <msink:sourceLink direction="with" ref="{6A7D793A-91D7-427A-9928-D36B229729B6}"/>
            <msink:sourceLink direction="with" ref="{A5A38CF7-8BC2-4D2E-8035-9FF4139AAEE7}"/>
          </msink:context>
        </emma:interpretation>
      </emma:emma>
    </inkml:annotationXML>
    <inkml:trace contextRef="#ctx0" brushRef="#br0">-275 742 38,'0'0'18,"-7"16"0,0 18-2,-13 4-1,-4 20-4,-5 15-2,-11 19-2,-9 22-1,-7 18 0,-15 31-3,-15 16 1,-14 18-1,-12 18-1,-6 15-1,3 5 1,4-7-1,11-18 0,17-26-2,21-28-6,20-29-7,20-42-9,30-35 0,-8-50-1,49-27 0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6:27:12.66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B15A30C-F314-4A43-B6FF-BADDBBAC8C88}" emma:medium="tactile" emma:mode="ink">
          <msink:context xmlns:msink="http://schemas.microsoft.com/ink/2010/main" type="inkDrawing" rotatedBoundingBox="11658,11755 12660,9463 12710,9484 11708,11776" semanticType="callout" shapeName="Other">
            <msink:sourceLink direction="with" ref="{6A7D793A-91D7-427A-9928-D36B229729B6}"/>
          </msink:context>
        </emma:interpretation>
      </emma:emma>
    </inkml:annotationXML>
    <inkml:trace contextRef="#ctx0" brushRef="#br0">5440 5331 34,'0'0'18,"-18"20"0,11 5-3,-9 13-7,-4 15 1,-6 17 0,-6 15-1,-13 24-1,-12 26-1,-11 25 0,-10 15-2,-11 11 0,-1 8 0,-4 1-1,5-12 0,7-8-1,15-26-3,17-25-3,14-28-10,21-20-8,8-39-1,16-19 0,4-36-1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6:27:09.19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96EFED3-5697-4D8A-BB51-F8A57019CA6C}" emma:medium="tactile" emma:mode="ink">
          <msink:context xmlns:msink="http://schemas.microsoft.com/ink/2010/main" type="inkDrawing" rotatedBoundingBox="7822,11711 8680,9906 8730,9930 7873,11735" semanticType="strikethrough" shapeName="Other">
            <msink:sourceLink direction="with" ref="{A0F7B086-8CA4-4D46-8843-678FE025AB9A}"/>
          </msink:context>
        </emma:interpretation>
      </emma:emma>
    </inkml:annotationXML>
    <inkml:trace contextRef="#ctx0" brushRef="#br0">1415 5816 26,'42'-20'18,"-29"4"1,-13 16 2,-11 30-6,-13 12-1,-14 19-2,-8 26-3,-15 31-2,-10 28-1,-9 21-2,-11 15-1,0 8 0,0-3-2,9-10 1,12-22-4,17-30-4,17-45-13,23-22-3,13-58-1,29-9 0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6:27:13.54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0122C6D-B211-4B7C-B533-093720DAEEF8}" emma:medium="tactile" emma:mode="ink">
          <msink:context xmlns:msink="http://schemas.microsoft.com/ink/2010/main" type="inkDrawing" rotatedBoundingBox="10452,11520 11325,9805 11365,9826 10493,11541" semanticType="callout" shapeName="Other">
            <msink:sourceLink direction="with" ref="{7831B690-C751-48D7-91B4-397B67E81B62}"/>
            <msink:sourceLink direction="with" ref="{6A7D793A-91D7-427A-9928-D36B229729B6}"/>
          </msink:context>
        </emma:interpretation>
      </emma:emma>
    </inkml:annotationXML>
    <inkml:trace contextRef="#ctx0" brushRef="#br0">4097 5694 14,'0'0'14,"0"0"1,0 0-1,0-23 0,0 23-1,0 0 0,0 0-2,0 0-1,-20 9-2,9 11 0,-3 12-2,-6 16 0,-9 15-1,-2 22 0,-12 13-1,-6 19-1,-11 15 0,-8 11-1,-9 4 0,-4 1 0,-2-3 0,7-10-1,3-14 0,14-17-1,15-25-5,15-19-17,15-35-3,14-25 0,25-36-1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6:27:09.99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747A6D4-2FAF-4DA5-8FFD-DE661A2A9DBB}" emma:medium="tactile" emma:mode="ink">
          <msink:context xmlns:msink="http://schemas.microsoft.com/ink/2010/main" type="inkDrawing" rotatedBoundingBox="9958,11451 10644,9615 10690,9632 10004,11468" semanticType="callout" shapeName="Other">
            <msink:sourceLink direction="with" ref="{6A7D793A-91D7-427A-9928-D36B229729B6}"/>
            <msink:sourceLink direction="with" ref="{B7F602BC-F606-41B9-8C5C-F596C88A499A}"/>
          </msink:context>
        </emma:interpretation>
      </emma:emma>
    </inkml:annotationXML>
    <inkml:trace contextRef="#ctx0" brushRef="#br0">3399 5488 37,'22'-7'22,"-9"31"1,-26 19 1,-9 22-8,-7 24 0,-13 21-3,-7 26-2,-14 19-3,-3 23-2,-6 1-2,3 3 0,-4-6-3,9-12-3,12-24-9,15-28-14,14-47-1,17-40-2,6-46 1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6:27:09.75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032CEF8-84C6-42DA-945A-ADA1DF04B054}" emma:medium="tactile" emma:mode="ink">
          <msink:context xmlns:msink="http://schemas.microsoft.com/ink/2010/main" type="inkDrawing" rotatedBoundingBox="9177,11491 9965,9659 10080,9709 9292,11541" semanticType="callout" shapeName="Other">
            <msink:sourceLink direction="with" ref="{6A7D793A-91D7-427A-9928-D36B229729B6}"/>
            <msink:sourceLink direction="with" ref="{B7F602BC-F606-41B9-8C5C-F596C88A499A}"/>
          </msink:context>
        </emma:interpretation>
      </emma:emma>
    </inkml:annotationXML>
    <inkml:trace contextRef="#ctx0" brushRef="#br0">2645 5704 20,'58'-66'19,"-7"28"1,-25-1 2,-8 28-6,-18 11 0,0 20-1,-15 18-3,-14 14-3,-5 22-3,-19 24 0,-11 25-1,-10 23-2,-10 23 1,-5 10-2,2 7 0,2-5 0,16-11-3,12-25-1,21-28-5,14-35-12,26-32-5,14-51-1,18-27-1,8-40 1</inkml:trace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6:27:09.45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46FCECC-1B9F-4270-A7B9-9B1EC14F6B13}" emma:medium="tactile" emma:mode="ink">
          <msink:context xmlns:msink="http://schemas.microsoft.com/ink/2010/main" type="inkDrawing" rotatedBoundingBox="8664,11618 9368,9774 9433,9798 8730,11643" semanticType="strikethrough" shapeName="Other"/>
        </emma:interpretation>
      </emma:emma>
    </inkml:annotationXML>
    <inkml:trace contextRef="#ctx0" brushRef="#br0">2115 5666 30,'36'-24'19,"-36"24"1,0 0 2,2 36-8,-26 18-1,-7 19-1,-9 19-3,-7 24-1,-9 23-2,-6 19-2,-7 10 0,0 5-1,0 3-1,-2-6-1,11-18 0,11-22-2,16-29-4,11-32-6,15-36-12,22-24-1,14-49 1,16-23-1</inkml:trace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6:27:08.36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96C0F42-09B5-4FDC-BD33-88A1E2128DEE}" emma:medium="tactile" emma:mode="ink">
          <msink:context xmlns:msink="http://schemas.microsoft.com/ink/2010/main" type="inkDrawing" rotatedBoundingBox="6116,11393 6912,9439 6962,9459 6165,11413" semanticType="callout" shapeName="Other">
            <msink:sourceLink direction="with" ref="{A0F7B086-8CA4-4D46-8843-678FE025AB9A}"/>
            <msink:sourceLink direction="with" ref="{6A7D793A-91D7-427A-9928-D36B229729B6}"/>
          </msink:context>
        </emma:interpretation>
      </emma:emma>
    </inkml:annotationXML>
    <inkml:trace contextRef="#ctx0" brushRef="#br0">-320 5358 20,'1'-38'17,"-1"38"1,-1-18 0,1 18-4,0 0-1,-15 36-3,-5 11-1,-3 27-2,-14 22-2,-6 29-1,-16 27-1,-11 34 0,-16 20 1,-1-1-2,-2-3 0,7-21-1,8-18-2,15-27-3,18-40-8,21-51-8,20-45-2,40-18 1,7-35-2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6:27:08.91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01D314B-FF0C-4B4A-AB4F-0F1E43850CC3}" emma:medium="tactile" emma:mode="ink">
          <msink:context xmlns:msink="http://schemas.microsoft.com/ink/2010/main" type="inkDrawing" rotatedBoundingBox="7126,11569 7981,9753 8054,9787 7199,11603" semanticType="callout" shapeName="Other">
            <msink:sourceLink direction="with" ref="{A0F7B086-8CA4-4D46-8843-678FE025AB9A}"/>
            <msink:sourceLink direction="with" ref="{6A7D793A-91D7-427A-9928-D36B229729B6}"/>
          </msink:context>
        </emma:interpretation>
      </emma:emma>
    </inkml:annotationXML>
    <inkml:trace contextRef="#ctx0" brushRef="#br0">715 5667 19,'39'-23'18,"-23"5"1,-16 18 2,-6 43-5,-19 10-1,-11 15 0,-10 23-2,-10 25-4,-13 25-2,-13 23-2,-11 14-1,1 10-1,1-4-1,6-10-3,15-24-3,16-22-6,19-43-12,30-27-1,5-58-1,42-2-1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7T15:05:33.558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9EBDE36-E41C-47A0-A311-1ED050156B13}" emma:medium="tactile" emma:mode="ink">
          <msink:context xmlns:msink="http://schemas.microsoft.com/ink/2010/main" type="writingRegion" rotatedBoundingBox="12742,5676 21467,6372 21031,11845 12305,11150"/>
        </emma:interpretation>
      </emma:emma>
    </inkml:annotationXML>
    <inkml:traceGroup>
      <inkml:annotationXML>
        <emma:emma xmlns:emma="http://www.w3.org/2003/04/emma" version="1.0">
          <emma:interpretation id="{7E4FEB6D-C040-427C-ABC9-C3278CEBCBDB}" emma:medium="tactile" emma:mode="ink">
            <msink:context xmlns:msink="http://schemas.microsoft.com/ink/2010/main" type="paragraph" rotatedBoundingBox="16613,5985 21467,6372 21373,7552 16519,716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1D5F6B3-9606-4BC8-B532-0A16E5100E25}" emma:medium="tactile" emma:mode="ink">
              <msink:context xmlns:msink="http://schemas.microsoft.com/ink/2010/main" type="inkBullet" rotatedBoundingBox="16576,6444 18481,6596 18451,6971 16546,6819"/>
            </emma:interpretation>
            <emma:one-of disjunction-type="recognition" id="oneOf0">
              <emma:interpretation id="interp0" emma:lang="en-US" emma:confidence="0">
                <emma:literal>→</emma:literal>
              </emma:interpretation>
            </emma:one-of>
          </emma:emma>
        </inkml:annotationXML>
        <inkml:trace contextRef="#ctx0" brushRef="#br0">-2487 395 20,'0'0'14,"0"0"2,0 0 1,0 0-4,0 0-1,13 18-2,-13-18-1,18 0-1,-1 0 1,1-2-1,5 2-2,3-4-1,5 4-1,5-1 0,6 2-1,2 1 0,5 2 0,0-2-1,3-1 1,1-2-1,2 2 0,-5-1 0,3 0-1,-2 0 0,0 2 0,5 0 0,-1 3 0,5-3 2,2 4-1,-1-8 1,3 5 0,-2-4 0,-1 2 0,-6-6 0,-4 5-1,-8-4 0,-3 4-1,-1 0 1,-1-1-1,-4-1 0,3 2 0,-5 2 0,1 1-1,-2-1 1,-2-2 0,-7 2-1,-6-2 0,-16 0 1,22 0-1,-22 0 0,0 0 0,0 0 1,0 0-1,0 0 0,0 0 1,0 0-1,0 0 0,0 0 1,0 0 0,0 0 0,0 0 1,0-22-3,0 22 2,-16-20-2,16 20 1,-22-27 0,22 27-1,-27-27 0,27 27 0,-26-24 1,26 24 0,-25-19 1,25 19-1,-18-13-1,18 13 1,0 0 0,-20-7 0,20 7-1,0 0 0,0 0 1,0 0 0,9 18-1,-9-18 1,25 18 0,-9-5 1,6-3 0,2 1-1,3 2 2,4-4-1,-2 2 0,2 0 0,-2-2 0,-2 0 0,-7-2-2,0 2 2,-20-9-1,20 18-1,-20-18 1,2 18 0,-2-18 0,-7 22 0,7-22 0,-15 20 0,15-20 0,-22 25 0,6-9 1,0 1-1,-10-1 0,-1 2 0,0 0 0,-4 0-1,9-1-4,-3-3-22,25-14-3,0 0-1,0 0-1,3-25 1</inkml:trace>
      </inkml:traceGroup>
      <inkml:traceGroup>
        <inkml:annotationXML>
          <emma:emma xmlns:emma="http://www.w3.org/2003/04/emma" version="1.0">
            <emma:interpretation id="{F5420638-EDFA-42C8-9A39-AB5BB2AFFA7A}" emma:medium="tactile" emma:mode="ink">
              <msink:context xmlns:msink="http://schemas.microsoft.com/ink/2010/main" type="line" rotatedBoundingBox="19058,6180 21467,6372 21373,7552 18964,7360"/>
            </emma:interpretation>
          </emma:emma>
        </inkml:annotationXML>
        <inkml:traceGroup>
          <inkml:annotationXML>
            <emma:emma xmlns:emma="http://www.w3.org/2003/04/emma" version="1.0">
              <emma:interpretation id="{CC4FB3C0-5A38-4FB1-B0C5-DDA182E4F530}" emma:medium="tactile" emma:mode="ink">
                <msink:context xmlns:msink="http://schemas.microsoft.com/ink/2010/main" type="inkWord" rotatedBoundingBox="19058,6180 21467,6372 21373,7552 18964,7360"/>
              </emma:interpretation>
              <emma:one-of disjunction-type="recognition" id="oneOf1">
                <emma:interpretation id="interp1" emma:lang="en-US" emma:confidence="0">
                  <emma:literal>FA,out</emma:literal>
                </emma:interpretation>
                <emma:interpretation id="interp2" emma:lang="en-US" emma:confidence="0">
                  <emma:literal>FA, out</emma:literal>
                </emma:interpretation>
                <emma:interpretation id="interp3" emma:lang="en-US" emma:confidence="0">
                  <emma:literal>Fa, out</emma:literal>
                </emma:interpretation>
                <emma:interpretation id="interp4" emma:lang="en-US" emma:confidence="0">
                  <emma:literal>Farouk</emma:literal>
                </emma:interpretation>
                <emma:interpretation id="interp5" emma:lang="en-US" emma:confidence="0">
                  <emma:literal>fa, out</emma:literal>
                </emma:interpretation>
              </emma:one-of>
            </emma:emma>
          </inkml:annotationXML>
          <inkml:trace contextRef="#ctx0" brushRef="#br0" timeOffset="896.0509">526 44 36,'17'-6'20,"-17"6"2,0 0-1,0 0-4,0 0-3,-17-12-3,17 12-4,-29-4-1,0 2 0,0 0-2,-9-1 0,2 3 0,-10-4-1,2 1 0,-1-1 0,1 2-1,6 0-1,2 2 0,7 2 0,3 2-1,6 1 0,20-5 0,-29 15 0,29-15 0,-7 23 1,7-23-1,0 31 0,4-9 1,1 3 0,1 8 0,-1 12 1,2 7 0,-5 8 0,4 5 0,-3 0 0,5 4-1,-7-4 1,5-5-1,-3-11-1,1-8 1,3-10-1,1-8 0,-8-4 1,0-19-1,9 16-2,-9-16-3,0 0-10,23-26-13,-19-1-1,7 4 0,-8-17-1</inkml:trace>
          <inkml:trace contextRef="#ctx0" brushRef="#br0" timeOffset="1106.0627">56 418 64,'0'0'25,"0"0"2,0 0 0,34-14-13,-3 1-3,13 6-2,1-8-3,6 6-6,7 2-6,-5 13-18,-2-16-4,0 23 0,-19-7 2</inkml:trace>
          <inkml:trace contextRef="#ctx0" brushRef="#br0" timeOffset="1593.0908">439 854 49,'-5'18'23,"5"-18"1,0 0 2,0 0-10,0 0-1,0 0-3,5-25-2,4 7-3,-3-9-1,3 0-2,3-8-1,3 1-1,-1-4 0,3 0-1,3 2 0,-4 5 0,4 2-1,-2 5 0,0 6 1,1 6-1,-19 12 0,27-2 0,-27 2 1,23 29 0,-8-6-1,-8 10 1,2 9 0,2 1 0,-5 2-1,5 0 1,-4-3-1,-5-8 0,5-3 1,-5-11-1,-2-20-1,5 22-3,-5-22-5,0 0-17,0 0-3,-2-18-1,-8 0 0,10 18 1</inkml:trace>
          <inkml:trace contextRef="#ctx0" brushRef="#br0" timeOffset="1772.1011">557 702 77,'0'0'25,"0"0"0,-2-18-1,2 18-14,38-5-5,-8 7-6,0 3-15,1-3-8,13 10-1,-15-6-1,13 10 1</inkml:trace>
          <inkml:trace contextRef="#ctx0" brushRef="#br0" timeOffset="1977.1129">950 874 63,'0'29'24,"0"-29"1,0 40 0,1-13-14,-4 2 0,-3 3-3,-6-3-3,-5 4-3,1-11-12,-4 3-15,-13-29 1,11-1-2,-12-28 0</inkml:trace>
          <inkml:trace contextRef="#ctx0" brushRef="#br0" timeOffset="2636.1507">1273 681 55,'0'0'25,"0"0"0,-7-22 1,7 22-8,0 0-4,-27-2-4,27 2-4,-30 16-2,18 6-1,-10-2 0,7 7 0,3 2-1,4 4 0,3-3-1,9 1 1,5 0-1,5-8 0,10-3 0,5-9 0,-2-4 0,4-9 0,-7-8 0,3-5 0,-9-10 1,-3-2-1,-8-6 1,-7-1-1,-7 1 0,-8 6-1,-1 0 1,-4 7 0,-4 6-1,2 5-1,6 9-3,-4 0-5,20 0-14,0 0-7,7 18 0,15-13 0,0-7 0</inkml:trace>
          <inkml:trace contextRef="#ctx0" brushRef="#br0" timeOffset="3000.1716">1513 706 53,'20'-4'22,"-20"4"0,0 0 2,0 0-11,0 20-1,2-2-2,-4-2-3,4 8-2,3 3 0,2-2-2,3-1 0,2-4-1,5-4-1,-1-3 1,6-10-1,3-4 1,-1-14 0,-1 4 1,-6-9-1,1-3 0,-7-6 1,-2 4 0,-5-6-1,-3 4 0,-4 0 0,-1 5-1,1 0 0,-1 4-2,4 18-3,-9-27-5,9 27-16,13-25-5,-10 7 0,-3 18 1,24-37-1</inkml:trace>
          <inkml:trace contextRef="#ctx0" brushRef="#br0" timeOffset="3629.2074">1851 438 57,'0'0'24,"0"0"2,0 0 0,0 0-12,22-13-1,1 17-2,3-2-2,10 7-3,0-4-1,8 6-2,0 0 0,3 0 0,-2-9-1,1 1-1,-6-1-1,-4-4-2,-1 1-12,-4 1-14,-31 0-2,30-15 1,-30 15-2</inkml:trace>
          <inkml:trace contextRef="#ctx0" brushRef="#br0" timeOffset="3354.1918">2034 44 55,'0'0'23,"0"0"0,0 0 2,-7 29-15,11-6 0,-6 4-2,6 10-1,-4 6 1,5 8-2,-5 5 0,4 3 0,-6 3-1,4 3 0,-2-4-1,2 3-1,-2-15-2,1-1 1,-1-10-1,6-5 0,-4-9-1,-1-6-1,-1-18-4,0 0-8,0 0-16,0 0-1,11-33 0,-7 10 0</inkml:trace>
        </inkml:traceGroup>
      </inkml:traceGroup>
    </inkml:traceGroup>
    <inkml:traceGroup>
      <inkml:annotationXML>
        <emma:emma xmlns:emma="http://www.w3.org/2003/04/emma" version="1.0">
          <emma:interpretation id="{8743850B-1CDC-42C4-9632-9636BEB82880}" emma:medium="tactile" emma:mode="ink">
            <msink:context xmlns:msink="http://schemas.microsoft.com/ink/2010/main" type="paragraph" rotatedBoundingBox="12389,8651 18554,8324 18615,9472 12450,97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CA4C61C-D0D0-45A7-B83A-02B75B8C5DD0}" emma:medium="tactile" emma:mode="ink">
              <msink:context xmlns:msink="http://schemas.microsoft.com/ink/2010/main" type="line" rotatedBoundingBox="12389,8651 18554,8324 18615,9472 12450,9799"/>
            </emma:interpretation>
          </emma:emma>
        </inkml:annotationXML>
        <inkml:traceGroup>
          <inkml:annotationXML>
            <emma:emma xmlns:emma="http://www.w3.org/2003/04/emma" version="1.0">
              <emma:interpretation id="{3DD8D713-0501-4D0E-B099-151F3049B3CC}" emma:medium="tactile" emma:mode="ink">
                <msink:context xmlns:msink="http://schemas.microsoft.com/ink/2010/main" type="inkWord" rotatedBoundingBox="12389,8651 15355,8494 15414,9596 12447,9753"/>
              </emma:interpretation>
              <emma:one-of disjunction-type="recognition" id="oneOf2">
                <emma:interpretation id="interp6" emma:lang="en-US" emma:confidence="1">
                  <emma:literal>constant</emma:literal>
                </emma:interpretation>
                <emma:interpretation id="interp7" emma:lang="en-US" emma:confidence="0">
                  <emma:literal>Constant</emma:literal>
                </emma:interpretation>
                <emma:interpretation id="interp8" emma:lang="en-US" emma:confidence="0">
                  <emma:literal>constants</emma:literal>
                </emma:interpretation>
                <emma:interpretation id="interp9" emma:lang="en-US" emma:confidence="0">
                  <emma:literal>Constants</emma:literal>
                </emma:interpretation>
                <emma:interpretation id="interp10" emma:lang="en-US" emma:confidence="0">
                  <emma:literal>instant</emma:literal>
                </emma:interpretation>
              </emma:one-of>
            </emma:emma>
          </inkml:annotationXML>
          <inkml:trace contextRef="#ctx0" brushRef="#br1" timeOffset="31928.8261">-6450 2938 20,'0'0'19,"0"0"1,2-16 0,-2 16-5,0 0-3,0 0-1,-11-18-1,11 18-3,0 0-1,-27 1-1,27-1 0,-29 33-1,13-2 0,-4 7-1,1 7-1,-1 9 1,8 2-1,6 2 0,8-7 0,9-2-1,9-13 0,11-14 0,5-15 0,11-14-1,3-10 0,0-8 0,-4-6 0,-3-3 0,-8 3 1,-6 2-1,-9 11 1,-20 18 0,15-22 0,-15 22 0,0 0 0,-17 22-1,17-22 1,-14 33-1,10-15 0,4 2-1,7-4 1,8 2 0,1-2 0,8-7 0,-2-7 0,3-2 0,-1-7 1,-6-8-1,-2-3 0,-7-7 0,-7 0 1,-7-1-1,-6-1 0,-6 4 0,-1 5-1,-4 3 1,4 6 0,2 2-1,16 7 1,0 0-1,0 0 0,0 0 1,34-18-1,-5 10 1,4 1 0,2 4 0,1 1 0,-5 5 0,-2 6 1,-7 10-1,-6 0 1,-9 5-1,1-2 1,-6 1-1,-2 1 1,0-6-1,0-18 0,0 25 0,0-25-1,0 0 1,12 18 0,-12-18 0,0 0 0,22-12 1,-22 12-1,15-24 0,-4 4 0,-1-3 1,1-5-1,2 1 0,2-2 0,-1 2 0,1 2-1,-1 9 1,-14 16 0,24-20 0,-24 20 0,16 12 0,-9 7 0,-1 8 0,-2 2 1,1 3-1,0-1 1,-1 3-2,3-7 0,1-1-4,-8-26-9,7 18-13,-7-18 0,18-4-1,-18 4 1</inkml:trace>
          <inkml:trace contextRef="#ctx0" brushRef="#br1" timeOffset="32372.8515">-5229 3045 31,'0'0'19,"-20"1"2,2-4 0,-2 10-9,4 2-1,-6 0-1,8 2-2,-6 2-2,20-13-2,-24 23-1,24-23-1,0 0-1,-4 18 0,4-18-1,19 11 0,-3-9 1,4 3 0,-4 6 0,6 6 1,-6 2 0,-3 7 1,-6-3 0,1 3 1,-8 3 0,-6-2-1,-3-6 0,-4-3-1,-5-7-1,-4-2 0,1-7-3,-7-7-6,7-12-12,4 1-8,-5-16 1,13-3 0,-2-12-1</inkml:trace>
          <inkml:trace contextRef="#ctx0" brushRef="#br1" timeOffset="32843.8785">-5161 3007 70,'0'0'26,"0"0"0,16-11 0,6 11-19,14-4-4,15 2-5,4 2-11,15 9-12,-11-10 0,6 10-1,-12-7 0</inkml:trace>
          <inkml:trace contextRef="#ctx0" brushRef="#br1" timeOffset="32655.8678">-5043 2294 54,'3'-25'23,"-3"25"0,0 0 0,0 0-12,11 23-2,-3 8-1,2 12-2,-2 12-1,4 15-1,-4 12 1,-1 10-2,-2 0 0,-1 6-1,-6-4 0,0-7-2,-1-10 0,1-17-4,2-7-8,0-14-15,-5-22 0,5-17-1,0 0 1</inkml:trace>
          <inkml:trace contextRef="#ctx0" brushRef="#br1" timeOffset="33208.8992">-4591 3010 63,'-22'-3'26,"22"3"0,-32 3 1,15 3-14,-1 8-4,-4 2-2,2 12-3,0-3-1,4 8-1,2-5 0,8 1-1,1-5-1,10-4 1,-5-20 0,29 7-1,-5-16 0,3-9 0,0-6 0,2-5 0,-1 2 0,-5 2-1,-3 3 1,-3 4 0,-17 18 0,18-12 0,-18 12 1,9 27-1,-7-6 0,1 8 1,1 0-1,0 0-2,6 6-2,-6-14-10,-4-21-13,24 24-1,-24-24 1,25-2-1</inkml:trace>
          <inkml:trace contextRef="#ctx0" brushRef="#br1" timeOffset="33800.933">-4365 3052 58,'0'0'24,"0"0"2,-4 23-1,0-3-12,1 0-4,3 2-2,0-2-3,0-4-2,0-16 0,11 24-1,-11-24 0,16-13-1,-16 13 1,27-34 0,-10 12-1,1-5 1,2 3-1,-4 3 0,4 4 1,-20 17-1,29-14 0,-29 14 0,18 12 0,-7 5 0,-2 3 0,4 3 0,2 2 0,3-1 0,3-1 0,3-8-1,5-6 1,2-5 0,2-13 0,3-8 0,-5-6 1,2-8 0,-1-9 1,1-5 0,-6-7 0,-3-19 1,0-3 0,-8-6 0,0-3 0,-5-6-1,-2 8 1,-5 5-2,-2 15 1,-2 15 0,-4 12-1,1 16 0,3 18 0,-15 20-1,8 12 0,-2 14 0,3 11 0,-5 16 0,2 10 0,0 7 0,2 1-1,3-1 1,1-5-3,3-5 0,0-20-5,7-8-18,0-12-4,-5-15 0,2-3 0,-4-22 0</inkml:trace>
          <inkml:trace contextRef="#ctx0" brushRef="#br1" timeOffset="34009.9452">-4231 2820 79,'0'0'29,"0"0"-1,20-9 1,5 9-19,17-3-4,15-3-2,15 1-10,15-2-20,-1-10-2,7 10 0,-15-11-1</inkml:trace>
        </inkml:traceGroup>
        <inkml:traceGroup>
          <inkml:annotationXML>
            <emma:emma xmlns:emma="http://www.w3.org/2003/04/emma" version="1.0">
              <emma:interpretation id="{7572F857-70C4-4CB7-B347-B7BB821CEA83}" emma:medium="tactile" emma:mode="ink">
                <msink:context xmlns:msink="http://schemas.microsoft.com/ink/2010/main" type="inkWord" rotatedBoundingBox="16143,8676 18566,8548 18615,9472 16192,9600"/>
              </emma:interpretation>
              <emma:one-of disjunction-type="recognition" id="oneOf3">
                <emma:interpretation id="interp11" emma:lang="en-US" emma:confidence="0">
                  <emma:literal>volume</emma:literal>
                </emma:interpretation>
                <emma:interpretation id="interp12" emma:lang="en-US" emma:confidence="0">
                  <emma:literal>vatu me</emma:literal>
                </emma:interpretation>
                <emma:interpretation id="interp13" emma:lang="en-US" emma:confidence="0">
                  <emma:literal>vole me</emma:literal>
                </emma:interpretation>
                <emma:interpretation id="interp14" emma:lang="en-US" emma:confidence="0">
                  <emma:literal>Volume</emma:literal>
                </emma:interpretation>
                <emma:interpretation id="interp15" emma:lang="en-US" emma:confidence="0">
                  <emma:literal>vow me</emma:literal>
                </emma:interpretation>
              </emma:one-of>
            </emma:emma>
          </inkml:annotationXML>
          <inkml:trace contextRef="#ctx0" brushRef="#br1" timeOffset="35221.0145">-2875 2860 31,'0'0'20,"0"0"0,0 0 0,0 0-5,0 0-1,0 0-1,0 0-3,20 7-2,-20 12-1,5 8 0,0 3-1,6 12-1,-5 0-2,8 3 0,-3-5-1,2-8-1,2-10 0,-1-6 1,2-10-1,1-15 0,5-15 0,-6-9 0,4-10 0,2-6 0,-6-5 0,0-9 0,-1 1 0,-6 8 0,-2 7-2,1 5 0,-1 19-4,-11 3-11,4 20-13,0 0 0,20 5-1,-5 17 1</inkml:trace>
          <inkml:trace contextRef="#ctx0" brushRef="#br1" timeOffset="35588.0352">-2301 2934 50,'0'0'24,"0"0"-1,0 0 1,-22-1-12,22 1-3,-15 27 0,6-4-3,6 6-1,-1 2-2,4 1 1,0-3-2,7 0 0,4-11 0,7-9 0,-1-10-1,5-10 0,-1-11 1,-2-3 0,-1-8 0,-7 1 0,-4-3 1,-3 8 0,-8-2-1,0 11 0,4 18-1,-32-22 0,13 22-3,-2 2-4,21-2-17,-29 22-6,29-22-1,-20 22 0,20-22 1</inkml:trace>
          <inkml:trace contextRef="#ctx0" brushRef="#br1" timeOffset="35904.0535">-2012 2907 48,'0'0'23,"0"0"1,0 0 0,22 20-12,-15 0-2,0 2-1,4 3-2,2-3-1,3 1-2,2-6-1,6-7 0,-1-10 0,5-3 0,-1-14 0,0-2-1,0-9 1,-5-2-1,-5-6 0,-5 3 0,-4-7-1,-8 0 1,-8 10-2,-6 1-2,1 7-5,13 22-20,-31-34-1,31 34-1,-20-18 1</inkml:trace>
          <inkml:trace contextRef="#ctx0" brushRef="#br1" timeOffset="36813.1052">-2134 2354 31,'2'-15'20,"-2"15"1,0 0 0,7 20-5,-7-2-2,2 9-1,0 15-3,-2 14-2,3 20-2,-3 9-1,2 11-1,-2-2 0,6 2-2,-5-6-1,7-10 0,-3-22 0,4-13-1,-2-12-4,-7-33-6,19 7-17,-1-13 1,-15-15-1,8-1 0</inkml:trace>
          <inkml:trace contextRef="#ctx0" brushRef="#br1" timeOffset="37842.164">-1505 2893 58,'0'0'23,"0"0"1,0 0-1,-8 25-13,10-7-2,-2 2-3,2-2-1,2 0-1,-4-18-1,3 26-1,-3-26 1,0 0 0,0 0-1,0 0 0,17-11 0,-12-9 0,8-4-1,-4-5 0,5 0 1,1 0-1,1 1 1,1 4 0,-3 8 0,-14 16 2,26-18-1,-26 18 1,0 0-1,16 25 1,-14-3-1,-2 1 1,4 4-1,-3-3-1,-1 1 0,2-3-1,-2-22 0,11 18 0,-11-18 0,24-13 0,-8-3 0,4-2 0,2-7-1,1-1 1,1-1 0,0 2 0,-3 3 0,-1 6 0,-20 16 0,24-16 1,-24 16-1,18 18 1,-10 5-1,-1 4 1,2 6-1,0-2 1,4 1-1,1-3 1,3-5-1,-1-10 1,4-7-1,2-5 0,1-5 1,1-3 0,5-3-1,-2-4 0,2 1 1,0-1-1,1-1 0,-3 1 0,-5-2 1,-1-3-1,-1 4 1,-5-6 0,-6 4 0,-9-1 0,0 17 1,-7-23-1,7 23 0,-29-6 1,10 14-1,-2 6-1,1 6 1,2 7-1,5 0 1,7 4-1,10 0 1,11-4-2,14-9-1,16 0-10,11-12-19,6-17-1,7 0 1,-11-14-1</inkml:trace>
        </inkml:traceGroup>
      </inkml:traceGroup>
    </inkml:traceGroup>
    <inkml:traceGroup>
      <inkml:annotationXML>
        <emma:emma xmlns:emma="http://www.w3.org/2003/04/emma" version="1.0">
          <emma:interpretation id="{9BDA1060-6501-4C02-961D-80D6C2436F44}" emma:medium="tactile" emma:mode="ink">
            <msink:context xmlns:msink="http://schemas.microsoft.com/ink/2010/main" type="paragraph" rotatedBoundingBox="12651,10373 14869,10557 14803,11355 12585,111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F5A3CA-3371-422D-A0CB-753833488B09}" emma:medium="tactile" emma:mode="ink">
              <msink:context xmlns:msink="http://schemas.microsoft.com/ink/2010/main" type="line" rotatedBoundingBox="12651,10373 14869,10557 14803,11355 12585,11171"/>
            </emma:interpretation>
          </emma:emma>
        </inkml:annotationXML>
        <inkml:traceGroup>
          <inkml:annotationXML>
            <emma:emma xmlns:emma="http://www.w3.org/2003/04/emma" version="1.0">
              <emma:interpretation id="{B4C83F21-EE12-4408-888E-E2B29AD8EE12}" emma:medium="tactile" emma:mode="ink">
                <msink:context xmlns:msink="http://schemas.microsoft.com/ink/2010/main" type="inkWord" rotatedBoundingBox="12651,10373 14869,10557 14803,11355 12585,11171"/>
              </emma:interpretation>
              <emma:one-of disjunction-type="recognition" id="oneOf4">
                <emma:interpretation id="interp16" emma:lang="en-US" emma:confidence="0">
                  <emma:literal>CSTR</emma:literal>
                </emma:interpretation>
                <emma:interpretation id="interp17" emma:lang="en-US" emma:confidence="1">
                  <emma:literal>CST R</emma:literal>
                </emma:interpretation>
                <emma:interpretation id="interp18" emma:lang="en-US" emma:confidence="0">
                  <emma:literal>CS TR</emma:literal>
                </emma:interpretation>
                <emma:interpretation id="interp19" emma:lang="en-US" emma:confidence="0">
                  <emma:literal>Cs TR</emma:literal>
                </emma:interpretation>
                <emma:interpretation id="interp20" emma:lang="en-US" emma:confidence="0">
                  <emma:literal>[STR</emma:literal>
                </emma:interpretation>
              </emma:one-of>
            </emma:emma>
          </inkml:annotationXML>
          <inkml:trace contextRef="#ctx0" brushRef="#br1" timeOffset="38780.218">-6161 4343 37,'0'0'21,"0"0"0,0 0 2,0 0-6,0 0-4,18-16-2,-16-2-2,4 2-2,-10-10-1,6 8-1,-9-7 0,-1 7-1,-8 2 0,0 10-1,-6 6 0,-4 9-1,-4 9 0,-1 11-1,-4 9 0,6 15 0,0 10 0,2 8 0,10 5 0,10 0 0,11-4 1,16-5-1,12-9 0,16-15 1,8-18-2,8-12 1,6-15-2,-2-10-1,-7-8-2,-8-11-8,-9-7-16,-4 7-2,-20-3 1,-6 9 0</inkml:trace>
          <inkml:trace contextRef="#ctx0" brushRef="#br1" timeOffset="39300.2475">-5527 4298 60,'-14'-18'24,"-4"9"1,18 9-1,-35 9-11,12 2-4,-1 3-2,-5-3-2,5 9-3,-5 4 0,7-4-1,2 5-1,4-3 1,7-4-1,4 0 0,5-18 0,16 22 0,2-15 0,7 0 1,8 7 0,5 1 0,2 5 2,4 9 0,-6 0 0,0 11 1,-9-2-1,-3 5 1,-15-9-1,-8 2 0,-8-5-1,-10-4 1,-10-7-2,-8-5 0,-3-12-1,-6-4-1,0-9-3,-1-9-3,10-1-10,6-6-13,7-3 1,14 2-1,6-3 1</inkml:trace>
          <inkml:trace contextRef="#ctx0" brushRef="#br1" timeOffset="39561.2622">-5319 4354 47,'0'0'24,"0"0"0,21-25 0,7 10-10,6 6-2,6-5-1,7 3-3,4 2-4,2 2-3,1 3-4,-10 2-7,-8 1-14,-3 13-1,-33-12-1,31 22 1</inkml:trace>
          <inkml:trace contextRef="#ctx0" brushRef="#br1" timeOffset="39790.2749">-5078 4405 75,'-7'16'26,"7"-16"2,-18 47 0,16-9-17,-5 7-3,9 15 0,-4-4-3,7 8-2,1-1-2,-3-7-1,10-5-3,-8-12-8,8-19-16,4-3-1,-17-17 1,27-6-2</inkml:trace>
          <inkml:trace contextRef="#ctx0" brushRef="#br1" timeOffset="40404.3109">-4820 4376 77,'0'0'26,"15"27"-1,-19 9-2,4 0-15,6 19-1,-1-3-1,2 10-3,-1-6-1,1 2-1,0-9-1,-1-8-1,-1-8-1,-1-17-3,-4-16-1,0 0-1,0 0-2,4-40 1,-6 6 0,-6-13 2,3-8 1,-2-6 3,1-2 3,4-2 3,2-1 1,6 10 2,3 2 0,7 9 1,3 7 0,4 13-2,-1 6 0,3 14 0,1 3-2,-1 15 1,-5 5-1,2 11 0,-7 5-1,-5 10 0,-4 3 0,-4 0 0,-6-2 0,-7 4-1,-3-8-1,-4 1 0,-4-11 0,-4-4 0,1-5 0,1-2-1,2-10 0,4 1 0,18-11 1,-20 7-1,20-7 0,0 0 1,18 17-1,2-5 1,4 5-1,7 4 1,11 7-1,3 2 0,8 3-2,0-6-10,3 2-18,2-4-2,-5-8 1,-4-7-1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6:27:08.64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65ED8E1-FC32-4B8A-92FB-848FA0E13F81}" emma:medium="tactile" emma:mode="ink">
          <msink:context xmlns:msink="http://schemas.microsoft.com/ink/2010/main" type="inkDrawing" rotatedBoundingBox="6603,11467 7444,9456 7541,9496 6699,11507" semanticType="callout" shapeName="Other">
            <msink:sourceLink direction="with" ref="{6A7D793A-91D7-427A-9928-D36B229729B6}"/>
            <msink:sourceLink direction="with" ref="{A0F7B086-8CA4-4D46-8843-678FE025AB9A}"/>
          </msink:context>
        </emma:interpretation>
      </emma:emma>
    </inkml:annotationXML>
    <inkml:trace contextRef="#ctx0" brushRef="#br0">221 5405 19,'37'-34'17,"-27"5"1,-10 29 1,0 0-3,-32 58-1,-6 9-3,-13 21-2,-7 21-1,-12 26-3,-2 28 0,-14 24-2,1 15-1,-4-3-1,9-4-2,11-17-4,11-19-4,20-34-11,21-29-2,14-51-2,24-33 0,9-39 1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6:26:01.9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25C03F5-D148-44B5-9B41-9994A51318DF}" emma:medium="tactile" emma:mode="ink">
          <msink:context xmlns:msink="http://schemas.microsoft.com/ink/2010/main" type="inkDrawing" rotatedBoundingBox="9347,3769 9596,6269 8582,6369 8333,3870" semanticType="callout" shapeName="Other">
            <msink:sourceLink direction="with" ref="{70C8BDCB-9EBE-4600-9389-F29BDC5BF0BA}"/>
            <msink:sourceLink direction="with" ref="{6A7D793A-91D7-427A-9928-D36B229729B6}"/>
          </msink:context>
        </emma:interpretation>
      </emma:emma>
    </inkml:annotationXML>
    <inkml:trace contextRef="#ctx0" brushRef="#br0">1720-333 22,'0'0'12,"0"0"1,-5 22 0,5-22-5,0 0-1,-7 25 1,10-10 0,-3 5 1,4 7-1,-4 4 1,0 3 0,2 9 0,-2 4-3,0 10 0,0 2-2,0 12-1,3 5-1,-1 7 0,0 9-1,2 2 0,1 11 0,0 6-1,1 2 0,-1-2 0,-3 5 0,2-2 0,-1-10 0,1 0 0,-2-18 0,0-6 0,5-11 0,0-11 0,2-8 1,-1-8-1,1-4 0,-2-7 1,2-8-1,-2 2 1,-1-6 0,-6-19 0,2 21 1,-2-21-1,0 0 1,0 0 0,-10-23-1,10 23 1,-19-36-1,9 17-1,-6 0 1,2-1 0,-6-2-1,1 6 0,-2-1 1,-1 5 0,2-3 0,0 1-1,-2 3 1,0 2-1,2 0 1,-3 0 0,1 5-1,-2 2 0,1 4 0,-3 4 0,2 1 0,-1 4 0,3 3 0,0 1-1,6 1 1,-2 4 1,5 3-2,2 3 2,6 1-1,1 0 0,4 7 0,4-1 0,-1 3 0,7-7 0,0 2 0,3-6 0,2-1 0,3-10 0,-2-3 0,4-4 0,2-5 0,3-2 1,-1-4-1,3-1 1,2-2-1,-1-6 1,1 0 0,0-5-1,0-3 1,0-3 0,2-5-1,2 4 1,-6-8-1,4 6 0,-6-2 1,6 4-1,-2-1 0,0 5 0,-2 4 0,2 7 0,1-1 0,-5 5 0,4 3 0,-2 1 0,-1 4 0,1 5 0,-5 6 0,0 3 0,-1 7 0,-2 3 0,1-3 0,-2 6 0,0-3 0,0-1-1,-3-2 1,-3-1 1,-4-2-1,-1 0 0,-7 0 1,0-2-1,-4 0 0,-1 2 1,-2-2-1,-6 0 0,4-2 1,-6 1-1,15-17 1,-32 21 0,13-19 0,-2 0 0,-1-6 0,0-5 0,-4-3 1,3-5-1,-4-1 0,1-2-1,-1 0 1,0 1 0,-1-7-1,3 4 0,-2-1 1,5-2-1,0-2 0,4-1 1,0-1-1,7 6 0,-2 1 0,6 6 0,3 0-1,4 16-1,-7-20-7,7 20-21,0 0 0,0 0-1,0 0 0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6:27:10.91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64844F0-0B1E-404B-A931-6EF181A030BA}" emma:medium="tactile" emma:mode="ink">
          <msink:context xmlns:msink="http://schemas.microsoft.com/ink/2010/main" type="inkDrawing" rotatedBoundingBox="11232,6168 12109,4365 12201,4410 11324,6213" semanticType="callout" shapeName="Other">
            <msink:sourceLink direction="with" ref="{70C8BDCB-9EBE-4600-9389-F29BDC5BF0BA}"/>
            <msink:sourceLink direction="with" ref="{6A7D793A-91D7-427A-9928-D36B229729B6}"/>
          </msink:context>
        </emma:interpretation>
      </emma:emma>
    </inkml:annotationXML>
    <inkml:trace contextRef="#ctx0" brushRef="#br0">4852 300 27,'36'-36'14,"-7"20"3,-29 16-1,0 0-7,0 20-1,-18 14-1,-15 17 0,-12 18-1,-7 25-2,-15 25-2,-9 19 0,-11 19 0,-5 18-2,-4 8 0,7 2-2,13-15-1,11-24-4,14-30-6,31-18-7,9-55 2,38-25-1,6-41 1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6:27:06.79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AC1ECEC-C27A-48D6-9A33-DA359B6E4F0B}" emma:medium="tactile" emma:mode="ink">
          <msink:context xmlns:msink="http://schemas.microsoft.com/ink/2010/main" type="inkDrawing" rotatedBoundingBox="5531,6653 6499,4526 6579,4562 5611,6690" semanticType="callout" shapeName="Other">
            <msink:sourceLink direction="with" ref="{6A7D793A-91D7-427A-9928-D36B229729B6}"/>
          </msink:context>
        </emma:interpretation>
      </emma:emma>
    </inkml:annotationXML>
    <inkml:trace contextRef="#ctx0" brushRef="#br0">-733 389 39,'0'0'18,"0"0"1,15 15 0,-28 8-8,0 22-3,-9 15-2,-8 21-1,-16 23-2,-12 20-1,-9 23-1,-13 12 0,-7 18 0,-4 6 0,-4 5-1,1-11 1,17-14-1,10-18-1,13-22-4,21-25-7,18-15-9,10-45 1,27-17 0,1-35-1</inkml:trace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6:27:06.44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1C16E95-5C50-4150-BF24-A2DCDD4EFCA3}" emma:medium="tactile" emma:mode="ink">
          <msink:context xmlns:msink="http://schemas.microsoft.com/ink/2010/main" type="inkDrawing" rotatedBoundingBox="5557,5545 5807,4755 5827,4761 5578,5552" semanticType="callout" shapeName="Other">
            <msink:sourceLink direction="with" ref="{6A7D793A-91D7-427A-9928-D36B229729B6}"/>
          </msink:context>
        </emma:interpretation>
      </emma:emma>
    </inkml:annotationXML>
    <inkml:trace contextRef="#ctx0" brushRef="#br0">-1431 615 23,'0'0'13,"0"0"0,0 0-1,-3 22-1,-3 9-2,-6 10-2,-3 14-3,-9 13 0,3 14 0,-8 3-2,1-4-1,-4 2 0,8-9-3,4-5-7,-2-22-6,20-7-1,2-40 0,6 18-1</inkml:trace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6:27:10.64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B1EC8AA-AD23-4418-A099-095FC6BD726F}" emma:medium="tactile" emma:mode="ink">
          <msink:context xmlns:msink="http://schemas.microsoft.com/ink/2010/main" type="inkDrawing" rotatedBoundingBox="11253,5332 11514,4419 11529,4424 11268,5337" semanticType="callout" shapeName="Other">
            <msink:sourceLink direction="with" ref="{6A7D793A-91D7-427A-9928-D36B229729B6}"/>
            <msink:sourceLink direction="with" ref="{A5A38CF7-8BC2-4D2E-8035-9FF4139AAEE7}"/>
          </msink:context>
        </emma:interpretation>
      </emma:emma>
    </inkml:annotationXML>
    <inkml:trace contextRef="#ctx0" brushRef="#br0">4276 302 25,'8'-20'15,"-8"20"0,0 0 1,-11 33-4,-4-4-3,4 14-4,-8 15-1,-1 13-2,-6 12 0,3 7-1,-4 1-1,1 1 0,3-5-2,-3-8-6,12-4-8,-2-30 0,17-7-1,-1-38 0</inkml:trace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6:25:58.87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5A38CF7-8BC2-4D2E-8035-9FF4139AAEE7}" emma:medium="tactile" emma:mode="ink">
          <msink:context xmlns:msink="http://schemas.microsoft.com/ink/2010/main" type="inkDrawing" rotatedBoundingBox="7362,4911 11119,5011 11107,5477 7349,5377" shapeName="Other">
            <msink:destinationLink direction="with" ref="{105DD63A-8EE8-4FAC-B00B-1C431A5F5B4E}"/>
            <msink:destinationLink direction="with" ref="{9B1EC8AA-AD23-4418-A099-095FC6BD726F}"/>
          </msink:context>
        </emma:interpretation>
      </emma:emma>
    </inkml:annotationXML>
    <inkml:trace contextRef="#ctx0" brushRef="#br0">121 774 24,'0'0'15,"0"0"1,0 0-3,0 0-2,0 0-2,0 0-4,0 0-1,0 0 0,0 0-2,20-3 1,-20 3 1,22 20 0,-11-4 0,3 4 1,-3 5-1,4 6 0,-1-2 0,6 2-1,0-1 1,8 5 0,1-8-1,7 0 0,4-7 0,5 0 0,5-9 0,4-2-1,-1-11 0,3 0 0,-5-7 0,-2-2-1,-7-3 1,-2 1-1,-11-3 1,-6-1-1,-4 1 1,-5-4-1,-14 20 0,18-29 0,-18 29-1,11-27 1,-11 27-1,0 0-1,0 0 1,0 0 0,18-5-1,-18 5 1,11 27 0,-3-5 0,3 3 0,-1 4 0,5 2 1,3 3-1,2-3 0,6-2 0,6-2 0,6-4 0,6-5 0,3-5 1,8 0-1,3-6 0,-2-7 1,2 0-1,-7-4 1,2-1 0,-9-6 0,-3-2-1,-4-5 1,-3-3 0,-3-3 0,-2 1-1,-2 1 1,-3-3-1,-2 1 1,0 6-1,-8 4 0,-14 14 0,24-20 0,-24 20-1,0 0 1,0 0 0,0 0 0,0 0 0,0 0 0,14 10 0,-14-10 0,8 26 0,-1-10 0,0 4 0,6 0 0,1-2 0,5-2 0,2 2 0,9-5 0,0-2 1,9 0-1,1-4 0,0-7 0,3 4 0,1-6 0,1-2 1,-1 1-1,-1-7 0,-3-2 1,2-3-1,-4 1 1,-1-4 0,-6 2-1,-2-1 1,-8-1-1,-2 4 1,-19 14-1,25-20 1,-25 20 0,0 0-1,0 0 1,0 0-1,0 0 0,0 0 0,0 0 0,16-4 0,-16 4 0,6 16-1,-6-16 1,13 29 0,-13-29 0,18 33 0,-6-19 0,-12-14 1,31 28-1,-11-19 0,-1-6 0,6-1 1,0-6-1,4-1 0,-1-4 0,-3 0 1,2-2-1,-1-2 0,-1 3 0,3-3 0,-7 2 0,1-3-1,4 3 2,-3 0-1,-1 0 0,2 0 0,-4 4 0,-2 1-1,-18 6 1,27-5 0,-27 5 0,22 2-1,-22-2 1,18 5 0,-18-5 0,25 15 0,-8-8 0,-17-7 0,31 18 0,-31-18 0,31 18 0,-31-18 0,21 16 0,-21-16 0,19 17 0,-19-17 0,18 14-1,-18-14 2,23 7-1,-8-1 0,5-4 0,2-2 0,3-4 0,2-3 1,4-2-1,0-4 0,-4 0 1,3-3-1,-7-2 1,-1 4-1,-4 1 0,-18 13-1,20-16 0,-20 16 0,0 0-1,16-11-1,-16 11-4,0 0-22,20 9 1,-20-9-1,11-16 1</inkml:trace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07T20:20:34.4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5FE3554-BDB5-4B14-9380-18A82D7BD478}" emma:medium="tactile" emma:mode="ink">
          <msink:context xmlns:msink="http://schemas.microsoft.com/ink/2010/main" type="inkDrawing" rotatedBoundingBox="2930,4637 8335,2436 10325,7324 4920,9525" hotPoints="8895,4091 8944,8294 4741,8343 4692,4140" semanticType="enclosure" shapeName="Square">
            <msink:sourceLink direction="with" ref="{8E5A6E57-C5AF-4EB9-ABD6-0447C9BB2BF2}"/>
            <msink:sourceLink direction="with" ref="{B5E0BD48-000D-4FA8-A969-599CBA58EFF6}"/>
            <msink:destinationLink direction="to" ref="{1AD0D4B9-FA64-4229-8806-C070BF4D83C2}"/>
          </msink:context>
        </emma:interpretation>
      </emma:emma>
    </inkml:annotationXML>
    <inkml:trace contextRef="#ctx0" brushRef="#br0">11 0 28,'0'0'11,"0"0"0,0 0 1,0 0-4,0 0 0,0 0 0,0 0 1,0 0-1,0 0-1,0 0 1,-11 18 0,11-18 0,0 20-2,-1-2-1,1 0-2,0 7 0,0 6 0,1 5-2,-1 9 0,8 2 1,-8 8-1,7 1 0,-3 3 0,-1 3 0,3 3 1,-4 0-1,-1-2 0,3 2 0,-2 4 0,-2 2 1,0-4-2,3 3 1,1 3 0,-4-5-1,0 5 0,0 3 1,2-4-1,-2-1 0,0 1 0,0-7-1,0-2 2,0-5-2,0-7 2,0-4-2,0-4 1,0 1 0,-2-3 0,2 3 0,2 3 0,0 3 0,-2 6-1,1 1 1,1-1 0,0 0 0,0-2-1,0-3 1,0-6 0,1-2 0,-1-5 1,-2-3-1,-2 1 1,2 2-1,-3 0 0,3 2 1,-4 3-1,0 6 0,4-4 0,-2 9 0,1-3 0,-3-4 0,4-2 0,-2-1 0,2-3 0,0-3 0,2 4-1,-2-8 1,2 4 0,3 0 1,-3 6-2,4-3 2,-6 1-1,5-1 0,-3-1 0,5-4 1,-7 1-2,2-7 1,-2-1 0,2-5-1,-2-4 1,0 1-1,3-3 1,-3 1 0,0-3 0,0 2 0,0 0 0,0 4 1,0-2-1,0-2 0,0-18 1,-3 29-1,3-29 1,0 0 0,-2 19-1,2-19 1,0 0 0,0 0 0,0 0 0,0 0-1,0 0 0,0 0 0,0 0 0,0 0 0,0 0 0,16 2 0,-16-2 1,18-7-1,-18 7 0,24-9 1,-9 0-1,6 0 1,1 0 0,2 0-1,-2 0 0,7-2 1,2 2-1,-2-4 1,0 4-1,2-2 0,-2 2 0,7-3 1,-5 3-1,3 0 1,-1 0-1,7-1 0,-7 3 0,5-4 1,-2 4-1,1 2 0,-3 3 0,-1 0 0,3-2-1,-5-1 2,6 0-1,-5 3 0,3-2 0,-1 1 0,3-5 0,-6 7 1,-1 2-1,5 3 0,-8 1 0,4 1-1,-5 3 1,3-2 0,0 2 0,2-2-1,-2-3 2,0 0-1,2-4 0,-2-2 0,3-2 0,-1 2 0,-2 1 0,0-1 0,2 2 0,-2 3 0,6-1 0,-6 5-1,6-1 1,-3-1 0,5 3 0,-5 1 0,6-8 0,-1 3 0,1 0 1,-2-3-2,1-1 1,1 2 0,-2-2 0,0-2 0,-3 4 0,0 0 0,-4 2 0,0-1 0,-4 3 0,3-3 0,-3 3 1,1-3-1,1-1 0,-2 0 0,4-6 0,2 3 0,-2 1 1,2-2-1,0-2 0,-2 2 0,0 2 0,0-2 0,-1 2 0,-1 2 0,0-2 0,-1 2 0,3 0 1,-2-2-1,0 0-1,0 0 2,1-2-1,-1-2 0,-3 4 0,1 2 0,-3-2 0,0 2 0,-1 2 1,1-1-1,2 1 0,1 1 1,-3-1-1,0-2 0,3 0 1,3-1-1,-5-2 0,1-1 0,-2-2 0,3 1 1,-3 1-2,1 0 1,-1-3 0,2-1 0,0 4 0,3-1 0,-4 1 0,1 0 0,3-2 0,-1-1 0,-1 3 0,1 0 0,1 1 0,2-3 0,0 2-1,-4 0 1,5 2 0,-1-1-1,0-3 1,0 2 0,-6 0-1,5-1 1,1 1 0,-6-2 0,3 4 0,-1-2 0,-1 2 0,-2-3 0,-1 3 0,7 0-1,-5 2 1,3-4 0,1 0 0,4-2 0,-2 4 0,5-3 0,-3 1 0,0 2 1,-2-2-1,0 2 0,-1 0 0,-3 7 0,-1-5 0,-2 0 0,-1 3 0,1-3 0,-2-4 0,-4 8 0,1-4 0,3-4 0,-4 2 0,1 0 0,1 0 0,-2 0 0,-1 0 0,-15 0 0,30-4 0,-30 4 0,22 2 0,-22-2 0,20 0 0,-20 0 0,0 0 0,18 0 0,-18 0 0,0 0 0,0 0 0,19 2 0,-19-2 1,0 0 0,0 0 0,0 0 1,0 0-1,0 0 0,0 0 1,0 0 0,0 0-1,0 0 0,0 0-1,3-20 1,1 4-1,-4-8 0,2-5 0,-2-5 0,2-10 1,-2 1-2,-2-11 2,2-2-1,0 1 0,0-1-1,0-3 2,0-5-1,-2-3 0,0-5 0,0 0 0,-1-1 0,-1-4 0,-3 1-1,3-2 1,-1 7-1,1 1 1,-1 1 0,1 6-1,-3-2 1,1 3 1,1 1-1,-1-1 0,1 8 0,1-2 0,1 0 0,-1 3 0,2 4 0,-2-3 0,3 1 0,1 2 0,-2-1 0,-2 3 0,4 2 1,-2-1-1,-1 1 1,1 3-2,2-1 2,-2 3-1,-1-3 1,1-1-1,2-1 0,0-4 0,0 1 0,-2-7 0,4 5 0,-2-5 1,0 5-1,-4 1 0,4 5 0,-4 3 0,3 1 0,-1 6 1,-2 1-1,2 1 0,2-3 0,0 1 0,0-2 0,0 1 0,2 3 0,0-3 0,2 1 0,-1 1-1,-1 3 2,2 3-2,-1-2 1,-1 5 0,0-3 0,2 5 0,-3 2 1,1 4-1,-2-2 0,0 18 0,7-25 0,-7 25 0,4-17 0,-4 17 0,0 0 0,2-18 0,-2 18 0,0 0 0,0 0 0,0 0 0,0 0 0,0 0 0,0 0 0,0 0 1,0 0-1,0 0 0,0 0 0,0 0 0,0 0 0,0 0 1,0 0-1,0 0 0,0 0 0,0 0 0,0 0 0,2-16 0,-2 16 0,0 0 0,0 0 1,0 0-1,-2-16-1,2 16-4,0 0-22,0 0-1,0 0 0,0 0-1</inkml:trace>
    <inkml:trace contextRef="#ctx0" brushRef="#br0" timeOffset="3148.1801">71-17 19,'0'0'10,"0"0"1,0 0-1,-12 20-3,12-20 0,0 0 0,-8 15-1,8-15 0,0 0-1,0 0 0,18 7 0,-18-7 0,22-4-1,-22 4 0,31-5-1,-13 3 0,4-2 0,4 1-1,-1 3 1,-1-2-1,5 2 0,0 0 0,2 0 0,0-2 0,3 2 1,2 0-1,3 0 0,2 2 0,3 0 0,3-2-1,1 3 0,1 1 0,1 0 0,1-4-1,0 5 0,-2-1 0,0-1 0,-1 1 0,-1 0 1,-2-3-1,-1 1 0,3 4 1,-3-5 0,-1 1-1,3-2 1,1 0 0,-3 2 0,1-4 0,-1-3 0,-4 1-1,3 1 1,-1-5 0,-2 1-1,0 2 0,4-1 0,-3 1 0,3 3 0,0-2 0,3 3 0,-2-1 0,3-2 1,1 2-1,-4-3 0,-1 1 0,3 1 0,-7-3 1,2 3-1,-4-1 0,-2 2 0,0 0 0,1 2 0,-3 0 0,6 2 0,-5-4 0,5 6 0,0 0 0,2-3 0,-4 5 0,2-1 1,0 3-1,0-3-1,1 2 1,-2 0 0,1-1 0,0-1 0,-2 1 1,0-6-1,4 2 0,-4-2 1,0-4-1,0 2 0,-1 0 0,2-1 0,-6 3 0,4 0 0,-1 0 0,-3-2 0,3 0 0,0 0 0,2 2 0,4-2 0,-4 2 0,-1-3 0,1 1 0,-2 2 0,-1 2 0,-3 0 0,3-1 1,-4-1-1,7-1 0,-3 1 0,3-2 0,0 0 1,-2 2-1,6-2 0,-4 0 0,-3 4 1,-1 0-1,-1 3 0,-2-1 1,2-2-1,-4 2 0,5-1 1,-3-1-1,0 0 1,2 0-1,-2-2 1,-2 1-1,-4 3 1,-3-2 0,0 0-1,-6-1 0,-1 1 1,-15-2-1,29 4 0,-29-4 1,30 2-1,-30-2 0,30 0 1,-30 0-1,29 0 1,-29 0-1,25-4 1,-25 4-1,18 0 0,-18 0 1,0 0-1,17 2 1,-17-2-1,0 0 0,0 0 0,0 0 0,0 0 1,0 0-1,0 0 0,0 0 0,0 0 0,20 16 0,-20-16 0,0 0 0,0 0 1,0 0-1,0 0 0,7 22 0,-7-22 1,-6 14-1,6-14 0,-1 24 0,1-24 0,0 27 0,0-27 1,0 18-1,0-18 1,0 0-1,-6 22 0,6-22 1,0 0-2,-11 20-6,11-20-18,0 0 0,0 0-1,-22-24 1</inkml:trace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07T20:20:40.70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BA929D1-1094-4758-8840-E4D132DCB74E}" emma:medium="tactile" emma:mode="ink">
          <msink:context xmlns:msink="http://schemas.microsoft.com/ink/2010/main" type="writingRegion" rotatedBoundingBox="2098,4488 13354,3970 13708,11678 2452,12195"/>
        </emma:interpretation>
      </emma:emma>
    </inkml:annotationXML>
    <inkml:traceGroup>
      <inkml:annotationXML>
        <emma:emma xmlns:emma="http://www.w3.org/2003/04/emma" version="1.0">
          <emma:interpretation id="{02B874C9-68B0-4E5C-BF2C-16E837222E45}" emma:medium="tactile" emma:mode="ink">
            <msink:context xmlns:msink="http://schemas.microsoft.com/ink/2010/main" type="paragraph" rotatedBoundingBox="4500,4371 8760,4188 8785,4759 4524,494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E5A6E57-C5AF-4EB9-ABD6-0447C9BB2BF2}" emma:medium="tactile" emma:mode="ink">
              <msink:context xmlns:msink="http://schemas.microsoft.com/ink/2010/main" type="line" rotatedBoundingBox="4500,4371 8760,4188 8784,4760 4524,4943">
                <msink:destinationLink direction="with" ref="{C5FE3554-BDB5-4B14-9380-18A82D7BD47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863EB84-FA46-4AA0-8876-810730D91CC8}" emma:medium="tactile" emma:mode="ink">
                <msink:context xmlns:msink="http://schemas.microsoft.com/ink/2010/main" type="inkWord" rotatedBoundingBox="4500,4371 7207,4255 7232,4825 4524,4942"/>
              </emma:interpretation>
              <emma:one-of disjunction-type="recognition" id="oneOf0">
                <emma:interpretation id="interp0" emma:lang="en-US" emma:confidence="1">
                  <emma:literal>adiabatic</emma:literal>
                </emma:interpretation>
                <emma:interpretation id="interp1" emma:lang="en-US" emma:confidence="0">
                  <emma:literal>Adiabatic</emma:literal>
                </emma:interpretation>
              </emma:one-of>
            </emma:emma>
          </inkml:annotationXML>
          <inkml:trace contextRef="#ctx0" brushRef="#br0">171 49 33,'0'0'15,"0"0"2,0 0 0,0 0-3,0 0-1,0 0-1,0-18-1,0 18-3,0 0-1,0 0-1,0 0-1,-22-18 0,22 18-1,-20-7-2,20 7 1,-21-6-2,21 6 1,-24 4-2,24-4 1,-27 13-1,27-13 0,-24 28 0,15-8 0,0 2 0,4 0-1,-1-1 1,2-2 0,6-3 0,-2-16 0,9 25 0,-9-25 1,17 4-1,-17-4 1,27-6 0,-27 6 0,27-14 0,-27 14 0,26-20 1,-26 20-1,20-25-1,-20 25 1,16-33-1,-9 17 0,1-2 0,-3 0 0,-5 18 0,9-22-1,-9 22 0,0 0 1,0 0-1,18 7 0,-12 13 1,1 2-1,0 1 1,6 1 0,-4 3 0,6-4-2,-3 3-3,-12-26-8,17 25-10,-17-25-1,20 13 0,-20-13-1</inkml:trace>
          <inkml:trace contextRef="#ctx0" brushRef="#br0" timeOffset="700.0398">515 47 50,'-17'-18'16,"17"18"1,0 0 0,-18-12-8,18 12-2,0 0-1,-18-4-1,18 4-1,-22 11-1,22-11 0,-20 20 0,20-20-1,-16 32 0,9-14-1,5 0 0,-4 2 0,6-20-1,8 29 1,-8-29-2,14 20 1,-14-20 1,27 6 0,-27-6 0,31-10 0,-14 1 1,-3-3-1,-14 12 1,29-33 0,-16 13-1,-4-1 1,-2-5-1,-1-4 0,-4-5-1,1 1 1,-6-4-1,3 2 1,-4 1 0,0 3 0,-3 6 1,5 6-1,2 20 1,-5-21-1,5 21 1,0 0-1,-4 23 0,6-3-1,0 4 0,3 6 0,1 5 0,-3 5 1,5 3-1,1-5 0,0 0 0,-4-4 0,1-8 0,-1-3 0,-1-6-1,-4-17-1,5 18-5,-5-18-8,0 0-9,0 0 0,9-20 0,-9 0 0</inkml:trace>
          <inkml:trace contextRef="#ctx0" brushRef="#br0" timeOffset="942.0538">735-61 67,'0'0'22,"0"0"1,9 32-1,-9-14-10,0 4-3,3 3-1,-1 3-4,4-1-2,-3 0-3,3-5-2,3-3-6,-2 1-13,-7-20 0,0 0-1,0 0 0</inkml:trace>
          <inkml:trace contextRef="#ctx0" brushRef="#br0" timeOffset="1124.0638">784-150 81,'0'0'23,"-6"-18"-2,6 18-1,0 0-22,6-24-14,-6 24-4,16-3 0,0 5-1,-16-2-2</inkml:trace>
          <inkml:trace contextRef="#ctx0" brushRef="#br0" timeOffset="1637.0932">1022 20 37,'0'0'17,"0"0"1,0 0 2,-13-16-5,13 16-2,0 0-2,0 0-1,0 0-2,-18-13-4,18 13 0,0 0-1,-20 26-2,14-10 0,3 4 0,-3 1-1,1-1 0,5 0 0,0-20 1,7 27-1,-7-27 1,18 9 0,-18-9-1,24-10 1,-24 10 0,23-20 0,-23 20 0,22-31 0,-22 31 0,9-22-1,-9 22 0,0 0 0,9-20-1,-9 20 0,0 0 1,19 18-1,-19-18 1,23 33 0,-6-11 0,-5 5 0,5-2-2,-1 0-3,-1-7-10,-15-18-7,25 19-1,-25-19 0,18-17 0</inkml:trace>
          <inkml:trace contextRef="#ctx0" brushRef="#br0" timeOffset="2182.1244">1294-275 38,'0'0'17,"0"0"2,0 0 0,0 0-2,2 36-7,0-10-1,1 1-1,3 11-1,-2 2-2,1 3-1,0 1-1,3-6 0,-3-10-1,2 0-1,-1-9 0,-6-19 0,9 20 0,-9-20 0,0 0 0,18-7 0,-18 7 0,18-22 0,-18 22 0,24-29-1,-24 29 1,24-28-2,-8 19 1,-16 9-1,27-6 0,-27 6 1,31 13 0,-31-13 0,26 30 0,-17-11 0,-4 0 0,-1 1 1,-6 0 0,-4-2 0,6-18 0,-25 24 0,9-24-1,-4-6-2,0-3 0,3-7-4,1-2-6,3 0-8,1-6-4,12 24 1,-4-32 0,4 32 1</inkml:trace>
          <inkml:trace contextRef="#ctx0" brushRef="#br0" timeOffset="2720.1555">1839 49 34,'0'0'19,"0"0"0,0 0 2,0 0-3,-21-9-2,21 9-4,-22-4-1,22 4-5,-24 6-1,24-6-1,-22 14-2,22-14-1,-16 27-1,16-27 0,-7 33 0,5-17 0,4 2 0,-2-18 0,7 26 0,-7-26 0,18 11 0,-18-11 0,29-13 0,-12-2 1,-1-1 0,0-4-1,2 2 0,-3 0 0,-15 18 0,24-27 0,-24 27 0,0 0 0,18 2 0,-18-2 0,7 32 0,-3-10 0,1 2 0,2-3 1,1 3-2,1-8-1,0 2-6,-9-18-11,0 0-4,29 2 0,-25-24-1,-4 22 1</inkml:trace>
          <inkml:trace contextRef="#ctx0" brushRef="#br0" timeOffset="3233.1845">1992-94 80,'0'0'23,"0"0"1,0 0-1,0 0-15,31-14-3,-6 10-1,-1 0-4,9 4-7,-1 0-10,-3-3-7,4 10 1,-9-5-1,3 12 1</inkml:trace>
          <inkml:trace contextRef="#ctx0" brushRef="#br0" timeOffset="3027.1731">2063-351 64,'0'0'20,"0"0"1,0 0 1,0 0-11,0 0-3,9 33-2,-2-11-1,0 14-1,1 2-1,1 9 1,-2 7-1,0 2-1,-1 0 0,3-3 0,-5-6-1,-1-9-1,3-4-2,-5-10-3,3-6-10,-4-18-9,0 0 0,0 0-1,-5-20 0</inkml:trace>
          <inkml:trace contextRef="#ctx0" brushRef="#br0" timeOffset="3448.1972">2323-52 52,'0'0'23,"0"0"1,0 0-1,7 21-5,-3 1-7,-1-2-2,1 4-2,-2 5-4,1-2-3,1 0-2,0-9-3,-4-18-8,14 22-10,-14-22 0,15-18-1,-14-10 0</inkml:trace>
          <inkml:trace contextRef="#ctx0" brushRef="#br0" timeOffset="3621.2071">2346-264 79,'0'0'24,"-9"-23"0,9 23-1,0 0-13,0 0-9,-12-18-12,12 18-11,18 1-1,-18-1 0,32 13-2</inkml:trace>
          <inkml:trace contextRef="#ctx0" brushRef="#br0" timeOffset="3951.2256">2577-12 42,'0'0'20,"0"0"2,0 0 0,0 0-4,0 0-2,-14-19-1,14 19-4,0 0-2,-22 17-3,22-17 0,-18 20-2,18-20-1,-22 29 0,15-11-2,3 2 0,2-1 0,4 1-1,3-2 0,3 1 1,4 0-2,-12-19 0,37 28-3,-16-25-12,7-8-11,8-4 0,-3-17 0,9 1-1</inkml:trace>
        </inkml:traceGroup>
        <inkml:traceGroup>
          <inkml:annotationXML>
            <emma:emma xmlns:emma="http://www.w3.org/2003/04/emma" version="1.0">
              <emma:interpretation id="{165E13BA-EEF7-4C84-A907-578F13C47671}" emma:medium="tactile" emma:mode="ink">
                <msink:context xmlns:msink="http://schemas.microsoft.com/ink/2010/main" type="inkWord" rotatedBoundingBox="7630,4360 8765,4311 8785,4760 7649,4808"/>
              </emma:interpretation>
              <emma:one-of disjunction-type="recognition" id="oneOf1">
                <emma:interpretation id="interp2" emma:lang="en-US" emma:confidence="1">
                  <emma:literal>(STR</emma:literal>
                </emma:interpretation>
                <emma:interpretation id="interp3" emma:lang="en-US" emma:confidence="0">
                  <emma:literal>(astir</emma:literal>
                </emma:interpretation>
                <emma:interpretation id="interp4" emma:lang="en-US" emma:confidence="0">
                  <emma:literal>Castor</emma:literal>
                </emma:interpretation>
                <emma:interpretation id="interp5" emma:lang="en-US" emma:confidence="0">
                  <emma:literal>Castro</emma:literal>
                </emma:interpretation>
                <emma:interpretation id="interp6" emma:lang="en-US" emma:confidence="0">
                  <emma:literal>(Stir</emma:literal>
                </emma:interpretation>
              </emma:one-of>
            </emma:emma>
          </inkml:annotationXML>
          <inkml:trace contextRef="#ctx0" brushRef="#br0" timeOffset="4791.2736">3309-210 36,'0'0'17,"13"-16"1,-13 16 0,0 0-5,0 0-3,7-18 2,-7 18-2,0 0-2,-5-20-2,5 20 1,0 0-1,-18-13-1,18 13-1,-22-3 0,22 3-1,-29 5-1,13 6 0,-1 2-1,1 1 1,-1 6-2,1 0 1,2 7 0,-1 2 0,8 5 0,-4-1-1,9 5 1,2 0-1,7-4 0,2 3 1,6-7-1,5-10 0,4-3 0,3-7-1,-2-6 0,10-4-5,-6-11-9,0-7-11,7 4 0,-12-8 0,5 2 0</inkml:trace>
          <inkml:trace contextRef="#ctx0" brushRef="#br0" timeOffset="5369.3069">3626-284 30,'0'0'16,"0"0"0,0 0 1,-17-3-2,17 3-6,-20 10-1,20-10-2,-29 24-2,13-11 0,-4 3-1,2 0 2,-2 2-1,20-18-1,-29 31 0,29-31 0,-9 18 0,9-18-1,0 0-1,21 9-1,-4-9 0,-1 2 0,4 2 0,4 1 1,-3 2-1,1 2 1,0 6 0,0 1 1,-6 0-1,2 2 2,-7 1-1,-11-19 1,15 28-1,-15-28 1,-7 29-1,7-29 0,-31 20 0,5-12-1,3-3 0,-1 0-2,0-3-4,4-4-9,20 2-10,-27-16 0,27 16-1,0-29 0</inkml:trace>
          <inkml:trace contextRef="#ctx0" brushRef="#br0" timeOffset="5698.3259">3707-190 51,'0'0'20,"0"0"1,0 0 0,22-12-9,-22 12-3,27-6 1,-8 3-2,1-1-4,3-3-1,4 1-1,-1 3 0,-2-3-2,-3 1-3,-1 3-10,0 9-9,-20-7 0,17 6-1,-17-6 1</inkml:trace>
          <inkml:trace contextRef="#ctx0" brushRef="#br0" timeOffset="5970.3414">3862-199 48,'0'0'21,"0"0"2,0 0 0,-7 27-4,7-27-6,1 29-3,5-9-1,-6 2-4,2 5-2,-2 2-1,0-2-1,-2 2 0,2 0 0,-7-2-1,3-5-1,0 0-2,4-22-4,-3 23-8,3-23-9,0 0-1,18-11 1,-15-5 0</inkml:trace>
          <inkml:trace contextRef="#ctx0" brushRef="#br0" timeOffset="6679.382">4018-204 49,'0'0'20,"0"0"0,7 18 2,-7-18-9,6 29-1,-4-6-2,-2 1-2,1 3-3,-1 6 0,4-1-1,-8-1-1,6-4-1,-4-2 0,2-5-1,0-20 1,0 24 0,0-24-1,0 0 0,0 0 0,-1-24 0,1 4 0,0-3 0,0-6-1,0-4 0,5-1 0,-1-2 0,3 3 0,4-3 0,0 2 0,1 5 1,-1 3-1,2 3-1,2 7 1,-15 16 0,21-22 0,-21 22-1,20 2 1,-20-2 0,11 18 0,-11-18 0,6 32 1,-4-10-1,-4 2 1,0 1 0,-3-2-1,-3 5 0,1-7 1,0 1-1,-2-4 0,9-18 1,-17 27-1,17-27 1,0 0-1,-16 18 0,16-18-1,0 0 1,0 0 0,0 0 0,0 0-1,0 0 1,18 18 0,-18-18 0,16 18 0,-16-18 0,24 28 0,-24-28 0,22 27 0,-22-27 0,22 23-1,-22-23-4,20 17-8,-20-17-13,16 12 1,-16-12-1,20 13 0</inkml:trace>
        </inkml:traceGroup>
      </inkml:traceGroup>
    </inkml:traceGroup>
    <inkml:traceGroup>
      <inkml:annotationXML>
        <emma:emma xmlns:emma="http://www.w3.org/2003/04/emma" version="1.0">
          <emma:interpretation id="{6BEB8E27-208C-4A3A-ABCA-4F8CBF0D0375}" emma:medium="tactile" emma:mode="ink">
            <msink:context xmlns:msink="http://schemas.microsoft.com/ink/2010/main" type="paragraph" rotatedBoundingBox="4599,6848 7935,6668 7990,7682 4654,786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5E0BD48-000D-4FA8-A969-599CBA58EFF6}" emma:medium="tactile" emma:mode="ink">
              <msink:context xmlns:msink="http://schemas.microsoft.com/ink/2010/main" type="line" rotatedBoundingBox="4599,6848 7935,6668 7990,7682 4654,7862">
                <msink:destinationLink direction="with" ref="{C5FE3554-BDB5-4B14-9380-18A82D7BD47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D65951D-C759-4A9C-866E-19DBCE7BCB37}" emma:medium="tactile" emma:mode="ink">
                <msink:context xmlns:msink="http://schemas.microsoft.com/ink/2010/main" type="inkWord" rotatedBoundingBox="4612,7074 6510,6971 6545,7632 4647,7734"/>
              </emma:interpretation>
              <emma:one-of disjunction-type="recognition" id="oneOf2">
                <emma:interpretation id="interp7" emma:lang="en-US" emma:confidence="0">
                  <emma:literal>V=300</emma:literal>
                </emma:interpretation>
                <emma:interpretation id="interp8" emma:lang="en-US" emma:confidence="0">
                  <emma:literal>8=300</emma:literal>
                </emma:interpretation>
                <emma:interpretation id="interp9" emma:lang="en-US" emma:confidence="0">
                  <emma:literal>1=300</emma:literal>
                </emma:interpretation>
                <emma:interpretation id="interp10" emma:lang="en-US" emma:confidence="0">
                  <emma:literal>V=3or</emma:literal>
                </emma:interpretation>
                <emma:interpretation id="interp11" emma:lang="en-US" emma:confidence="0">
                  <emma:literal>v=3or</emma:literal>
                </emma:interpretation>
              </emma:one-of>
            </emma:emma>
          </inkml:annotationXML>
          <inkml:trace contextRef="#ctx0" brushRef="#br0" timeOffset="9927.5674">117 2563 30,'0'0'15,"0"0"0,0 0 1,0 0-4,-17-12-2,17 12 0,0 0-1,0 0 0,0 0-1,0 0-1,0 0 0,0 0 0,0 0 0,0 0-1,17 3-1,-17-3-2,9 22 0,-6-4 0,5 9-1,-1 8-1,2 3 0,4 3 0,-6 4-1,6 2 1,0-3-1,-1-4 1,1-4-1,-4-5 1,4-6-1,-4-9 1,-9-16 0,14 20 0,-14-20 0,4-20-1,-4-5 1,0-13 0,0-9 0,0-9-1,2-4 0,0-1 1,-2-1-1,5 10 0,-1 5 0,1 7-1,-1 13 0,3 5-2,-5 2-4,-2 20-6,14-16-14,-14 16 0,0 0 1,19-18-1</inkml:trace>
          <inkml:trace contextRef="#ctx0" brushRef="#br0" timeOffset="10312.5897">533 2634 72,'0'0'23,"0"0"1,0 0 0,0 0-13,23-9-3,-6 5-2,8 2-1,1 1-3,5 2 0,-1-2-2,3 1-3,-4 5-5,-5-1-10,-24-4-6,31 3-1,-31-3 0,0 0 1</inkml:trace>
          <inkml:trace contextRef="#ctx0" brushRef="#br0" timeOffset="10533.6024">589 2813 72,'0'0'24,"-16"9"1,16-9-1,0 0-12,0 0-4,31 7-1,-9-14-3,10-2-6,5 2-7,3-2-14,-2-9-2,5 10 0,-12-10 0</inkml:trace>
          <inkml:trace contextRef="#ctx0" brushRef="#br0" timeOffset="11186.6398">1003 2547 47,'0'0'22,"0"0"0,-25 7 0,25-7-4,0 0-7,0 0-3,0 0-2,20-20-2,-20 20-1,33-16-2,-11 13 2,-1 3-2,3 5 1,-2 6-1,-4 7 1,-7 4-1,0 3 0,-11 2 0,-4 4 0,-5-2 0,-5 0-1,-6-6 0,0-1 1,0 0-1,1-6 0,19-16 0,-25 22 0,25-22 0,0 0 0,0 0 0,0 0 0,18 7 0,-2-7 0,3 5 1,1 4-1,0 4 1,0 3-1,-10 4 1,5 2 0,-10 1 0,-3 5 0,-5-5 1,-6-1-1,-2-4 0,-6-2 0,-3-7-2,-1-7-2,-1-4-3,-2-11-7,2-5-12,22 18-1,-25-38 0,21 19-1</inkml:trace>
          <inkml:trace contextRef="#ctx0" brushRef="#br0" timeOffset="11935.6826">1411 2670 48,'0'0'21,"-17"11"2,12 5-1,-6 1-6,4 1-4,1 3-2,1 3-2,6 5-3,1-2-2,6 2 0,2-4-1,3 0-1,5-3 0,1-4-1,2-7 0,3-5 1,-2-8 0,1-7-1,-1-8 1,0-10-1,-6-3 0,-1-7 1,-10-1 0,-1 0-1,-8 4 1,-5 5-1,-7 7 1,-4 6-1,-4 14 1,-3 6-1,3 3 1,3 0 0,2 1-1,19-8 0,-18 12 0,18-12 1,18-12-2,4 1 2,7-2-1,2 2-1,6-1 1,1 1 0,-2 3 0,0 7 0,-7 6 1,-3 4-1,-6 9 0,-6 4 1,-6 5 0,-3 7 0,-3 1 0,2 1 0,-3-2-1,7-3 1,3-6 0,5-5 0,6-5-1,5-8 1,0-7-1,4-5 0,0-6 1,-7-4-1,-4-8 0,-6-3 1,-7-2-1,-7-7 1,-5 4-1,-8 2 1,-3 1-1,-4 4-1,2 8-2,-8 1-5,8 6-19,18 9 0,-27-3-1,27 3 0</inkml:trace>
        </inkml:traceGroup>
        <inkml:traceGroup>
          <inkml:annotationXML>
            <emma:emma xmlns:emma="http://www.w3.org/2003/04/emma" version="1.0">
              <emma:interpretation id="{4F3B0E60-093D-4373-A297-B1AB38B26034}" emma:medium="tactile" emma:mode="ink">
                <msink:context xmlns:msink="http://schemas.microsoft.com/ink/2010/main" type="inkWord" rotatedBoundingBox="6854,6726 7935,6668 7990,7682 6909,7740"/>
              </emma:interpretation>
              <emma:one-of disjunction-type="recognition" id="oneOf3">
                <emma:interpretation id="interp12" emma:lang="en-US" emma:confidence="1">
                  <emma:literal>gal</emma:literal>
                </emma:interpretation>
                <emma:interpretation id="interp13" emma:lang="en-US" emma:confidence="0">
                  <emma:literal>gel</emma:literal>
                </emma:interpretation>
                <emma:interpretation id="interp14" emma:lang="en-US" emma:confidence="0">
                  <emma:literal>gat</emma:literal>
                </emma:interpretation>
                <emma:interpretation id="interp15" emma:lang="en-US" emma:confidence="0">
                  <emma:literal>gad</emma:literal>
                </emma:interpretation>
                <emma:interpretation id="interp16" emma:lang="en-US" emma:confidence="0">
                  <emma:literal>get</emma:literal>
                </emma:interpretation>
              </emma:one-of>
            </emma:emma>
          </inkml:annotationXML>
          <inkml:trace contextRef="#ctx0" brushRef="#br0" timeOffset="12903.738">2488 2647 27,'4'-26'18,"-4"26"2,0 0 1,2-16-3,-2 16-1,0 0-3,-13-20-1,13 20-4,0 0-2,-26-7-1,26 7-2,-21 16 0,6 0-2,0 1 0,6 6 0,-2-1-1,4 7 0,2-2 0,5-4 0,2-3-2,5-3 2,-7-17-1,22 11 0,-22-11 1,31-20-1,-17 2 0,4-2 0,-1-7 1,-3 3-1,1 2 0,-15 22 0,21-27 1,-21 27-1,15 4 0,-15-4 1,11 32-1,-4-3 0,-3 4 0,-1 5 1,-1 5-1,-2 1 0,-2-5 0,-1 1 1,-4-2-1,-3-5 1,0-6-1,-3-4 0,-5-3 0,0-7 0,-1-8 0,1-3 0,2-4-1,16 2 1,-26-19-1,21 2 0,3 1 1,6-4-1,-4 20 1,22-29 0,-4 16-1,2 3 1,3 2-2,5 1-4,1 4-8,3-1-12,-3-5 1,6 3-2,-6-8 1</inkml:trace>
          <inkml:trace contextRef="#ctx0" brushRef="#br0" timeOffset="13580.7767">2913 2665 51,'0'0'19,"-22"-15"2,22 15 0,-14 2-9,14-2-2,-22 7-2,22-7 0,-27 18-3,11-5 0,3 3 0,-2 1-1,4 2 0,0 0-1,8 2 0,-1-1-1,4-4-1,0-16 0,0 0 0,29 13-1,-29-13 0,35-23-1,-19-3 1,4 1 0,-4-2-1,-1 0 1,0 5-1,-6 6 1,-9 16 0,12-24 0,-12 24 0,0 0 0,0 0 0,22 15 0,-22-15 0,18 14 0,1-5 0,-3-2 0,6-5 1,-4-5-1,4-5 0,-2-8 0,1-4 1,-1-7-1,2-4 1,-5-10 0,3 1-1,-6-9 2,-3 2-1,2-7 0,-6 1 0,-5-3 0,-4 6 0,-7 4 0,-2 8 0,-5 8-1,-4 10 2,-4 11-1,2 16 1,4 13 0,4 9 0,1 14 0,6 11 0,8 12 0,12 4-1,9 6-1,3-2 1,10-5-2,3-9-3,13-8-10,3-18-14,-5-28-1,4-6 0,-11-18-1</inkml:trace>
        </inkml:traceGroup>
      </inkml:traceGroup>
    </inkml:traceGroup>
    <inkml:traceGroup>
      <inkml:annotationXML>
        <emma:emma xmlns:emma="http://www.w3.org/2003/04/emma" version="1.0">
          <emma:interpretation id="{D8425604-B671-4637-9169-4F2EB0784EA8}" emma:medium="tactile" emma:mode="ink">
            <msink:context xmlns:msink="http://schemas.microsoft.com/ink/2010/main" type="paragraph" rotatedBoundingBox="10728,7053 13455,6674 13635,7968 10908,8347" alignmentLevel="4"/>
          </emma:interpretation>
        </emma:emma>
      </inkml:annotationXML>
      <inkml:traceGroup>
        <inkml:annotationXML>
          <emma:emma xmlns:emma="http://www.w3.org/2003/04/emma" version="1.0">
            <emma:interpretation id="{B9F47D09-B246-45B3-A325-8B4C60441D50}" emma:medium="tactile" emma:mode="ink">
              <msink:context xmlns:msink="http://schemas.microsoft.com/ink/2010/main" type="line" rotatedBoundingBox="10728,7053 13455,6674 13635,7968 10908,8347"/>
            </emma:interpretation>
          </emma:emma>
        </inkml:annotationXML>
        <inkml:traceGroup>
          <inkml:annotationXML>
            <emma:emma xmlns:emma="http://www.w3.org/2003/04/emma" version="1.0">
              <emma:interpretation id="{5FB8F916-D78F-4ED6-9FE0-5C521A1B2A48}" emma:medium="tactile" emma:mode="ink">
                <msink:context xmlns:msink="http://schemas.microsoft.com/ink/2010/main" type="inkWord" rotatedBoundingBox="10728,7053 13455,6674 13635,7968 10908,8347"/>
              </emma:interpretation>
              <emma:one-of disjunction-type="recognition" id="oneOf4">
                <emma:interpretation id="interp17" emma:lang="en-US" emma:confidence="0">
                  <emma:literal>its??</emma:literal>
                </emma:interpretation>
                <emma:interpretation id="interp18" emma:lang="en-US" emma:confidence="0">
                  <emma:literal>st, X.</emma:literal>
                </emma:interpretation>
                <emma:interpretation id="interp19" emma:lang="en-US" emma:confidence="0">
                  <emma:literal>st, X,</emma:literal>
                </emma:interpretation>
                <emma:interpretation id="interp20" emma:lang="en-US" emma:confidence="0">
                  <emma:literal>sty,</emma:literal>
                </emma:interpretation>
                <emma:interpretation id="interp21" emma:lang="en-US" emma:confidence="0">
                  <emma:literal>st, if</emma:literal>
                </emma:interpretation>
              </emma:one-of>
            </emma:emma>
          </inkml:annotationXML>
          <inkml:trace contextRef="#ctx0" brushRef="#br0" timeOffset="16445.9406">6259 2614 57,'0'0'22,"0"0"1,-22-4 0,22 4-8,0 0-2,0 0-2,5 17-2,-5-17-2,0 0-2,22 21 0,-22-21-2,29 22 0,-7-4-2,0-3 1,5 1-1,2 0 0,4-1 0,-1 1-1,1-3 0,-2 3 1,-2-3-1,-3-3 0,-5-1 1,-1-1-1,-5 3 0,-15-11 1,18 9 0,-18-9 0,0 0 0,4 16 0,-4-16 1,-8 23-1,8-23 1,-20 29-1,8-7 0,-5-2-1,1 5 1,-4 1-1,-2-5 0,4 1-3,0-11-12,18-11-14,0 0 0,0 0 0,7-24-1</inkml:trace>
          <inkml:trace contextRef="#ctx0" brushRef="#br0" timeOffset="17017.9733">6967 2556 71,'0'0'24,"0"0"2,0 0 0,0 0-13,0 0-2,15 24 0,-15-24-2,36 9-2,-7-4-3,8 1 0,3-3-1,10-1-1,-2 2 0,1-4 0,2-2-1,-1 2 0,-6-2-1,-6 2 1,-7 0-2,-9 2-2,0 0-4,-22-2-13,0 0-9,22-11 0,-22 11-1,0 0 1</inkml:trace>
          <inkml:trace contextRef="#ctx0" brushRef="#br0" timeOffset="17302.9896">7360 2630 79,'0'0'27,"-2"31"1,-4-7 0,5 6-13,6 17-3,-10 4-2,3 12-5,-11-1-1,13 5-2,-7-9-2,7-8 1,-6-8-2,5-15-2,1-27-3,0 0-7,14 2-16,-14-2 0,22-35 1,-8 14 0</inkml:trace>
          <inkml:trace contextRef="#ctx0" brushRef="#br0" timeOffset="17633.0084">7678 3142 77,'12'31'27,"-10"-11"0,6 9 2,-1 7-17,-5-11 1,9 17-4,-10-11-2,3 1-2,-8-1-2,1 0-1,-12-1-2,-7-4-2,-3-3-7,-13-8-16,1-10-5,7-3 1,0-16-1,12 1 0</inkml:trace>
          <inkml:trace contextRef="#ctx0" brushRef="#br0" timeOffset="18066.0331">7958 2750 79,'-17'-6'26,"17"6"1,0 0 0,7 20-15,3 4-3,0-4-1,10 9-2,2-1-3,2 5-2,1 1-1,1 4 1,1 2-2,-2-5 1,-6-3-1,-3-3 1,-7-2-2,-2-11-1,1 1-5,-8-17-8,0 0-10,0 0-2,0-31 2,0 9-1</inkml:trace>
          <inkml:trace contextRef="#ctx0" brushRef="#br0" timeOffset="18362.0501">8208 2659 65,'0'0'24,"0"0"2,0 0 0,0 0-12,-5 40-1,-2-18-1,-1 14-2,-6-2-2,7 12-1,-12 2-2,3 10-2,-8-7 0,3 5-1,2-9-1,-1-5-1,11-6-4,-5-9-4,12-5-15,2-22-6,0 0-2,22-11 0,-9-11 2</inkml:trace>
          <inkml:trace contextRef="#ctx0" brushRef="#br0" timeOffset="19262.1013">8697 2762 79,'0'0'26,"0"0"1,-16-25-1,16 25-13,-6-27-2,6 27-3,2-42-2,2 21-2,-4-5 0,3 3-2,-4-1 0,6 3 0,-3 1 0,3 2 0,-5 18-1,13-19 0,-13 19 0,16-12 0,-16 12 0,24-6 0,-8 5-1,6-3 1,0-1-1,3-6 0,4-6 0,-1-1 1,-3-3-1,-1-1 1,-6-5 0,-7 0 0,-7-4 0,-8 0-1,-12 0 1,-8-1 0,-9 1-1,-7 4 0,-3 0 0,-8 5-1,0 15-1,-2 1-4,10 15-9,-1 10-16,-1 4 0,8 6 1,-1-5-2</inkml:trace>
          <inkml:trace contextRef="#ctx0" brushRef="#br0" timeOffset="18798.0751">8737 2947 61,'0'0'23,"0"0"2,0 0 0,0 0-11,0 0-1,-2 25-1,2-25-1,8 27-4,-14-7-2,6 6-1,-4-5-2,3 3 0,-3-4-4,4-20-4,-4 27-11,4-27-12,0 0 1,6-26 0,-4 1 0</inkml:trace>
        </inkml:traceGroup>
      </inkml:traceGroup>
    </inkml:traceGroup>
    <inkml:traceGroup>
      <inkml:annotationXML>
        <emma:emma xmlns:emma="http://www.w3.org/2003/04/emma" version="1.0">
          <emma:interpretation id="{69CA3B55-D95F-47F7-ABC4-E457B9432008}" emma:medium="tactile" emma:mode="ink">
            <msink:context xmlns:msink="http://schemas.microsoft.com/ink/2010/main" type="paragraph" rotatedBoundingBox="2311,9137 10974,8739 11028,9919 2366,103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5F68C2-41C1-4DB2-9140-5D90CA3B3AEB}" emma:medium="tactile" emma:mode="ink">
              <msink:context xmlns:msink="http://schemas.microsoft.com/ink/2010/main" type="line" rotatedBoundingBox="2311,9137 10974,8739 11028,9919 2366,10318"/>
            </emma:interpretation>
          </emma:emma>
        </inkml:annotationXML>
        <inkml:traceGroup>
          <inkml:annotationXML>
            <emma:emma xmlns:emma="http://www.w3.org/2003/04/emma" version="1.0">
              <emma:interpretation id="{91C9F312-ECFF-4B04-BA9B-01028818E89D}" emma:medium="tactile" emma:mode="ink">
                <msink:context xmlns:msink="http://schemas.microsoft.com/ink/2010/main" type="inkWord" rotatedBoundingBox="2311,9137 4711,9027 4765,10207 2366,10318"/>
              </emma:interpretation>
              <emma:one-of disjunction-type="recognition" id="oneOf5">
                <emma:interpretation id="interp22" emma:lang="en-US" emma:confidence="0">
                  <emma:literal>Fort</emma:literal>
                </emma:interpretation>
                <emma:interpretation id="interp23" emma:lang="en-US" emma:confidence="0">
                  <emma:literal>Tort</emma:literal>
                </emma:interpretation>
                <emma:interpretation id="interp24" emma:lang="en-US" emma:confidence="0">
                  <emma:literal>tort</emma:literal>
                </emma:interpretation>
                <emma:interpretation id="interp25" emma:lang="en-US" emma:confidence="0">
                  <emma:literal>Tot</emma:literal>
                </emma:interpretation>
                <emma:interpretation id="interp26" emma:lang="en-US" emma:confidence="0">
                  <emma:literal>tot</emma:literal>
                </emma:interpretation>
              </emma:one-of>
            </emma:emma>
          </inkml:annotationXML>
          <inkml:trace contextRef="#ctx0" brushRef="#br0" timeOffset="58086.3222">-149 4812 15,'0'0'12,"0"0"1,0 0 1,0 0 0,0 0-2,0 0 0,0 0-1,0 0-2,0 0 0,0 0-2,6 25-1,1-7-1,-3 6-1,5 5 0,-4 7-1,3 0-1,-5 4 0,3-6-1,-4-1 0,-1-12-2,3-1-2,-4-20-7,0 0-11,0 0-1,0 0 1,-11-23-1</inkml:trace>
          <inkml:trace contextRef="#ctx0" brushRef="#br0" timeOffset="58302.3346">-263 4940 52,'0'0'19,"0"0"1,0 0 1,0 0-9,0 0-2,34 2-2,-3-6-1,6 3-1,8-7-6,8-2-17,14 6-4,-5-14-1,14 5 0,-3-10-2</inkml:trace>
          <inkml:trace contextRef="#ctx0" brushRef="#br0" timeOffset="54330.1071">-2196 4723 7,'0'0'6,"0"0"1,0 0 0,0 0 0,0 0-1,0 0 0,0 0 1,0 0 0,0 0 0,0 0-1,0 0 0,0 0-2,0 0 0,0 0-1,0 0 1,3 20-1,-3-20 1,13 31-1,-4-11 2,6 7-1,3 4 1,0 5 0,6 4-2,-1-1-1,4 8 1,1-1-1,-5 4-1,5-6 0,-5 6 0,-1-4 0,0-1 0,-4-2-1,-2-7 1,-3 1 0,2-9 0,-6-2-1,2-5 1,-4-2 0,-7-19 0,11 21 0,-11-21-1,0 0-4,0 0-4,0 0-9,0 0-3,2-21 0,-2 21 0,-4-22-2</inkml:trace>
          <inkml:trace contextRef="#ctx0" brushRef="#br0" timeOffset="55690.1849">-2158 4734 21,'0'0'10,"0"0"1,0 0 1,0 0-3,0 0-2,0 0-1,0 0-1,0 0 0,0 0 1,0 0-2,0 0 1,22 7-1,-22-7 1,30 2-1,-10-2-1,2 2-1,4 1 1,1-1-1,6 0 1,1 0 0,4 2 0,4-1 0,4 3-1,-3-1 1,1-1-1,-1 1 0,-3-1-1,-3 1 0,-1-1 0,-9-2-1,-1 3 1,-4-3 0,-1 3-1,1 1 0,-2-1 1,-2 0-1,4 3 0,-6-3 1,6 1 0,-7-3 0,-15-3 0,27 6 0,-27-6 0,16-2-2,-16 2-5,0 0-9,0 0-7,-1-20 0,1 20-1,0 0 0</inkml:trace>
          <inkml:trace contextRef="#ctx0" brushRef="#br0" timeOffset="54795.1337">-1617 5398 19,'0'0'15,"0"0"-1,-22 9 2,22-9-3,0 0-3,-12 25-1,12-25-1,-11 26-2,9-7-2,-2 5 0,6 5 0,0-4 0,3 2 0,3-5-1,3 2 0,0-6-1,-11-18 1,25 14-1,-9-16 0,-16 2 0,31-20-1,-18 1 1,1 0-1,1-6 2,-6 5-2,-2-7 2,-1 5-1,-12-3-1,-3 3 1,-3-1 0,-5 3-1,-3 0-1,-2 0 0,1 4-2,-5 0-8,4 3-12,22 13-1,-31-25 0,31 25-1</inkml:trace>
          <inkml:trace contextRef="#ctx0" brushRef="#br0" timeOffset="56649.2397">-1441 5327 21,'0'0'9,"0"0"3,0 0 0,0 0-2,-1-25 0,1 25-2,7-22 0,-7 22-1,9-30 0,-2 6-2,1-3-1,-1-7-1,2 1 0,0-5-2,2-4 1,0 3-2,2 4 1,-6 3-1,2 5 0,-4 5 0,3 4 0,-3 0 1,-5 18-1,9-24 0,-9 24 1,2-16-1,-2 16 1,0 0-1,5-16 1,-5 16 0,0 0 0,0 0 0,0 0 0,0 0 1,0 0-1,0 0-1,0 0 1,0 0 0,0 0-1,0 0 0,0 0 0,0 0 0,0 0 0,0 0 0,0 0 0,0 0 1,0 0-1,0 0 0,0 0 1,0 0-1,0 0 0,0 0 1,0 0-1,0 0 0,0 0 0,0 0 1,0 0-1,0 0 1,0 0 0,0 0 1,0 0-1,15-26 1,-15 26-1,16-31 1,-5 13-1,0-3 0,0 1-1,2-4 0,7-1 0,-6-2 0,6 1 0,-2 1 1,-1 0-1,3 1 0,-2 3 1,-2 3-1,-16 18 0,22-22 1,-22 22 0,0 0-1,0 0 0,0 0-2,0 0-2,0 0-7,0 0-10,0 0 0,0 0-2,0 0 2</inkml:trace>
        </inkml:traceGroup>
        <inkml:traceGroup>
          <inkml:annotationXML>
            <emma:emma xmlns:emma="http://www.w3.org/2003/04/emma" version="1.0">
              <emma:interpretation id="{C36D5D69-825B-4F9E-BBED-1F5372D1F6ED}" emma:medium="tactile" emma:mode="ink">
                <msink:context xmlns:msink="http://schemas.microsoft.com/ink/2010/main" type="inkWord" rotatedBoundingBox="5778,9145 10975,8814 11041,9853 5844,10183"/>
              </emma:interpretation>
              <emma:one-of disjunction-type="recognition" id="oneOf6">
                <emma:interpretation id="interp27" emma:lang="en-US" emma:confidence="0">
                  <emma:literal>1207</emma:literal>
                </emma:interpretation>
                <emma:interpretation id="interp28" emma:lang="en-US" emma:confidence="0">
                  <emma:literal>1+207</emma:literal>
                </emma:interpretation>
                <emma:interpretation id="interp29" emma:lang="en-US" emma:confidence="0">
                  <emma:literal>1+2071</emma:literal>
                </emma:interpretation>
                <emma:interpretation id="interp30" emma:lang="en-US" emma:confidence="0">
                  <emma:literal>1+2075</emma:literal>
                </emma:interpretation>
                <emma:interpretation id="interp31" emma:lang="en-US" emma:confidence="0">
                  <emma:literal>1+2079</emma:literal>
                </emma:interpretation>
              </emma:one-of>
            </emma:emma>
          </inkml:annotationXML>
          <inkml:trace contextRef="#ctx0" brushRef="#br0" timeOffset="59055.3775">1301 4616 58,'0'0'20,"0"0"0,-5 28 1,5-9-10,0 12-2,4 9-1,-4 11-1,0 5-3,1 2-1,-1 1 0,-1-1-1,1-9 0,0-6-2,0-15-3,0-28-11,0 0-8,0 0 0,27-40-2,-18-9 1</inkml:trace>
          <inkml:trace contextRef="#ctx0" brushRef="#br0" timeOffset="59499.4029">1332 4832 68,'0'0'19,"0"0"1,22 1-3,0-6-23,0-9-11,16 6 0,-5-6-1,5 12-1</inkml:trace>
          <inkml:trace contextRef="#ctx0" brushRef="#br0" timeOffset="59338.3935">1505 4515 78,'0'-18'22,"0"18"2,0 0-1,0 0-15,-13 31-2,13-11-1,2 10-1,-4 5-1,2 6 0,-3 6-1,-1 4 0,-3-2 0,5 0-1,-4-4 0,1-2-1,3-5-1,-5-7-2,7-6-5,0-25-9,-7 19-7,7-19-1,0-22 0,0 6 0</inkml:trace>
          <inkml:trace contextRef="#ctx0" brushRef="#br0" timeOffset="60022.4328">1707 4958 43,'-11'18'18,"11"-18"1,0 0 0,0 0-8,0 0-1,0 0 1,0 0-3,18-12-2,-18 12-2,29-18 0,-29 18-1,27-13 0,-27 13-1,33-2 1,-33 2-1,29 16 0,-20 6 1,-2 2-1,-7 8 0,0 3 1,-9 4-1,-3 3-1,-8 1 1,-2-1-1,-4-8 1,-1-3-1,2-9 0,1-6 0,4-7 0,6-11-1,14 2 1,-13-20-2,13 20 1,13-28-1,-13 28 0,23-28 1,-3 23-1,2 7 0,3 5 1,3 4-1,1 2 1,2-1-1,5 1-5,-5-4-12,2-16-6,8-6-1,-12-12 0,8-6-1</inkml:trace>
          <inkml:trace contextRef="#ctx0" brushRef="#br0" timeOffset="60585.4648">2279 4785 38,'-7'-24'19,"7"24"2,0 0 1,0 0-4,-17 6-1,17-6-4,-18 14-3,18-14-3,-25 34 0,10-12-3,8 9 0,-2 7-1,4 11-1,3 0-1,4 3 0,7-1 0,5-4 0,4-4-1,6-10 0,5-13 1,2-15-1,3-12 1,3-13-1,-6-9 1,0-11 0,-8-3 0,-3-8 0,-13-1 0,-7 3-1,-7 0 1,-9 13-1,-11 5-1,-4 7-3,0 12-12,-4 5-10,-3-2-1,9 7 0,4-4-1</inkml:trace>
          <inkml:trace contextRef="#ctx0" brushRef="#br0" timeOffset="61878.5388">2959 4835 40,'0'0'17,"-17"13"2,17-13 0,0 0-5,0 0-2,29 5 0,-12-8 0,12 5-4,2-6 0,5 0-3,8 1-1,1 3 0,11-6-2,-1 1 0,3-2 0,-2-1-1,-1 1 1,-2-2-1,-6 0 0,-5 2 0,-11-2 1,-6-2-1,-7 2 1,-18 9-1,15-18 0,-15 18 1,-9-20-1,9 20 0,-31-24 0,11 12 0,-2-3-1,-2 3 0,-1 1 0,1 2 0,2 1 0,1 3 0,4 1 0,1 4 0,16 0-1,-22 4 1,22-4-1,0 0 1,0 0 0,0 0 0,22 15-1,-4-10 1,2-5 0,7 5 1,2 1-1,1-3 0,4 3 0,-1 1 0,3 2 0,-3 2 0,0 3 1,-3 1-1,-2 1 0,-5 2 0,-5 0 1,-7 2 0,-5-2 0,-6 4 0,-9-4-1,-6 4 1,-7 1 0,-3 3 0,-4 3-2,0-2-2,3 9-13,5-3-11,1-14-1,9-1-1,11-18 0</inkml:trace>
          <inkml:trace contextRef="#ctx0" brushRef="#br0" timeOffset="64467.6872">4814 5251 51,'0'0'20,"0"0"1,0 0 1,11-21-8,-11 21-1,13-29-2,-3 7-2,0-7-2,4-5 0,-1-8-2,5-5 0,-2-5 0,4-3-2,0 3 0,-5 3 0,3 2-1,0 5-1,-1 6 1,-3 13-1,-1 3-1,-13 20 1,16-24-1,-16 24 1,0 0-1,0 0 1,0 0-1,0 0 0,0 0 1,0 0-1,0 0 0,0 0 1,0 0-1,0 0 0,18 13 0,-18-13 0,19 14 0,-19-14 0,25 11 1,-3-7-1,5-2 1,9 1-1,1-1 0,3 2 0,3-4 0,5 2 0,-1-4 0,-2 0 0,-5 0 0,2 0 0,-13-1 0,2-1 1,-2 2-1,-9-1 0,-4-1 0,-16 4 0,28-2 0,-28 2 0,0 0 0,21-2-1,-21 2 2,0 0-2,0 0 2,0 0-2,0 0 2,17 9-2,-17-9 2,0 0-1,9 22 0,-9-22 0,14 31 0,-8-11 0,-3 5 0,5 8 0,-1 5 0,2 3 1,2 5-2,-2-1 2,2 5-1,4-1 0,-1-5 0,4-1 0,-3-12 0,1-2 0,-3-6-1,-13-23-2,18 24-17,-18-24-9,-2-18-1,-11 1 0,-3-10 0</inkml:trace>
          <inkml:trace contextRef="#ctx0" brushRef="#br0" timeOffset="70528.0335">5768 4709 18,'0'0'9,"-16"0"0,16 0 2,0 0 0,0 0 1,0 0-1,0 0-1,0 0-1,0 0 0,0 0 0,0 0 0,0 0-1,16 1 0,-16-1 0,33-25-2,-8 9 0,4-11 0,8 3-1,1-5-1,5 0-1,3 2-1,3 2-1,-6 3 1,-3 2-1,2 2 0,-2 0 1,-5-2-1,-1 6 1,-7-3-1,3 3 1,-5-2-1,-1 5 1,-8 0-1,-16 11 0,24-13 0,-24 13 0,0 0 0,0 0-2,18-5-5,-18 5-18,0 0-3,0 0-2,-4-16 1,4 16-2</inkml:trace>
        </inkml:traceGroup>
      </inkml:traceGroup>
    </inkml:traceGroup>
    <inkml:traceGroup>
      <inkml:annotationXML>
        <emma:emma xmlns:emma="http://www.w3.org/2003/04/emma" version="1.0">
          <emma:interpretation id="{FAB077C7-22EB-4BB6-A11C-221C04AD8E8B}" emma:medium="tactile" emma:mode="ink">
            <msink:context xmlns:msink="http://schemas.microsoft.com/ink/2010/main" type="paragraph" rotatedBoundingBox="8577,10001 11016,9985 11020,10565 8581,1058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1AC97FF2-E24E-4BB8-BDAD-3A4088E9F6CF}" emma:medium="tactile" emma:mode="ink">
              <msink:context xmlns:msink="http://schemas.microsoft.com/ink/2010/main" type="line" rotatedBoundingBox="8577,10001 11016,9985 11020,10565 8581,10581"/>
            </emma:interpretation>
          </emma:emma>
        </inkml:annotationXML>
        <inkml:traceGroup>
          <inkml:annotationXML>
            <emma:emma xmlns:emma="http://www.w3.org/2003/04/emma" version="1.0">
              <emma:interpretation id="{23F2E892-A9BF-4311-94F8-39D7E74C4807}" emma:medium="tactile" emma:mode="ink">
                <msink:context xmlns:msink="http://schemas.microsoft.com/ink/2010/main" type="inkWord" rotatedBoundingBox="8577,10001 9174,9997 9178,10577 8581,10581"/>
              </emma:interpretation>
              <emma:one-of disjunction-type="recognition" id="oneOf7">
                <emma:interpretation id="interp32" emma:lang="en-US" emma:confidence="0">
                  <emma:literal>Into</emma:literal>
                </emma:interpretation>
                <emma:interpretation id="interp33" emma:lang="en-US" emma:confidence="0">
                  <emma:literal>lot</emma:literal>
                </emma:interpretation>
                <emma:interpretation id="interp34" emma:lang="en-US" emma:confidence="0">
                  <emma:literal>hot</emma:literal>
                </emma:interpretation>
                <emma:interpretation id="interp35" emma:lang="en-US" emma:confidence="0">
                  <emma:literal>Ito</emma:literal>
                </emma:interpretation>
                <emma:interpretation id="interp36" emma:lang="en-US" emma:confidence="0">
                  <emma:literal>"to</emma:literal>
                </emma:interpretation>
              </emma:one-of>
            </emma:emma>
          </inkml:annotationXML>
          <inkml:trace contextRef="#ctx0" brushRef="#br0" timeOffset="66125.7819">4076 5479 28,'0'0'16,"0"0"2,-16-12 2,16 12-4,0 0-1,0 0-1,16 1-1,-16-1-2,0 0-1,15 24-3,-10-4-1,-3 5 0,3 15-1,-1 2-1,3 8-1,-1 6-1,1-3 0,0-4 0,1-1-1,-1-15-1,0-10-2,-7-23-5,9 17-16,-9-35-3,4-6-1,-8-14 0,4 4 0</inkml:trace>
          <inkml:trace contextRef="#ctx0" brushRef="#br0" timeOffset="66587.8086">4149 5713 85,'0'0'25,"0"0"-1,36 1 1,-10-10-19,8-1-8,12-3-17,-1-14-2,19 10-3,-6-12-1</inkml:trace>
          <inkml:trace contextRef="#ctx0" brushRef="#br0" timeOffset="66398.7973">4231 5367 67,'0'0'21,"0"0"0,20 16 1,-15 4-15,-1 0-1,1 7 1,-3 6 0,2 8-2,-3-1-1,5 7 0,-6-1 1,2 1-2,-4-8 0,6 3-1,-3-11-4,3-8-9,-4-23-13,5 24 0,-5-24-1,0 0 0</inkml:trace>
          <inkml:trace contextRef="#ctx0" brushRef="#br0" timeOffset="65465.7442">4601 5467 32,'0'0'20,"0"0"0,4-17 2,-4 17-3,0 0-3,0 0-3,0 0-2,-27 4-4,27-4-1,-31 13-2,15-3 1,-4 3-1,3 7-1,-3 0 1,4 5-1,-1 1 0,8 2-1,0 1 0,4-1-1,5-3 0,5 0 0,8-7-1,-13-18 1,38 15-1,-12-13 0,1-8 1,2-5-1,-4-3 0,1-8 0,-8 2 0,2-3 1,-9-1-1,-9-1 0,-2 1 0,-4 3 0,-7 1 0,-5 2 0,-4 0 0,-2 5 0,-2 6 0,1 1-1,3 6-4,-2-3-11,6 4-11,16-1-1,0 0 1,0 0-1</inkml:trace>
        </inkml:traceGroup>
        <inkml:traceGroup>
          <inkml:annotationXML>
            <emma:emma xmlns:emma="http://www.w3.org/2003/04/emma" version="1.0">
              <emma:interpretation id="{1B837640-04B4-4951-944A-A1794078E31B}" emma:medium="tactile" emma:mode="ink">
                <msink:context xmlns:msink="http://schemas.microsoft.com/ink/2010/main" type="inkWord" rotatedBoundingBox="10357,10034 11016,10030 11019,10429 10359,10434"/>
              </emma:interpretation>
              <emma:one-of disjunction-type="recognition" id="oneOf8">
                <emma:interpretation id="interp37" emma:lang="en-US" emma:confidence="0">
                  <emma:literal>OH</emma:literal>
                </emma:interpretation>
                <emma:interpretation id="interp38" emma:lang="en-US" emma:confidence="0">
                  <emma:literal>Ott</emma:literal>
                </emma:interpretation>
                <emma:interpretation id="interp39" emma:lang="en-US" emma:confidence="0">
                  <emma:literal>oh</emma:literal>
                </emma:interpretation>
                <emma:interpretation id="interp40" emma:lang="en-US" emma:confidence="0">
                  <emma:literal>Olt</emma:literal>
                </emma:interpretation>
                <emma:interpretation id="interp41" emma:lang="en-US" emma:confidence="0">
                  <emma:literal>ort</emma:literal>
                </emma:interpretation>
              </emma:one-of>
            </emma:emma>
          </inkml:annotationXML>
          <inkml:trace contextRef="#ctx0" brushRef="#br0" timeOffset="67553.8637">5939 5534 66,'-17'-2'23,"17"2"1,0 0 1,-20-8-12,20 8-2,0 0-3,-18 11-1,18-11-2,-14 24-1,5-8 0,1 6-1,1-2 1,3 7-1,3-5-1,2 3 0,5-3-1,5-1 0,2-4 0,3-3-1,4-3 0,2-6 0,-1-3 0,3-4 0,-2-5 0,0-4 0,-4-5 0,0-2 0,-5 0 1,-4-2-1,-4-4 0,-7 1 0,-3-4 0,-8 7 0,-1-2 0,-6 6 0,-2 1 0,0 8 0,0 4 0,4 3-1,2 5-3,16-5-6,-18 2-17,18-2-2,0 0 0,20-4 0</inkml:trace>
          <inkml:trace contextRef="#ctx0" brushRef="#br0" timeOffset="67954.8867">6264 5420 72,'0'0'25,"0"0"1,0 0 0,0 0-12,0 0-3,7 21-3,-1-3-1,-6 4-2,7 9-2,-2 1 1,5 6-2,-9 2 1,5 2-2,-3-4 1,3-4-2,-1-7 0,-3-9-2,-2-18-4,4 17-2,-4-17-11,0 0-9,11-29 0,-8 7-1,-3-5 2</inkml:trace>
          <inkml:trace contextRef="#ctx0" brushRef="#br0" timeOffset="68412.9125">6329 5629 67,'0'0'24,"0"0"0,0 0 2,0 0-13,0 0-4,24-7-3,-4-2-2,4 0-9,1-5-18,8 6-2,-13-10 0,5 9-1</inkml:trace>
          <inkml:trace contextRef="#ctx0" brushRef="#br0" timeOffset="68231.9022">6417 5398 83,'0'0'27,"0"0"0,0 0 0,0 0-16,0 27-3,0-27-1,16 36-2,-9-9-2,2 8-1,2-1-1,-2 4 1,-1-4-1,-1 4 0,0-3 0,-5-3-1,3-6-2,-5-26-2,2 29-5,-2-29-8,0 0-12,0 0 1,-16-31-1,16 31 2</inkml:trace>
        </inkml:traceGroup>
      </inkml:traceGroup>
    </inkml:traceGroup>
    <inkml:traceGroup>
      <inkml:annotationXML>
        <emma:emma xmlns:emma="http://www.w3.org/2003/04/emma" version="1.0">
          <emma:interpretation id="{8E6D5711-D9C6-4774-BCB1-8C463DA0D856}" emma:medium="tactile" emma:mode="ink">
            <msink:context xmlns:msink="http://schemas.microsoft.com/ink/2010/main" type="paragraph" rotatedBoundingBox="2594,11052 10391,11059 10390,11856 2593,118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DF3B26-7BA6-4DA9-99A5-0B9A873038B9}" emma:medium="tactile" emma:mode="ink">
              <msink:context xmlns:msink="http://schemas.microsoft.com/ink/2010/main" type="line" rotatedBoundingBox="2594,11052 10391,11059 10390,11856 2593,11848"/>
            </emma:interpretation>
          </emma:emma>
        </inkml:annotationXML>
        <inkml:traceGroup>
          <inkml:annotationXML>
            <emma:emma xmlns:emma="http://www.w3.org/2003/04/emma" version="1.0">
              <emma:interpretation id="{A801E2AC-47A0-4C80-8662-04B079BE1B5C}" emma:medium="tactile" emma:mode="ink">
                <msink:context xmlns:msink="http://schemas.microsoft.com/ink/2010/main" type="inkWord" rotatedBoundingBox="2594,11220 3045,11221 3044,11849 2593,11848"/>
              </emma:interpretation>
              <emma:one-of disjunction-type="recognition" id="oneOf9">
                <emma:interpretation id="interp42" emma:lang="en-US" emma:confidence="1">
                  <emma:literal>A</emma:literal>
                </emma:interpretation>
                <emma:interpretation id="interp43" emma:lang="en-US" emma:confidence="0">
                  <emma:literal>a</emma:literal>
                </emma:interpretation>
                <emma:interpretation id="interp44" emma:lang="en-US" emma:confidence="0">
                  <emma:literal>f</emma:literal>
                </emma:interpretation>
                <emma:interpretation id="interp45" emma:lang="en-US" emma:confidence="0">
                  <emma:literal>t</emma:literal>
                </emma:interpretation>
                <emma:interpretation id="interp46" emma:lang="en-US" emma:confidence="0">
                  <emma:literal>#</emma:literal>
                </emma:interpretation>
              </emma:one-of>
            </emma:emma>
          </inkml:annotationXML>
          <inkml:trace contextRef="#ctx0" brushRef="#br0" timeOffset="72834.1658">-1920 7216 51,'0'0'18,"0"0"1,0 0 0,0 0-6,0 0-2,-4-17 0,8 1-3,-1-9-2,6-6-1,4-10-1,4-10-1,4-7-1,3-4 1,3 1-1,-1 1 0,1 8-2,-2 1 1,-5 13-1,-1 9 2,-9 9-2,-10 20 1,20-16-1,-20 16 1,0 0 1,22 36-1,-13-5 2,-1 11-1,1 5 1,3 3-1,1 5 0,-2 1-1,0-6 1,0-3-1,-4-11 0,2-7-1,-3-5-2,-1-10-1,-5-14-4,0 0-7,6 17-11,-6-17-1,0 0-1,0-26 1</inkml:trace>
          <inkml:trace contextRef="#ctx0" brushRef="#br0" timeOffset="73058.1786">-1788 6988 56,'-23'0'20,"23"0"0,0 0 2,0 0-4,0 0-8,22-20-2,-2 16-2,5 1-1,11-3-6,8-3-19,14 4-2,0-13 0,17 0-2</inkml:trace>
        </inkml:traceGroup>
        <inkml:traceGroup>
          <inkml:annotationXML>
            <emma:emma xmlns:emma="http://www.w3.org/2003/04/emma" version="1.0">
              <emma:interpretation id="{07279FB6-624E-40C0-A114-A8E6CBB00DED}" emma:medium="tactile" emma:mode="ink">
                <msink:context xmlns:msink="http://schemas.microsoft.com/ink/2010/main" type="inkWord" rotatedBoundingBox="6143,11055 6499,11056 6498,11650 6142,11649"/>
              </emma:interpretation>
              <emma:one-of disjunction-type="recognition" id="oneOf10">
                <emma:interpretation id="interp47" emma:lang="en-US" emma:confidence="1">
                  <emma:literal>B</emma:literal>
                </emma:interpretation>
                <emma:interpretation id="interp48" emma:lang="en-US" emma:confidence="0">
                  <emma:literal>Y</emma:literal>
                </emma:interpretation>
                <emma:interpretation id="interp49" emma:lang="en-US" emma:confidence="0">
                  <emma:literal>M</emma:literal>
                </emma:interpretation>
                <emma:interpretation id="interp50" emma:lang="en-US" emma:confidence="0">
                  <emma:literal>D</emma:literal>
                </emma:interpretation>
                <emma:interpretation id="interp51" emma:lang="en-US" emma:confidence="0">
                  <emma:literal>b</emma:literal>
                </emma:interpretation>
              </emma:one-of>
            </emma:emma>
          </inkml:annotationXML>
          <inkml:trace contextRef="#ctx0" brushRef="#br0" timeOffset="74638.269">1638 6577 68,'0'0'20,"0"0"0,0 0 2,0 0-11,-13 22-3,13-22-2,11 36 0,-6-7-2,-1 9 0,0 4 0,3 1-1,-7-1-1,3-3 1,-3-2-2,0-7 1,-3-12-1,3-18 1,0 19-1,0-19 0,0 0 0,0 0 0,5-22 0,-5 22 0,0-35-1,0 10-1,-2-6 1,-1-3 0,1-6 0,-5-1-1,3-5 1,2 1 0,0 4 0,2 4 0,4 1 0,3 7 0,4 4 0,6 3 0,1 4-1,0 7 1,7 4 0,-1 3 0,1 4 0,1 8 0,-2 1 0,-1 5 1,-6 4-1,1 6 1,-7-1 0,-4 3 0,-9-1 0,-3 2 0,-4-2 0,-4-1-1,-2-8 1,-1 1 0,16-17-1,-29 18 1,29-18-1,-17 10 0,17-10 0,0 0-1,0 0 1,0 0-1,0 0 0,0 0 1,17 11-1,-17-11 1,31 9-1,-11 0 1,0 2 1,1 6-1,-2 2 1,-1 5 0,-5 3 0,-3 2 0,-6-2 1,-4 2-1,-7 0 1,0-5-1,-10-6 1,-3 0-1,-5-11 0,-6-5-1,-2-6-3,-5-8-2,9-3-14,0-3-7,3-6-2,6 1 0,6 3 0,14 20 1</inkml:trace>
        </inkml:traceGroup>
        <inkml:traceGroup>
          <inkml:annotationXML>
            <emma:emma xmlns:emma="http://www.w3.org/2003/04/emma" version="1.0">
              <emma:interpretation id="{590F2B57-894B-4498-9AE0-3E4C6065A27B}" emma:medium="tactile" emma:mode="ink">
                <msink:context xmlns:msink="http://schemas.microsoft.com/ink/2010/main" type="inkWord" rotatedBoundingBox="9921,11276 10391,11277 10390,11842 9920,11841"/>
              </emma:interpretation>
              <emma:one-of disjunction-type="recognition" id="oneOf11">
                <emma:interpretation id="interp52" emma:lang="en-US" emma:confidence="1">
                  <emma:literal>C</emma:literal>
                </emma:interpretation>
                <emma:interpretation id="interp53" emma:lang="en-US" emma:confidence="0">
                  <emma:literal>c</emma:literal>
                </emma:interpretation>
                <emma:interpretation id="interp54" emma:lang="en-US" emma:confidence="0">
                  <emma:literal>(</emma:literal>
                </emma:interpretation>
                <emma:interpretation id="interp55" emma:lang="en-US" emma:confidence="0">
                  <emma:literal>[</emma:literal>
                </emma:interpretation>
                <emma:interpretation id="interp56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75917.3418">5773 6704 43,'0'0'20,"0"0"2,0 0 0,0 0-2,0 0-6,0 0-1,0 0-1,2-16-4,-2 16-2,0 0 0,-22-20-2,22 20 1,-27-15-2,11 12 1,-4-3-1,0 10-1,-7-1 0,1 6 0,-5 10 0,2 4 0,2 6-1,-4 4 0,6 5 0,1 0 0,4 0 0,5 3 0,8-5-1,2 2 1,10-3 0,4 1-1,9-5 1,6-1 0,5-3-1,4-3 1,1-8-1,3-3 1,3-9-1,-2-8 1,4-7-1,-6-3 0,-3-5 1,-4 0-1,-4 1 1,-5 1-1,-20 17 1,18-23-1,-18 23-2,0 0-3,0 0-24,0 0-1,0 0 0,0 0-1</inkml:trace>
        </inkml:traceGroup>
      </inkml:traceGroup>
    </inkml:traceGroup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07T20:20:56.63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49FF53D-5A52-4487-B095-4FB80274F7DD}" emma:medium="tactile" emma:mode="ink">
          <msink:context xmlns:msink="http://schemas.microsoft.com/ink/2010/main" type="inkDrawing" rotatedBoundingBox="9073,7484 11017,7404 11019,7436 9074,7516" shapeName="Other"/>
        </emma:interpretation>
      </emma:emma>
    </inkml:annotationXML>
    <inkml:trace contextRef="#ctx0" brushRef="#br0">-16 97 29,'-18'-4'14,"18"4"1,0 0 0,0 0-2,0 0 1,0 0-1,0 0-1,0 0-1,22-7-1,-22 7 0,32-9-2,-32 9-3,37-9 0,-17 7-1,3 2-1,1 0-1,9 4 0,1-2-1,6-2 1,6 3-1,3 1 0,7-2 0,4-2 1,4-2-1,3 0 0,-4 0 0,3-1-1,-4-1 1,-1-1 0,-4 1-1,-3 1 0,1 1 1,-3 0-1,-1-2 0,4 2 0,-2 1 0,-1-3 0,1 2 0,0-1 0,-6-1 1,-2 0-1,-3 3 0,-2-1 0,-2-2 0,-3 1 0,-1 3 1,-1-2-1,0 2 0,-1-2 0,-1-2 0,-2 1 1,-1 1-1,-3 2 0,-5-2 0,-4-2 0,-16 4 1,22-1-2,-22 1 1,0 0-4,0 0-3,0 0-11,0 0-9,-16 14-1,16-14 1,-15-5-1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7T15:05:42.90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2D2599E-70C0-4E9C-B3EB-067D5C7678FC}" emma:medium="tactile" emma:mode="ink">
          <msink:context xmlns:msink="http://schemas.microsoft.com/ink/2010/main" type="writingRegion" rotatedBoundingBox="16372,3250 12544,3271 12539,2294 16367,2274"/>
        </emma:interpretation>
      </emma:emma>
    </inkml:annotationXML>
    <inkml:traceGroup>
      <inkml:annotationXML>
        <emma:emma xmlns:emma="http://www.w3.org/2003/04/emma" version="1.0">
          <emma:interpretation id="{808D5AE7-033D-461E-851E-5F9924093EDB}" emma:medium="tactile" emma:mode="ink">
            <msink:context xmlns:msink="http://schemas.microsoft.com/ink/2010/main" type="paragraph" rotatedBoundingBox="16372,3250 12544,3271 12539,2294 16367,22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A7D656-ADBD-4751-B8B1-87F899919420}" emma:medium="tactile" emma:mode="ink">
              <msink:context xmlns:msink="http://schemas.microsoft.com/ink/2010/main" type="line" rotatedBoundingBox="16372,3250 12544,3271 12539,2294 16367,2274"/>
            </emma:interpretation>
          </emma:emma>
        </inkml:annotationXML>
        <inkml:traceGroup>
          <inkml:annotationXML>
            <emma:emma xmlns:emma="http://www.w3.org/2003/04/emma" version="1.0">
              <emma:interpretation id="{D62E8C48-2EA3-46F1-8A30-349AC74BDB03}" emma:medium="tactile" emma:mode="ink">
                <msink:context xmlns:msink="http://schemas.microsoft.com/ink/2010/main" type="inkWord" rotatedBoundingBox="16372,3250 12544,3271 12539,2294 16367,2274">
                  <msink:destinationLink direction="to" ref="{540F8D40-723C-45B9-8A77-075002859C3A}"/>
                  <msink:destinationLink direction="with" ref="{F95F5704-01DA-4346-BA9C-FF41B5516FA0}"/>
                  <msink:destinationLink direction="to" ref="{90032642-494E-432C-B54D-EF8542098A40}"/>
                  <msink:destinationLink direction="with" ref="{7A6429AB-820E-4439-B42E-4370BBC0CF95}"/>
                  <msink:destinationLink direction="from" ref="{3E2BE87F-886A-45FF-978A-98C052612364}"/>
                  <msink:destinationLink direction="with" ref="{0EECAD2F-03B7-42DB-8298-816B3578B70F}"/>
                </msink:context>
              </emma:interpretation>
              <emma:one-of disjunction-type="recognition" id="oneOf0">
                <emma:interpretation id="interp0" emma:lang="en-US" emma:confidence="0">
                  <emma:literal>Tux</emma:literal>
                </emma:interpretation>
                <emma:interpretation id="interp1" emma:lang="en-US" emma:confidence="0">
                  <emma:literal>Tux,</emma:literal>
                </emma:interpretation>
                <emma:interpretation id="interp2" emma:lang="en-US" emma:confidence="0">
                  <emma:literal>Tax,</emma:literal>
                </emma:interpretation>
                <emma:interpretation id="interp3" emma:lang="en-US" emma:confidence="0">
                  <emma:literal>prix</emma:literal>
                </emma:interpretation>
                <emma:interpretation id="interp4" emma:lang="en-US" emma:confidence="0">
                  <emma:literal>prix,</emma:literal>
                </emma:interpretation>
              </emma:one-of>
            </emma:emma>
          </inkml:annotationXML>
          <inkml:trace contextRef="#ctx0" brushRef="#br0">9 112 31,'0'0'13,"0"0"2,-13-16 1,13 16-3,0 0-1,0 0 0,0 0-1,0 0 0,0 0-1,16 7-2,-16-7-1,0 0-2,17 22 0,-17-22-2,16 14-1,-16-14 0,25 15-1,-6-8 0,-1 2 1,2-4-1,1 1-1,-2-3 1,2-1 0,-2-2 0,-1-3 0,-18 3 1,27-15-1,-27 15 1,22-14 0,-22 14-1,14-20 1,-14 20 0,0 0-1,17-24-1,-17 24 1,0 0-1,0 0 0,14-18 1,-14 18-1,0 0 0,0 0 0,0 0 0,0 0 1,0 0-1,0 0 0,15-2 0,-15 2 1,0 0-1,11 22 0,-11-22 0,16 22 0,-16-22 0,26 23 0,-10-12 0,4 0 0,0-4 0,2 0 0,-1-3 1,1 0-1,2-3 0,-2-1 0,-1-3 0,3-3 0,-2-3 1,3-1-1,3-5 0,1 1 0,0-4 1,-4-2-1,8 2 0,-11-1 1,1 5-1,-6 3 0,-1 0 1,-16 11-1,18-11 1,-18 11-1,0 0 0,0 0 1,0 0-1,0 0 0,0 0 0,0 0 1,17 9-1,-17-9 0,0 0 0,23 28 1,-16-12-1,6 0 0,-4-1 0,4 5 0,-2-4 0,3 0 1,5 0-1,-3-5 0,6 2 0,0-2 0,-1-4 0,5 0-1,1 2 1,-3-5 0,3-1 0,-2-1 0,3-4 0,-5-3 1,5 0-1,-5-8 0,1 2 0,-1-3 1,3-4-1,-6-2 0,2 0 1,-4 0-1,0 5 0,-5-3 0,-13 18 1,21-23-1,-21 23 0,0 0 0,15-17 0,-15 17 0,0 0 1,0 0-1,0 0 0,22 10 0,-22-10 0,20 16 0,-20-16 0,25 25 0,-25-25 0,29 27 0,-29-27 0,29 27 1,-29-27-1,29 24 0,-29-24 0,31 18 0,-14-11 0,3-3-1,0-1 2,1-1-2,3-2 1,0-5 1,3 1-1,-2-5 0,3 0 0,-5-2 0,5-1 0,-7-3 0,3 1 0,-2-3 0,-4-1 0,2 4 0,-4-2 0,-16 16 0,29-28 1,-29 28-1,17-16 0,-17 16 0,0 0 0,0 0 1,0 0-1,0 0 0,0 0 0,0 0 0,18 0 0,-18 0 0,9 18 0,-9-18 0,16 27 0,-16-27 0,24 31 0,-6-15 0,-1 3 0,-1-7 0,4 3 0,2-4 0,-1 1 0,1-3 0,0-2 0,2-3 0,-1-4 0,5 0 0,-3-2 0,4-5 0,0 0 0,-3-2 0,1-2 1,2 0-1,-7 0 0,3 0 0,-7 0 1,-18 11-1,29-23 0,-29 23 1,20-27-1,-12 11 1,-8 16-1,7-26 0,-7 26 0,2-25 1,-2 25-1,0 0 0,0 0 0,0 0 0,0 0 0,0 0 0,0 0-1,16 14 1,-16-14 0,16 24 0,-16-24 0,26 23 0,-12-6 0,1-3 0,3 4 0,0 2 0,2-4 0,0 1 0,4 1-1,-2-2 1,1-5 0,3-7 0,-3 1 0,1-7 0,0-1-1,-4-5 2,1-3-2,1-5 2,-2 0-1,-2 1-1,-1 1 1,-3-1 0,-14 15 0,29-19 0,-29 19 0,0 0 0,20-13 0,-20 13 0,0 0 0,0 0 0,19 2 0,-19-2 0,0 0 0,18 12 0,-18-12 0,14 17 0,-14-17 0,17 20 0,-17-20 0,16 21 0,-16-21 0,14 26 0,-14-26 0,24 18 0,-24-18 0,27 14 0,-10-7 0,-3-1 0,6-6-1,-3-2 1,-1 0 0,-2-7 0,-14 9 0,30-20-1,-14 4 1,-2-2 0,-14 18 0,26-27 0,-26 27 0,25-27 0,-25 27-1,22-15 1,-22 15 0,0 0 0,20-5 0,-20 5 0,0 0 0,16 14 0,-16-14 0,17 16-1,-17-16 1,16 22 0,-16-22 0,24 24 0,-24-24 0,27 20 0,-27-20 0,24 14 0,-24-14 0,25 9 0,-25-9 0,18-4 0,-18 4 0,0 0-3,17-12-9,-17 12-18,0 0 0,0 0-1,1-20 0</inkml:trace>
          <inkml:trace contextRef="#ctx0" brushRef="#br0" timeOffset="14631.8367">3383 325 24,'0'0'15,"0"0"0,0 0 1,0 0-2,-7 29-1,5-12-1,-5 3-2,-3 7 0,-2 3 0,-8 12-1,-4-2-2,-5 9-1,-2 0-2,-5 1-1,1-1 0,4-4-2,6-3-2,3-6-5,8-12-13,10-3-6,4-21 0,0 0 0,27-18 0</inkml:trace>
          <inkml:trace contextRef="#ctx0" brushRef="#br0" timeOffset="14083.8054">2801 255 37,'0'0'17,"0"0"1,0 0 2,0 0-6,-7 23-2,4-4-2,-5 2-2,1 8 0,-4 6-2,-3 3-2,-6 5 0,-4-1-1,-1 1-1,-1-3 0,2-2-2,-1-6-4,9-3-11,-1-12-8,14-1 0,3-16-1,0 0 0</inkml:trace>
          <inkml:trace contextRef="#ctx0" brushRef="#br0" timeOffset="13647.7807">2147 315 16,'0'0'13,"0"0"2,0 0 0,6 20-1,-6-4 0,-8 0-1,1 8-2,-6 1-2,4 2-3,-5 6-1,-6-3-1,2 3-3,3-2-4,4-2-11,-3-13-5,19 2-1,-5-18 1,24-7-1</inkml:trace>
          <inkml:trace contextRef="#ctx0" brushRef="#br0" timeOffset="11271.6447">276 369 55,'0'0'20,"0"0"0,0 0 0,0 0-6,-2 22-2,2-22-3,-15 43-2,3-9-2,-5 13-1,-10 9-1,2 8 1,-10 3-2,2 1 0,4-4-2,4-8 0,7-9-5,3-9-13,10-22-7,5-16 1,21-5 1,-1-12-2</inkml:trace>
        </inkml:traceGroup>
      </inkml:traceGroup>
    </inkml:traceGroup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07T20:21:03.2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AD0D4B9-FA64-4229-8806-C070BF4D83C2}" emma:medium="tactile" emma:mode="ink">
          <msink:context xmlns:msink="http://schemas.microsoft.com/ink/2010/main" type="inkDrawing" rotatedBoundingBox="6197,3991 6230,2389 6650,2397 6617,4000" semanticType="callout" shapeName="Other">
            <msink:sourceLink direction="to" ref="{C5FE3554-BDB5-4B14-9380-18A82D7BD478}"/>
            <msink:sourceLink direction="from" ref="{698D3176-2A53-4844-AB18-CBA477C358E7}"/>
          </msink:context>
        </emma:interpretation>
      </emma:emma>
    </inkml:annotationXML>
    <inkml:trace contextRef="#ctx0" brushRef="#br0">189 14 31,'-16'-15'12,"16"15"0,0 0 0,0 0-3,-2 20-1,2-20 0,3 18 1,-3-18-1,2 20 1,-4-2 0,4 7-1,-2 6-1,0 3-1,-2 3-1,2 8-2,0 0-1,0 8 0,2-5-1,0 3-1,-2-2 1,5-2-1,-3 5 0,0-1 0,4 3 0,-6-1 0,1-1 0,-1-1 0,0 5 0,0-7 0,-1-2 0,1-4 0,-6-5 1,6-2-1,-2-7 0,4-7 0,-4-4 0,2 2 0,0-4 0,0-16 0,0 29 0,0-13 0,0-16 1,-3 28-1,3-28 0,-2 27 1,2-27 0,0 0 0,0 0 0,0 0 1,0 0-1,0 0 0,0 0 0,0 0 0,0 0-1,0 0-1,0 0 1,-9 16-1,9-16 0,0 0 1,0 0-1,0 0 1,0 0 0,0 0 0,0 0 0,0 0 1,2 18-1,-2-18 1,0 16-1,0-16 0,0 29 1,0-29-1,1 35 0,-1-35 0,4 27 0,-4-27 1,0 20 0,0-20-1,0 16 1,0-16-1,0 18 1,0-18 0,-5 20-1,5-20 0,-8 22 0,8-22 0,-7 18 0,7-18 0,0 0 0,-7 20 0,7-20 0,0 0 0,0 0 1,0 0 0,0 0 0,0 0-1,0 0 1,0 0 0,-20-24 0,20 24-1,-20-34 0,7 8 0,-2 3 0,3-1 0,1-1 0,2 2 0,-4 3 0,4 2 0,9 18 0,-15-20 0,15 20 0,0 0 0,0 0-1,-14-18 1,14 18-1,0 0 0,7 20 1,-7-20-1,11 25 1,-11-25-1,20 36 1,-7-14 1,1-1-2,-3-1 2,2-2-1,1 1 0,-3-3 0,2 0 0,-13-16 0,22 20 1,-22-20-1,14 13 1,-14-13-1,0 0 1,22-11 0,-22 11 0,15-24 0,-4 6 0,0-5-1,3-1 1,-3-7-1,4 4 1,-1-3-1,2 1-1,3 0 0,-5 2-3,8 3-2,-11 0-11,5 1-9,4 5 1,-7-7-1,3 8 1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07T20:21:19.3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3B77C3A-A4C2-4742-9AAC-BEFD5A95172E}" emma:medium="tactile" emma:mode="ink">
          <msink:context xmlns:msink="http://schemas.microsoft.com/ink/2010/main" type="writingRegion" rotatedBoundingBox="6437,1113 7727,1113 7727,2443 6437,2443"/>
        </emma:interpretation>
      </emma:emma>
    </inkml:annotationXML>
    <inkml:traceGroup>
      <inkml:annotationXML>
        <emma:emma xmlns:emma="http://www.w3.org/2003/04/emma" version="1.0">
          <emma:interpretation id="{A8D28AEC-9877-44A0-BEE9-6301904C3519}" emma:medium="tactile" emma:mode="ink">
            <msink:context xmlns:msink="http://schemas.microsoft.com/ink/2010/main" type="paragraph" rotatedBoundingBox="6437,1113 7727,1113 7727,2443 6437,24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8402F8D-3F7A-4738-8D1F-37C6C98AE22E}" emma:medium="tactile" emma:mode="ink">
              <msink:context xmlns:msink="http://schemas.microsoft.com/ink/2010/main" type="line" rotatedBoundingBox="6437,1113 7727,1113 7727,2443 6437,2443"/>
            </emma:interpretation>
          </emma:emma>
        </inkml:annotationXML>
        <inkml:traceGroup>
          <inkml:annotationXML>
            <emma:emma xmlns:emma="http://www.w3.org/2003/04/emma" version="1.0">
              <emma:interpretation id="{698D3176-2A53-4844-AB18-CBA477C358E7}" emma:medium="tactile" emma:mode="ink">
                <msink:context xmlns:msink="http://schemas.microsoft.com/ink/2010/main" type="inkWord" rotatedBoundingBox="6437,1113 7727,1113 7727,2443 6437,2443">
                  <msink:destinationLink direction="from" ref="{1AD0D4B9-FA64-4229-8806-C070BF4D83C2}"/>
                </msink:context>
              </emma:interpretation>
              <emma:one-of disjunction-type="recognition" id="oneOf0">
                <emma:interpretation id="interp0" emma:lang="en-US" emma:confidence="0">
                  <emma:literal>..</emma:literal>
                </emma:interpretation>
                <emma:interpretation id="interp1" emma:lang="en-US" emma:confidence="0">
                  <emma:literal>1</emma:literal>
                </emma:interpretation>
                <emma:interpretation id="interp2" emma:lang="en-US" emma:confidence="0">
                  <emma:literal>1.</emma:literal>
                </emma:interpretation>
                <emma:interpretation id="interp3" emma:lang="en-US" emma:confidence="0">
                  <emma:literal>1,</emma:literal>
                </emma:interpretation>
                <emma:interpretation id="interp4" emma:lang="en-US" emma:confidence="0">
                  <emma:literal>"</emma:literal>
                </emma:interpretation>
              </emma:one-of>
            </emma:emma>
          </inkml:annotationXML>
          <inkml:trace contextRef="#ctx0" brushRef="#br0">672-1532 39,'0'0'17,"0"0"0,0 0 1,0 0-7,0 18-1,0-18-1,7 18-2,-7-18-1,13 33-1,-6-10 0,-5 4-1,3 6 0,-1-1 0,-1 8-1,1 0-1,0 2 0,-3-3 0,5 5-1,-2-6 0,-1-2-1,1 0 0,-1-5 0,1-4 1,0-4-1,-1-4 1,-3-19 0,2 27 0,-2-27 0,0 0 0,0 0 1,0 16-1,0-16 0,0 0-1,0 0 1,0 0-1,0 0 1,-20 13-1,20-13 0,0 0 1,0 0-1,-16 9 0,16-9 1,0 0 0,0 0 0,0 0 0,0 0 0,0 0-1,0 0 1,0 0 0,-20 18-1,20-18 1,0 0 0,-24 14 0,24-14-1,-27 9 1,27-9 0,-33 13 0,13-9 1,2-3-1,0 5 0,0-4 0,1 1-1,-1 1 1,-2-2 0,2-1 0,-2 1 0,0-2 0,2 4-1,-8-4 1,3 2 0,-1 3 0,1 4 0,-5-3-2,7 3 2,-3 0 0,0 0 0,4 0 0,-2-4 1,4-3-2,0-6 1,18 4 0,-29-1 0,29 1-1,-25-2 0,25 2 0,-28 7 0,28-7 0,-32 9-1,14-5 1,-2 5 0,0-7-1,0 5 1,0-4 0,1 1-1,3-2 1,16-2 0,-25 5 0,25-5 0,-20 4-1,20-4 1,0 0 0,-19 9 0,19-9 0,0 0 0,0 0 0,-18 18 0,18-18 0,0 0 0,0 0 0,-18 16 0,18-16 0,0 0 0,0 0 0,-14 18 0,14-18 0,0 0 0,0 0 0,0 0 0,0 0 0,-8 18 0,8-18 0,0 0 0,0 0 0,0 0 0,0 0 0,-9 19 0,9-19-1,0 0 1,-2 18 0,2-18 0,0 0 0,-1 21 0,1-21 0,0 0 0,-2 24 0,2-24 0,-4 20 0,4-20 0,-2 21 0,2-21 0,-2 24 0,2-24 0,-1 20 0,1-20 0,0 0 0,-2 20 0,2-20 1,0 0-2,-4 16 1,4-16 0,0 0 0,-5 20 0,5-20 0,0 0 0,0 0 0,-2 16 0,2-16 0,0 0 1,0 0-1,0 0 0,0 0 0,0 0 0,0 0 1,0 0-1,0 0 0,0 0 0,0 0 0,-16-3 0,16 3-1,0 0 1,0 0 0,0 0 0,0 0 0,0 0 0,0 0 0,0 0 0,0 0 0,0 0 0,0 0 0,0 0 0,-8 18 0,8-18 0,0 0 0,0 0 0,0 0-1,0 0-2,0 0-7,0 0-18,0 0 0,0 0-1,2-17 1</inkml:trace>
          <inkml:trace contextRef="#ctx0" brushRef="#br0" timeOffset="2516.1439">1000-1668 25,'0'0'11,"-9"18"2,9-18-1,0 0-4,0 0-1,-20 15 0,20-15-2,0 0 0,-20 11-2,20-11 0,-16 5 0,16-5-1,-22 4 0,22-4-1,-22-2 0,22 2 0,-23-4-1,23 4 0,0 0-1,-18-7-4,18 7-9,0 0-2,0 0 0,-8-20-1</inkml:trace>
        </inkml:traceGroup>
      </inkml:traceGroup>
    </inkml:traceGroup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07T20:21:13.2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EEBC545-8691-4DC5-8087-C3714288B5EC}" emma:medium="tactile" emma:mode="ink">
          <msink:context xmlns:msink="http://schemas.microsoft.com/ink/2010/main" type="writingRegion" rotatedBoundingBox="4910,379 8095,488 8073,1118 4888,1010"/>
        </emma:interpretation>
      </emma:emma>
    </inkml:annotationXML>
    <inkml:traceGroup>
      <inkml:annotationXML>
        <emma:emma xmlns:emma="http://www.w3.org/2003/04/emma" version="1.0">
          <emma:interpretation id="{17BB308A-3B43-43D8-B624-B0B9B4414C05}" emma:medium="tactile" emma:mode="ink">
            <msink:context xmlns:msink="http://schemas.microsoft.com/ink/2010/main" type="paragraph" rotatedBoundingBox="4910,379 8095,488 8073,1118 4888,10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DDC90C-023B-465A-9116-13C00B366EBE}" emma:medium="tactile" emma:mode="ink">
              <msink:context xmlns:msink="http://schemas.microsoft.com/ink/2010/main" type="line" rotatedBoundingBox="4910,379 8095,488 8073,1118 4888,1010"/>
            </emma:interpretation>
          </emma:emma>
        </inkml:annotationXML>
        <inkml:traceGroup>
          <inkml:annotationXML>
            <emma:emma xmlns:emma="http://www.w3.org/2003/04/emma" version="1.0">
              <emma:interpretation id="{5A853FCD-7B47-4CA9-8556-DA01E31DF4CE}" emma:medium="tactile" emma:mode="ink">
                <msink:context xmlns:msink="http://schemas.microsoft.com/ink/2010/main" type="inkWord" rotatedBoundingBox="4908,425 5758,454 5738,1039 4888,1010"/>
              </emma:interpretation>
              <emma:one-of disjunction-type="recognition" id="oneOf0">
                <emma:interpretation id="interp0" emma:lang="en-US" emma:confidence="0">
                  <emma:literal>FAO</emma:literal>
                </emma:interpretation>
                <emma:interpretation id="interp1" emma:lang="en-US" emma:confidence="0">
                  <emma:literal>FAo</emma:literal>
                </emma:interpretation>
                <emma:interpretation id="interp2" emma:lang="en-US" emma:confidence="0">
                  <emma:literal>Fad</emma:literal>
                </emma:interpretation>
                <emma:interpretation id="interp3" emma:lang="en-US" emma:confidence="0">
                  <emma:literal>Fad.</emma:literal>
                </emma:interpretation>
                <emma:interpretation id="interp4" emma:lang="en-US" emma:confidence="0">
                  <emma:literal>fao</emma:literal>
                </emma:interpretation>
              </emma:one-of>
            </emma:emma>
          </inkml:annotationXML>
          <inkml:trace contextRef="#ctx0" brushRef="#br0">292 32 30,'15'-21'16,"-15"21"3,0 0-1,0 0-3,0 0-1,0 0-2,0 0-2,0 0-3,0 0-1,-22-6-1,22 6-1,-36-5-1,14 3-1,-5 4 1,-1-4-2,-1 4 1,0 1-1,6-1 0,-3 4 0,8-3-1,0 1 0,18-4 0,-18 11 0,18-11-1,0 0 1,-8 16 0,8-16 0,0 24 1,0-24-1,0 34 0,2-9 1,0 4-1,3 7 0,-3 4 0,4 4 2,-1 1-1,2 2 1,1-4-1,-1-3-1,0-9 1,0-6-2,1-5-1,-8-20-5,0 0-10,16 11-7,-16-11-1,-2-20 2,-7 4-2</inkml:trace>
          <inkml:trace contextRef="#ctx0" brushRef="#br0" timeOffset="233.0129">56 365 63,'0'0'23,"0"0"0,0 0 1,18-16-14,-18 16-2,37-13-2,-10 8 0,5-8-3,3 2-4,5 4-4,0-2-5,-4 0-12,1 9-2,-14-5 1,3 10-2</inkml:trace>
          <inkml:trace contextRef="#ctx0" brushRef="#br0" timeOffset="688.0394">410 548 29,'-12'22'17,"12"-22"-1,0 0 1,0 0-4,0 0-1,0 0 1,-8-26-3,8 26-2,4-32-4,1 10 3,-1-5-3,3-2 0,-1 2-1,3 0-2,0 3 0,0 2 0,-9 22 1,18-27-3,-18 27 2,18-3 1,-18 3-1,17 16 0,-17-16 0,14 34 2,-8-12-2,-1 2 1,1-3 0,-3 5-1,1-5 1,-2 1-2,3-2 0,-3-4-3,0 2 0,-2-18-7,5 31-8,-5-31-6,8 20-1,-8-20 1,0 0 0</inkml:trace>
          <inkml:trace contextRef="#ctx0" brushRef="#br0" timeOffset="925.0525">418 485 65,'0'0'21,"0"0"2,0 0-2,18-9-12,-18 9-3,31-13 0,-13 6-6,5-1-8,-1-4-14,7 10 0,-7-5 1,7 9-2</inkml:trace>
          <inkml:trace contextRef="#ctx0" brushRef="#br0" timeOffset="1301.074">750 405 57,'-25'-5'20,"25"5"-1,-18 10 0,18-10-9,-11 19-2,11-19-1,-2 23-3,2-23 0,11 22-2,-11-22 1,18 20 0,-18-20 1,27 5-1,-27-5-2,31-9 2,-31 9-1,29-20 1,-29 20-2,22-27 2,-22 27-2,9-29 1,-9 29 0,-7-23-1,7 23 0,-24-9 0,2 12 0,0 1-2,3 5-5,-3-2-14,4-2-4,18-5-2,0 0 0,0 0 0</inkml:trace>
        </inkml:traceGroup>
        <inkml:traceGroup>
          <inkml:annotationXML>
            <emma:emma xmlns:emma="http://www.w3.org/2003/04/emma" version="1.0">
              <emma:interpretation id="{91B110E4-2B6F-4FB9-9C3B-E37B03C7FC31}" emma:medium="tactile" emma:mode="ink">
                <msink:context xmlns:msink="http://schemas.microsoft.com/ink/2010/main" type="inkWord" rotatedBoundingBox="7096,454 8095,488 8075,1064 7076,1030"/>
              </emma:interpretation>
              <emma:one-of disjunction-type="recognition" id="oneOf1">
                <emma:interpretation id="interp5" emma:lang="en-US" emma:confidence="0">
                  <emma:literal>FBo</emma:literal>
                </emma:interpretation>
                <emma:interpretation id="interp6" emma:lang="en-US" emma:confidence="0">
                  <emma:literal>Fro</emma:literal>
                </emma:interpretation>
                <emma:interpretation id="interp7" emma:lang="en-US" emma:confidence="0">
                  <emma:literal>FB0</emma:literal>
                </emma:interpretation>
                <emma:interpretation id="interp8" emma:lang="en-US" emma:confidence="0">
                  <emma:literal>Faso</emma:literal>
                </emma:interpretation>
                <emma:interpretation id="interp9" emma:lang="en-US" emma:confidence="0">
                  <emma:literal>Frio</emma:literal>
                </emma:interpretation>
              </emma:one-of>
            </emma:emma>
          </inkml:annotationXML>
          <inkml:trace contextRef="#ctx0" brushRef="#br0" timeOffset="3153.1801">2180 376 50,'0'0'19,"29"2"1,-29-2 0,22-2-8,-4-2-3,10 4-2,1-1-6,3-7-14,17 10-7,-12-13 0,14 10-1,-19-10 0</inkml:trace>
          <inkml:trace contextRef="#ctx0" brushRef="#br0" timeOffset="2972.17">2536 41 23,'22'-5'17,"-22"5"1,0 0 0,0 0-1,0 0-1,-16-5-3,16 5-2,-20 7-2,3-5-2,-1 3 0,-4 4-2,1 0-1,-8-2 0,0 4-1,-2-4 0,2 3 0,0-1-1,3 0 0,4-4-1,4 0-1,18-5 1,-27 6-1,27-6 0,0 0-1,0 0 1,-9 18 0,9-18 0,2 24 0,-2-24 0,7 34 1,-2-12-1,1 3 0,1 6 1,-3 3 0,1 2 1,-1-3-1,1-1 1,1-3-2,-3-2 1,3-5-2,-6-22-2,0 22-7,0-22-6,0 0-10,0 0-1,0 0 1,-13-18 0</inkml:trace>
          <inkml:trace contextRef="#ctx0" brushRef="#br0" timeOffset="3936.2251">2654 403 42,'0'0'19,"-7"20"0,7-20 1,0 0-3,-5 22-10,5-8 1,5 4-3,-1 6 0,-1-2-4,5-1 1,-1 1-1,-3-4 1,-4-18 0,9 20 0,-9-20 1,0 0-1,0 0 0,0-18 0,-4 0 1,0-4-2,1-3 1,1-6-3,-7-2 2,9 5-2,-4-5 2,4 6-2,6 2 0,1 3-1,0 4 0,-7 18 2,28-27-1,-28 27 1,30-18-2,-13 14 2,-3 4 0,-14 0 0,29 11 0,-29-11 1,13 31 0,-9-12 0,-10 5 1,-1-1-1,-4 1 2,0-1-1,-2-1 1,13-22-1,-21 27-1,21-27 0,-15 18 0,15-18-1,0 0 0,0 0 0,0 0-1,17 11 1,-17-11-1,21 9 2,-21-9-2,24 17 1,-24-17-1,27 25 2,-27-25-2,17 27 2,-17-27-1,9 25 1,-9-25-1,-4 17 1,4-17-1,-20 9-2,4-13-3,16 4-6,-29-7-13,12-8 0,17 15 0,-12-30-1</inkml:trace>
          <inkml:trace contextRef="#ctx0" brushRef="#br0" timeOffset="4273.2442">3018 398 68,'0'0'22,"0"0"0,-11 18 0,11-18-10,-5 27-7,3-11 1,5 6-3,-3-2 0,13 0-3,-4-4 2,-9-16-1,29 24 0,-9-23 1,-3-4 0,1-6 1,2-8-1,0 1 0,-6-7-1,-5-3 1,-3 6-2,-8-3 3,-3 7-3,-12 1 0,-3 12-4,-11 1-7,-7 5-13,5 12-1,-8-2 0,8 8-1</inkml:trace>
        </inkml:traceGroup>
      </inkml:traceGroup>
    </inkml:traceGroup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07T20:21:12.1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168A6CB-ABDD-46C6-97A2-544C578BB46C}" emma:medium="tactile" emma:mode="ink">
          <msink:context xmlns:msink="http://schemas.microsoft.com/ink/2010/main" type="writingRegion" rotatedBoundingBox="5594,1075 6412,1075 6412,2432 5594,2432"/>
        </emma:interpretation>
      </emma:emma>
    </inkml:annotationXML>
    <inkml:traceGroup>
      <inkml:annotationXML>
        <emma:emma xmlns:emma="http://www.w3.org/2003/04/emma" version="1.0">
          <emma:interpretation id="{8E2DA108-E37A-48C3-BB84-9840BBCE8306}" emma:medium="tactile" emma:mode="ink">
            <msink:context xmlns:msink="http://schemas.microsoft.com/ink/2010/main" type="paragraph" rotatedBoundingBox="5594,1075 6412,1075 6412,2432 5594,24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6A211B-AA1A-4768-99BC-14B06BBF01D2}" emma:medium="tactile" emma:mode="ink">
              <msink:context xmlns:msink="http://schemas.microsoft.com/ink/2010/main" type="line" rotatedBoundingBox="5594,1075 6412,1075 6412,2432 5594,2432"/>
            </emma:interpretation>
          </emma:emma>
        </inkml:annotationXML>
        <inkml:traceGroup>
          <inkml:annotationXML>
            <emma:emma xmlns:emma="http://www.w3.org/2003/04/emma" version="1.0">
              <emma:interpretation id="{65CF17EA-CCDF-4949-B007-10C2D2D32DE3}" emma:medium="tactile" emma:mode="ink">
                <msink:context xmlns:msink="http://schemas.microsoft.com/ink/2010/main" type="inkWord" rotatedBoundingBox="5594,1075 6412,1075 6412,2432 5594,2432"/>
              </emma:interpretation>
              <emma:one-of disjunction-type="recognition" id="oneOf0">
                <emma:interpretation id="interp0" emma:lang="en-US" emma:confidence="1">
                  <emma:literal>L</emma:literal>
                </emma:interpretation>
                <emma:interpretation id="interp1" emma:lang="en-US" emma:confidence="0">
                  <emma:literal>1</emma:literal>
                </emma:interpretation>
                <emma:interpretation id="interp2" emma:lang="en-US" emma:confidence="0">
                  <emma:literal>l</emma:literal>
                </emma:interpretation>
                <emma:interpretation id="interp3" emma:lang="en-US" emma:confidence="0">
                  <emma:literal>u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703 656 16,'0'0'11,"0"0"2,-9-16 0,9 16 2,0 0-3,0 0-1,0 0-2,0 0-1,0 0 0,0 0-1,0 0 0,0 0-2,0 0 1,-4 22-2,4-22 1,7 29 0,-1-4 0,-4 2-1,3 13 0,-1 2-1,3 7 1,0 7-1,1 7-1,-3-2 0,2 5-1,-1-9 0,-3 1 0,-1-7 0,-2-6-1,-2-12 0,1-3 1,-1-2-1,0-8 0,0-2 1,0-2-1,2-16 1,4 25-1,-4-25 0,5 31 1,-1-13 0,-4-18 0,9 29 0,-3-11 1,-3-2-1,-3-16 0,7 27 0,-7-27 0,6 19-1,-6-19 0,4 18 0,-4-18 0,0 0 0,7 16 0,-7-16 1,0 0-1,7 16 0,-7-16 0,0 0 1,6 17-1,-6-17 1,0 0 0,1 19-1,-1-19 1,0 0-1,4 26 1,-4-26-1,0 0 0,0 21 0,0-21 0,0 0 0,0 17 0,0-17 0,0 0 0,0 0 0,0 0 1,0 0-1,7 18 0,-7-18 0,0 0 0,0 0 0,2 16 1,-2-16-1,0 0 0,0 20 0,0-20 0,0 0-1,0 0 1,7 18 1,-7-18-1,0 0 0,17 5 0,-17-5 0,22 2 0,-22-2 1,29 0-1,-13 0 0,2 0 0,0 2 1,6-2-1,-2 2 0,0 2 0,3-1 0,-3 1 0,3-1 0,-1 3 0,-2-6 0,-1 2 0,1-2 1,0-2-1,2 2 0,-3-2 0,-1-2 0,-1 3 0,2 2 0,-2 1 0,-3 2 0,-16-4 1,27 9-1,-27-9 0,22 9 1,-22-9-1,18 11-1,-18-11 1,0 0 0,20 11 0,-20-11 0,0 0 0,18 7 0,-18-7 0,0 0 0,0 0 0,20 9 0,-20-9 0,0 0 0,19 7 0,-19-7 0,0 0 0,0 0 0,16 0 1,-16 0-1,0 0 0,0 0 0,0 0 1,0 0-1,0 0 0,-2 22 0,2-22 0,0 0-1,0 0 1,0 0 0,0 0-2,0 0-4,0 0-8,0 0-14,0 0 1,-11-16-2,11 16 1</inkml:trace>
        </inkml:traceGroup>
      </inkml:traceGroup>
    </inkml:traceGroup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07T20:21:04.5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1A2039D-AA64-4847-B0AF-566E71E156E6}" emma:medium="tactile" emma:mode="ink">
          <msink:context xmlns:msink="http://schemas.microsoft.com/ink/2010/main" type="writingRegion" rotatedBoundingBox="6719,2778 8062,2505 8172,3047 6829,3320"/>
        </emma:interpretation>
      </emma:emma>
    </inkml:annotationXML>
    <inkml:traceGroup>
      <inkml:annotationXML>
        <emma:emma xmlns:emma="http://www.w3.org/2003/04/emma" version="1.0">
          <emma:interpretation id="{54A7E5E4-64A3-4D95-A491-C0B56921BA2E}" emma:medium="tactile" emma:mode="ink">
            <msink:context xmlns:msink="http://schemas.microsoft.com/ink/2010/main" type="paragraph" rotatedBoundingBox="6719,2778 8062,2505 8172,3047 6829,33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D8A2778-658B-4AD5-9422-4FD53DA70173}" emma:medium="tactile" emma:mode="ink">
              <msink:context xmlns:msink="http://schemas.microsoft.com/ink/2010/main" type="line" rotatedBoundingBox="6719,2778 8062,2505 8172,3047 6829,3320"/>
            </emma:interpretation>
          </emma:emma>
        </inkml:annotationXML>
        <inkml:traceGroup>
          <inkml:annotationXML>
            <emma:emma xmlns:emma="http://www.w3.org/2003/04/emma" version="1.0">
              <emma:interpretation id="{6CB1B02F-24CC-4A15-BEE3-4B3DB1261B00}" emma:medium="tactile" emma:mode="ink">
                <msink:context xmlns:msink="http://schemas.microsoft.com/ink/2010/main" type="inkWord" rotatedBoundingBox="6719,2778 8062,2505 8172,3047 6829,3320"/>
              </emma:interpretation>
              <emma:one-of disjunction-type="recognition" id="oneOf0">
                <emma:interpretation id="interp0" emma:lang="en-US" emma:confidence="0">
                  <emma:literal>75_f</emma:literal>
                </emma:interpretation>
                <emma:interpretation id="interp1" emma:lang="en-US" emma:confidence="0">
                  <emma:literal>75 f</emma:literal>
                </emma:interpretation>
                <emma:interpretation id="interp2" emma:lang="en-US" emma:confidence="0">
                  <emma:literal>750 f</emma:literal>
                </emma:interpretation>
                <emma:interpretation id="interp3" emma:lang="en-US" emma:confidence="0">
                  <emma:literal>75.f</emma:literal>
                </emma:interpretation>
                <emma:interpretation id="interp4" emma:lang="en-US" emma:confidence="0">
                  <emma:literal>75. f</emma:literal>
                </emma:interpretation>
              </emma:one-of>
            </emma:emma>
          </inkml:annotationXML>
          <inkml:trace contextRef="#ctx0" brushRef="#br0">1-4 46,'-2'17'18,"2"-17"2,0 0 0,0 0-6,0 0-1,0 0-3,0 0-2,0 16-2,0-16-2,17 2-1,-17-2-1,27 0 0,-27 0-1,33 2 1,-13-2-2,0 0 1,-2 1-1,-2-1 1,-16 0-1,25 4 0,-25-4 1,0 0-1,19 9 1,-19-9 0,3 20 0,-3-20 0,-3 29 0,3-9 1,-4 5-1,0 2 0,1 4 0,-3 0-1,1-4 1,1 0-1,1-5 0,-1-6 0,4-16-1,-4 22-1,4-22-6,0 0-8,0 0-7,-3-17-2,3 1 1,0 16 0</inkml:trace>
          <inkml:trace contextRef="#ctx0" brushRef="#br0" timeOffset="727.0412">628-60 50,'0'-18'17,"0"18"1,0 0 1,0 0-9,0 0-1,-16-5 0,16 5-2,-24 7-1,24-7-1,-35 13-1,17-6 0,-5 2 0,1 0 0,-2-2-1,4 0-1,4-3 0,16-4 0,-29 9-1,29-9-1,-17 13 1,17-13-1,0 0 0,-12 23 1,12-23-1,0 26-1,0-26 1,-2 30 1,2-10-1,0 2 0,0-2 1,0 5-1,0-5 0,0-2 1,2 0-1,-2-1 0,0-17 0,11 25 0,-11-25 0,0 0 1,18 18-1,-18-18 1,22-2-1,-22 2 1,31-9-1,-13 4 0,0-1 1,4 1-1,-2 3 0,-2 2 0,0 4 0,-2 5 0,-16-9 1,22 27-1,-22-27 1,9 29 0,-14-11 0,1 0-1,-10 2 1,-6 0 0,-4 0 0,-3-6-1,-4 2 1,0-7-1,4 2-3,-2-7-2,29-4-12,-22 7-9,22-7-1,0 0 1,0 0-1</inkml:trace>
          <inkml:trace contextRef="#ctx0" brushRef="#br0" timeOffset="1271.0723">853-67 60,'-18'5'19,"18"-5"0,-16 6 1,16-6-8,0 0-3,-13 22-2,13-22-2,-2 19-1,2-19-1,6 29 0,-6-29 0,12 31 0,-12-31 0,17 20-1,-17-20 1,27 5-1,-27-5 0,29-14 0,-18-4 0,2 0-1,-10-2 1,3-2 0,-6 1 0,-4-3 0,-7 8 0,11 16-1,-31-20 1,11 16-1,0 6-2,-1-2-3,21 0-12,-26 25-10,26-25 0,0 0 0,0 0-1</inkml:trace>
          <inkml:trace contextRef="#ctx0" brushRef="#br0" timeOffset="1975.1126">1133 195 79,'13'-21'24,"-13"21"0,23-20 0,-4 11-9,2 3-7,3 1-13,11-1-17,-6-8-1,12 5-2,-6-9 1</inkml:trace>
          <inkml:trace contextRef="#ctx0" brushRef="#br0" timeOffset="1811.1032">1348-215 62,'0'0'20,"0"0"1,0 0 0,0 0-9,-22-11-3,22 11-2,-22 5 0,6-3-2,-4 2-1,-2-1 0,0 3-1,-2 1 0,4-2 1,-1 1-1,4-1-1,17-5 0,-23 15-1,23-15 0,-15 23 0,15-23 0,-5 35-1,5-12 1,3 6-1,3 9 1,-1 2-1,2 3 1,2 2-1,4-3 1,-2 0-1,2-10 1,-2 1-1,-2-11 0,0-4 0,-9-18-2,9 19 0,-9-19-2,0 0-6,0 0-9,0 0-7,0 0 1,0 0-1,0 0 2</inkml:trace>
        </inkml:traceGroup>
      </inkml:traceGroup>
    </inkml:traceGroup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6:09:24.1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185FED5-9ADB-4535-8954-47215A263D7C}" emma:medium="tactile" emma:mode="ink">
          <msink:context xmlns:msink="http://schemas.microsoft.com/ink/2010/main" type="inkDrawing" rotatedBoundingBox="2666,26 10653,2456 8816,8496 828,6066" hotPoints="8669,1994 8771,6960 3806,7062 3704,2096" semanticType="enclosure" shapeName="Square">
            <msink:sourceLink direction="with" ref="{43E01758-92A1-42D1-A692-6B91B093FC17}"/>
            <msink:destinationLink direction="with" ref="{6AD5CB7C-F4A3-49FF-A069-AF7BBB91EB8D}"/>
            <msink:destinationLink direction="with" ref="{8CD06409-9A87-4000-A9EF-30E7CE6AC418}"/>
            <msink:destinationLink direction="with" ref="{DD3FFB76-F23B-484C-ADEF-50638EDBC111}"/>
          </msink:context>
        </emma:interpretation>
      </emma:emma>
    </inkml:annotationXML>
    <inkml:trace contextRef="#ctx0" brushRef="#br0">6985 5983 16,'0'0'9,"0"0"1,0 0-1,-2-24-1,2 24 0,0 0 0,2-20-2,-2 4 0,3 0-1,-3-11 1,2 1-1,-2-12 0,0-1 0,0-9-1,0-4 1,2-2-1,-2 0 0,4-6-1,-4 0 0,0 0 0,2-3 0,1 0-2,1-4 1,-1-2 0,1-1-1,2-1 0,-1 1-1,-1 1 1,3 0-1,-3 4 2,-1 3-2,1 5 0,1 0 0,-1 3 0,0-4 0,-3 0 0,3-1 0,-2-5 0,1-1 0,1 0 1,0 0 0,-1-2-1,-1 0 1,2 6 0,-2-1 0,-1 3 0,1-3 1,0 2-1,0-5 0,2 2 1,-1-4-2,-3-2 2,2 2-2,0-5 2,-2 0-2,0-3 0,0-1 1,0 2 0,0 6-1,-2-3 1,6-1 0,-3 5 0,-1 0 0,2 5-1,2 4 1,-4 1-2,2 0 1,3 0 0,-3 2 0,2-1 0,-3-2 0,-1-3 1,2 7-2,-2-10 2,4 5 0,-8-1-1,4 2 0,-2-2 1,2 8-1,0-1 0,0-1 0,0 2 0,0-1 1,2-1-1,-2 3 0,2 4 0,-2-2 0,0-1 1,0 5-1,-2-2 1,0 3-1,1 1 1,-3-6 0,4 2-1,0-4 1,0 4 0,2-5-1,-2 5 0,3 0 1,-1-2-1,-2 9 0,0-2 0,0 1 0,0 1 0,0 0 1,0 4-1,0 2 0,2-3 0,-2 3 0,2 5 0,1-2 0,-1 6 0,-2 2 0,0 1 0,2-3 1,2 5-1,-4-4 0,2 4 0,-2-1 0,3-3 0,1-3-1,-2 3 0,-1 1 2,3 1-2,-2 0 0,3 3 1,-5 2 0,0 17-1,0 0 2,0-21-1,0 21 0,0 0 1,0 0 0,0 0-1,0 0 1,0 0-1,0 0 0,0 0 0,0 0 0,0 0 0,-12-19-1,12 19 1,0 0 1,0 0-1,-17-14 0,17 14 0,-18-7 0,18 7 0,-29-7 1,29 7-1,-36-6 0,14 4 1,0-1-1,-2 3 0,-3 1 1,4 1-1,-5 0 1,5 0 0,-5 0-1,3 0 1,3-2-1,-1 3 1,-3-1-1,3 0 1,1 0-1,-2 1 0,2 1 0,-5-1 0,2-1 0,-1 0 0,1-2 0,-4 0 0,1 0 0,3-2 0,-2 2 0,1 0 0,4 4 0,-3-4 0,5 0 0,-2 0 0,2 0 0,4 0 1,-4-2-1,4-3 0,-4 1 0,1 0 0,1-1 0,0 0 0,-4-1 1,2 1-1,2-1 0,-4 3 0,2-3 0,4 1 0,0-1 1,-3 1-1,19 5 1,-30-9-1,30 9 0,-31-7 0,14 5 0,3 0 0,-4 2-1,-1 2 1,5-2 0,-2-2 0,-3 2 0,19 0-1,-25 0 1,25 0 0,-22 0 0,22 0 0,0 0 0,-22 2 0,22-2 0,0 0 0,0 0 0,0 0-1,0 0 1,0 0 0,0 0-1,0 0 1,0 0 0,2 20-1,-2-20 1,7 16 0,-7-16 0,6 24 0,-3-3 1,-3-1 0,4 7 0,-4 4 0,0 5-1,2 0 1,-2 6 0,2 1-1,0-1 0,1 3 0,-1 2 0,2-2 0,-3 4 0,1 4 0,-2 1-1,-2 2 1,1 2 0,-1-2 0,0-2 0,-2 4 0,1-4-1,-1 4 2,2 2-2,0 3 0,1-3 0,2 2 0,-1-3 1,2 1-1,0-6 0,-2-1 1,4-8-1,-4-5 2,2 1-2,-2 3 1,0-3 0,-2 1 0,-2 9 0,4-3 0,-2 7 0,-3-3 0,5 4 0,-2-7 0,-2 5-1,3-1 1,1-10 0,0 4 0,-2-5 0,2-1 0,2-3 0,-6 2 0,4 0 0,0 3 0,0 3 1,-2 2-1,2 5 0,-2 5 0,2-4-1,0 4 1,-5 0 0,3-6 0,-3 3 0,3-1-1,-4-9 1,3 0 0,1-3 0,2-4 0,2 0 0,-1-2 0,1 2-1,4 0 1,-6 4 0,2-1 0,1 3 0,-3 1 0,0-4 0,-2 5-1,-1-3 1,-1 0-1,0-3 2,1 4-2,-3-6 1,3 0 0,-1 1-1,-1-4 2,1 1-2,2-3 1,0-1 1,-1-3-1,1 0-1,0-2 1,0 2 0,0-2 0,-1 2 0,1-2 0,2 0 0,-2-3-1,-3 1 1,5 2 0,-2-5 0,0 0 0,2 0 0,0 1 0,0-1 0,0-1 0,0 3 0,2 1 0,-2-3-1,2 1 2,-2 1-2,2 1 2,-2-3-1,0 2-1,0-5 1,-2 1 1,2 0-1,0 2 1,-6-4-1,10-2 1,-8 1-1,4-17 1,-1 27 0,1-27-1,0 16 0,0-16 0,0 0 0,-6 18 0,6-18 0,0 0 0,0 0-1,-20 16 2,20-16-1,-20 8 0,20-8 1,-27 3-1,10-3 0,-4-2 1,-1 1-1,-2-1 0,1 0 0,-6 0 1,-1-1-1,3-1 1,-4 2-1,6 0 1,-2 1-1,3-1 1,-3 0 0,5-4 0,-3-3-1,-3 4 1,6-6-1,-8 6 0,0-1 0,-4 1 1,1-1-1,-1 3 0,3-1 1,-6 4-1,3 6 0,1-6 1,2-4-1,2 0 0,0-1 0,-2-2 1,4 0-2,-2-3 2,5-2-2,-7 5 1,4-1 0,-4 3 0,0 3 0,-5 4 0,-2 0 0,-4 1 1,0 5-1,-5-5 0,2 1 0,-1-1 0,4-1 0,4 2 0,-5-2 0,1 1 1,4-1-1,1 2 0,5 1 0,-5 1 0,3-1 1,1 0-1,2 1 0,2-1 0,0 1 0,0-6 0,0-4 1,-2 4-1,0-5 0,0-1 0,4-1 0,-4-2 0,0 2 0,-1 1 1,-5 4-1,-3 1 0,-3 4 0,-3 1 0,-7 1 1,-3 6-1,-2 0 0,0-2 0,3 2 1,4-4-1,2-3 0,6-1 0,3 3 0,3-6 0,5-2 0,-1 4 0,2 0 0,0 3 0,0 2 0,-1 6 0,-3 0 1,-3 5-1,0 0-1,0 3 2,-4-4-1,6-3 0,-3-3 0,7-4 0,1-5 0,5-5 1,3-1-1,1-3 0,-2 1 0,1 3 0,-3-1-1,-3 4 1,-2 5 0,-5 3 0,1-1-1,-1 0 1,0 0 0,1-1 1,6-1-1,5-1 0,-3-8 0,7 2 0,2 1 0,18 1 1,-31-8-1,31 8 0,-29-3 0,13 1 0,16 2 0,-28 2 0,28-2 0,-29 0 0,29 0 0,-21 0 0,21 0 1,-19 0-1,19 0 0,-20-4-1,20 4 1,-16-2 0,16 2 0,-18 2 0,18-2 0,0 0 1,-16-3-1,16 3 0,0 0 0,0 0-1,-19-10 1,19 10 0,0 0 0,0 0 0,-14-23-1,8 7 1,6-6 0,0-5 0,0-8-1,0-4 0,6-12 1,-4-9 0,-1-1 0,1-2-1,0-3 1,0-1 0,-2 1 0,0 2 0,-4 1 1,4 3-1,-2-1 0,2-3 0,0 3 1,-1-4-1,1-4 0,-2 2 0,-2-2 0,2 4 1,-1 2-1,1 3 0,-4 4 0,3-2 0,-1 6 1,2-1-1,1-1 1,-3 2-1,2-3 0,0-1 0,-1-3 0,1-1 1,0-2-1,2 1 0,-4-1 1,3-3-2,-1 0 1,2 2 0,-6 0-1,5 3 1,-5 0 0,4 2 0,-5 2-1,3 6 2,-1-5-1,-1 3 0,-1-2 1,5 1-1,-5-7 0,3 3 0,1-10 0,3-6 0,5 1 1,-3 1-1,2 4 1,1 1 0,-1 0-1,1 5 0,-1 8 0,-2 8 0,-4 4-1,2-6 1,0 1 0,0-1-1,2 2 2,-2 4-1,0-3 0,0 3 0,0-3 1,0 4-1,-4 2 0,4 0 0,-4 4 0,4 1 0,-5 1 1,3 3-1,-3-2 0,1 6 0,-1 1 0,1 3 0,0-1 1,3 4-1,-5 2 0,4-3 0,2 3 0,-3 0 0,1 1 0,0-1 0,2-4 0,-5 2 0,3-2 0,-4 2 0,4 0 0,2 18 0,-10-29 0,10 29 1,-8-22-1,8 22 1,0 0-1,-11-19 1,11 19-2,0 0 1,0 0-1,-14-20 1,14 20-1,-16-17 1,16 17-1,-22-12 1,22 12 0,-26-9 0,26 9 0,-32-9 0,15 5 0,1 8-1,-2-4 2,0 1-1,-2 1 0,-4-2 0,0 0 0,2-2 0,-5 1 0,2-1 1,-2 0-2,-1-2 1,-1 3 0,2-3 0,-2 4 0,2-2 0,-2 4 0,-1-4 0,3 2 0,2-2 0,-3 2 0,5 0 0,1-1 0,6-1 0,-4-4 0,3 3-1,17 3 0,-23-4 1,23 4 0,-28 9 0,12-3 0,-2 6 0,0-1 1,-2 2 0,0-6-1,0 6 0,3-10 1,-1 1-1,18-4 0,-29 5 0,29-5-1,-25-2 1,25 2 0,-20 2 0,20-2 0,-22 0 0,22 0 0,-22 0 0,22 0 0,-20 2-1,20-2 3,-18 0-2,18 0 0,-18 2 0,18-2 0,-15 0 0,15 0 1,-18 0 0,18 0-2,-16 0 1,16 0 0,-20 0 0,20 0 1,-22 0-1,22 0-1,-27 4 1,27-4 0,-26 1 0,26-1 0,-21 4 0,21-4 0,-17 4 0,17-4 0,0 0 0,0 0 0,-18 7-1,18-7 1,0 0-1,0 0 1,0 0 0,-16 9 0,16-9-1,0 0 1,0 0-1,0 0 1,0 0 0,-17 14 0,17-14-1,0 0 1,0 0 0,0 0-1,-16 11 1,16-11 0,0 0 0,0 0 0,-16 11-1,16-11 1,0 0-1,0 0 1,0 0-1,-11 18 1,11-18-1,0 0 1,0 0-1,0 0 0,0 0 1,0 0-1,0 0 0,0 0-1,0 0-2,0 0-7,0 0-13,0 0-2,23 9 1,-23-9-3</inkml:trace>
    <inkml:trace contextRef="#ctx0" brushRef="#br0" timeOffset="13347.7634">5898 3984 8,'0'0'11,"-18"14"1,18-14 0,0 0-1,-20 0-2,20 0-1,0 0 0,0 0-1,0 0-1,0 0 0,16 8 0,-1-7 0,7 1 1,7-2-1,5 4 0,8-4 0,9 4-2,9-4 0,5 1 0,10-2-1,5 1-1,7-2 0,4 0 0,2 2 0,-3 2 0,3-2 0,-4 3-1,-7 3 1,-2 1 0,-9 2 0,-4-5-1,-7-1 1,-6-1-1,-8 0 0,-6-2 0,-7-2 0,-10 0-1,-6 0 1,-17 2-1,18 2-5,-18-2-10,0 0-9,-17-7-1,1-6-1,1 8 0</inkml:trace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6:09:29.21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455959F-1F55-45E5-A659-C32E48A0C865}" emma:medium="tactile" emma:mode="ink">
          <msink:context xmlns:msink="http://schemas.microsoft.com/ink/2010/main" type="inkDrawing" rotatedBoundingBox="3593,3032 7768,2793 7782,3034 3607,3272" shapeName="Other">
            <msink:destinationLink direction="with" ref="{6AD5CB7C-F4A3-49FF-A069-AF7BBB91EB8D}"/>
            <msink:destinationLink direction="to" ref="{9A3744B5-82D5-4C65-AEB7-E0A72126EAA5}"/>
          </msink:context>
        </emma:interpretation>
      </emma:emma>
    </inkml:annotationXML>
    <inkml:trace contextRef="#ctx0" brushRef="#br0">-2 185 25,'0'0'10,"0"0"1,0 0 0,0 0-1,0 0 0,0 0 0,0 0 1,0 0 0,0 0 1,0 0 0,0 0-1,0 0-1,-7 22-2,7-22-3,11 27 0,-11-27-2,25 33-1,-6-17 0,2-3 0,5 1 0,3-8-1,2-5 1,5-2 0,2-10-1,2-2 0,2-5 0,2 0 0,1-6 0,2 4 0,-3-3-1,-1 7 0,-3-1 0,-5 3 1,-6-1-1,-3 5 1,-8-3-1,-18 13 1,20-18 0,-20 18 0,0 0 0,7-18 0,-7 18 0,0 0-1,0 0 0,0 0 1,7 23-2,0-6 1,4 2 0,4 1 0,5 4-1,2-2 1,7 3 0,-2-9 0,6 2 0,3-7 0,0 0 0,4-4 0,2-1 0,2-5 0,3-6 0,2 0 0,2-3 0,0-1 0,0-2 0,0 1 0,1-8 1,-3 3-1,-5 2 0,-4-3 0,-2-2 1,-5 0-1,-8 3 0,-3 3 0,-6-1 1,-16 13-1,22-18 0,-22 18 1,0 0-1,0 0 0,0 0 1,0 0-1,0 0 0,18-7 0,-18 7 0,0 0 0,15 14 0,-15-14 1,31 24-1,-13-10 0,9 4-1,4-1 2,4-5-1,1-1 0,0-4-1,4-3 1,-1-4 0,0-7 0,-4-2 0,-2-2 0,-1-2 0,3-1 0,-6-1 0,2 3 0,-2-1 0,-5 6 0,5-2 0,-2 1 0,-3 3 0,-3 3 0,3 0 1,0 1-2,1 2 1,-3 3 0,0-2 0,-2 3 0,0-1 0,0 1 0,-4 1 0,0-3 0,3-1 0,-19-2 0,27 4 0,-9-6 0,-18 2 0,29-9 1,-13 2-1,1-1 0,-17 8 0,29-16 0,-29 16 0,22-13-1,-22 13 1,21-9 0,-21 9 0,0 0 0,22-1 0,-22 1 0,17 9 0,-17-9 0,23 16 0,-5-9 0,1 4 0,1 2 0,3-2 0,1-2 0,3-2 0,-2 0 0,3-3 0,-6-4 0,5-4 0,-2-5 1,-3 0-1,5-2 0,-1-2 0,-1 1 0,1 1 0,-5-2 0,3 6 0,-4 2 0,-4-3 0,-16 8 0,28-3 0,-28 3 0,16 5-1,-16-5 1,25 16 0,-25-16 0,28 19 0,-8-10 0,1 0 0,1-4 0,0-5 0,0 0 0,-4-2 1,4-1-2,-4-5 1,2-1 0,2 0 1,-2-3-2,2 1 1,-1 0 0,3 0 0,-2 2 0,-2 2 0,0 3-1,-2 4 1,-18 0 0,29 6-1,-29-6 1,26 11 0,-26-11 0,23 10-1,-23-10 1,22 6 0,-22-6 0,29 0 0,-11-2 0,0-2 0,6-1 0,-2 3 0,1 0-1,3 4-5,-6-5-11,-4-5-11,4 5 0,-20 3 1,15-18-1</inkml:trace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6:09:36.2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AD5CB7C-F4A3-49FF-A069-AF7BBB91EB8D}" emma:medium="tactile" emma:mode="ink">
          <msink:context xmlns:msink="http://schemas.microsoft.com/ink/2010/main" type="inkDrawing" rotatedBoundingBox="5983,1270 6370,3892 5094,4080 4707,1458" semanticType="callout" shapeName="Other">
            <msink:sourceLink direction="with" ref="{7455959F-1F55-45E5-A659-C32E48A0C865}"/>
            <msink:sourceLink direction="with" ref="{0185FED5-9ADB-4535-8954-47215A263D7C}"/>
          </msink:context>
        </emma:interpretation>
      </emma:emma>
    </inkml:annotationXML>
    <inkml:trace contextRef="#ctx0" brushRef="#br0">513-16 15,'0'0'14,"0"0"2,6-16 0,-6 16-1,0 0-3,0 0-2,0 0-1,0 0-2,0 0-1,0 0 0,5 23-2,-5-5 0,0 8 0,0 4-1,0 10 0,-2 7-1,2 11-1,-1 4 1,1 6-1,0 6 1,-4 6 0,4 0 0,0 1-1,0 2 0,5 2 1,-3 2-1,4 5 1,-3 4-2,5 2 1,-3 3-1,4-1 0,4 1 0,-11-2-1,5-4 1,2-12 0,-2-7-1,1-9 1,-3-8 0,-1-3-1,-1-12 1,5-4 1,-7-4-2,1-9 2,2-2-1,-2-3-1,-2-22 1,0 23 0,0-23 1,0 0 0,0 0 0,0 0 0,0 0 0,0 0 1,0 0-1,-20-18 1,20 18-1,-22-30-1,6 12 1,-3-2-1,-2-2 1,6 4-1,-7-4 0,0 4 1,-1 4-1,1-3 1,0 3-1,-1 3 0,-5 0 1,5 2 0,-5 4-1,1-1 1,0 3 0,0 1 0,-1-2 0,3 6 0,-2 0 1,5 3-1,0-1 0,4 5 0,0-2 0,18-7-1,-29 24 0,18-6 0,4 3 0,-1 7 0,5 8 0,1-4 0,4 8-1,1-2 1,3-4-1,5-3 1,-1 2 0,5-8 0,3-3-1,2-6 1,0-1 0,4-3 0,-2-1 0,1-2 0,1-7 0,-1-6 0,1-3 1,2-4-1,-3-3 0,3-4 1,1-10-1,2 0 1,0-5-1,0 0 0,7 3 0,-5-5 1,2 3-1,0 5 0,-2 5 0,3 2 0,-5 2 0,2 0 0,-2 5 0,-3 2 0,3-1 0,0 1 0,2 2 0,3 2 0,3 1 0,-1 2 0,-2 6 0,6 6 0,-3 2 0,-3 3-1,3 7 1,-3-2 0,-5 7-1,-3 4 0,1 0 1,-5 0-1,-4 0 1,0-4 0,-9 1 0,-2-3 0,-5-1 0,2 2 0,-10-1 0,5-1 0,-10 1 0,0 3 1,-2 1-1,0-4 1,2-3-1,-9-2 1,2-7-1,-2-2 1,-3-7-1,-1-2 1,-3-7-1,-2-4 0,-2-2 1,0 0-1,-4-3 1,4-2-1,1-5 1,-3 3-1,4-6 0,5-1 0,-1 0 0,1-4 0,4 2 0,2 2 1,2 6-1,1-1 0,2 6 0,13 16 1,-18-20-1,18 20-2,0 0-4,-22 2-17,22-2-4,-16 7 0,-4-2-1,6 13 0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6:09:38.4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045AEB3-89F6-4722-BD6D-9871BFEB55C8}" emma:medium="tactile" emma:mode="ink">
          <msink:context xmlns:msink="http://schemas.microsoft.com/ink/2010/main" type="inkDrawing" rotatedBoundingBox="7785,6378 9839,6495 9836,6540 7782,6423" shapeName="Other">
            <msink:destinationLink direction="with" ref="{DD3FFB76-F23B-484C-ADEF-50638EDBC111}"/>
          </msink:context>
        </emma:interpretation>
      </emma:emma>
    </inkml:annotationXML>
    <inkml:trace contextRef="#ctx0" brushRef="#br0">8 5 18,'-16'-7'15,"16"7"2,0 0 0,0 0-2,0 0-2,-7 18-3,7-18 0,0 0-3,0 0-1,22 13 0,-22-13 0,29 9-2,-8-4 1,5-1-2,3-1 1,4-3-1,3 4-1,4-4 0,5-2 1,5 2-2,2 4 1,5-6 0,1 2-1,7-2 0,1 2 0,1 0 0,-2 4 0,-1-3-1,-2 1 1,-4 2-1,2 3 1,-8-1 0,3 1-1,-2-2 1,1-3-1,-1 2 1,1-1 0,-3-1-1,0-2 0,-6 2 0,1 0 1,-8-1-1,-2 5 0,-1-2 0,-4-1 0,0 1 1,-2-1-1,0 3 0,0-1 0,2-3 0,-2-2 0,0 2 0,2 0 0,-4-2 1,-1 0-1,-6 0 0,0-2 0,-4 2 0,-16 0 0,22-2 0,-22 2 0,0 0-2,0 0 0,16 0 0,-16 0-1,0 0-1,0 0 1,0 0 0,0 0 1,0 0 0,0 0 2,0 0 0,0 0 1,0 0 0,0 0 0,0 0 0,0 0 0,9 16 0,-9-16 0,0 0-3,0 0-3,0 0-14,0 0-5,0 0 0,0 0-1,-20 0 1</inkml:trace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6:09:43.3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3E01758-92A1-42D1-A692-6B91B093FC17}" emma:medium="tactile" emma:mode="ink">
          <msink:context xmlns:msink="http://schemas.microsoft.com/ink/2010/main" type="writingRegion" rotatedBoundingBox="3293,7087 7157,7297 7120,7983 3255,7773">
            <msink:destinationLink direction="with" ref="{0185FED5-9ADB-4535-8954-47215A263D7C}"/>
          </msink:context>
        </emma:interpretation>
      </emma:emma>
    </inkml:annotationXML>
    <inkml:traceGroup>
      <inkml:annotationXML>
        <emma:emma xmlns:emma="http://www.w3.org/2003/04/emma" version="1.0">
          <emma:interpretation id="{D46CC1C8-ADF1-4499-9C51-5ACF5DC0032E}" emma:medium="tactile" emma:mode="ink">
            <msink:context xmlns:msink="http://schemas.microsoft.com/ink/2010/main" type="paragraph" rotatedBoundingBox="3293,7087 7157,7297 7120,7983 3255,77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E8FBD16-4DF3-4FFA-A6B7-03A17ECF687A}" emma:medium="tactile" emma:mode="ink">
              <msink:context xmlns:msink="http://schemas.microsoft.com/ink/2010/main" type="line" rotatedBoundingBox="3293,7087 7157,7297 7120,7983 3255,7773"/>
            </emma:interpretation>
          </emma:emma>
        </inkml:annotationXML>
        <inkml:traceGroup>
          <inkml:annotationXML>
            <emma:emma xmlns:emma="http://www.w3.org/2003/04/emma" version="1.0">
              <emma:interpretation id="{79E3DC83-1186-4584-95AE-93BCD01C4432}" emma:medium="tactile" emma:mode="ink">
                <msink:context xmlns:msink="http://schemas.microsoft.com/ink/2010/main" type="inkWord" rotatedBoundingBox="3293,7087 7157,7297 7120,7983 3255,7773"/>
              </emma:interpretation>
              <emma:one-of disjunction-type="recognition" id="oneOf0">
                <emma:interpretation id="interp0" emma:lang="en-US" emma:confidence="0">
                  <emma:literal>Ta=330K</emma:literal>
                </emma:interpretation>
                <emma:interpretation id="interp1" emma:lang="en-US" emma:confidence="0">
                  <emma:literal>Ta = 330 K</emma:literal>
                </emma:interpretation>
                <emma:interpretation id="interp2" emma:lang="en-US" emma:confidence="0">
                  <emma:literal>Ta = 330K</emma:literal>
                </emma:interpretation>
                <emma:interpretation id="interp3" emma:lang="en-US" emma:confidence="0">
                  <emma:literal>Tat 330K</emma:literal>
                </emma:interpretation>
                <emma:interpretation id="interp4" emma:lang="en-US" emma:confidence="0">
                  <emma:literal>To = 330 K</emma:literal>
                </emma:interpretation>
              </emma:one-of>
            </emma:emma>
          </inkml:annotationXML>
          <inkml:trace contextRef="#ctx0" brushRef="#br0">1954 194 35,'6'-28'18,"-6"28"-1,14-21 1,3 10-7,-3-5-1,3 1-2,1 2-2,0 1-2,-2 3-2,-16 9 0,26 9 0,-26-9-1,5 32 1,-9-6-1,-5 4 1,-3 3-1,-5 3 1,-1-3 0,0-4-1,0-2 1,3-2-1,3-5 0,4-4 0,8-16 0,4 18 0,-4-18-1,24 13 0,-4-7 1,1 3-1,3 0 1,5 1 0,-2 5 0,-1 3 1,-8-2 1,-2 4 0,-8-4 0,-3 4 1,-14 4-2,-2-4 1,-13-2-1,-1-4 0,-10-1-2,3-6 0,-5 4-3,6-13-5,8-10-11,6 6-7,5-10 1,12 16-1,5-31 1</inkml:trace>
          <inkml:trace contextRef="#ctx0" brushRef="#br0" timeOffset="608.0348">2398 223 67,'0'0'22,"0"0"-1,0 0 1,0 0-13,0 0-4,5-24-1,-5 24-2,31-18-2,-11 13 0,-2 1 1,2 6 0,-20-2 0,26 27 0,-21-4 0,-7 3 0,-5 6 0,-6-1 1,-1 5-1,-6-5 0,2 0 0,-1-10 0,5 1-1,14-22 1,-17 25 0,17-25-1,0 0 0,22 13 0,-5-15 0,1 4 0,4 3 1,-1 3-1,3 1 0,-2 2 1,-4 3 0,-5 6 1,-1 4 0,-10-3 0,-2 5 0,-7-5 1,-6 1-2,-1-4 1,-4 0-2,-4-9 0,-2 0-3,6-2-3,-4-5-9,0-4-12,22 2 1,-16 2-1,16-2 1</inkml:trace>
          <inkml:trace contextRef="#ctx0" brushRef="#br0" timeOffset="1008.0574">2952 356 62,'0'0'21,"-24"-7"2,24 7 0,-32 29-14,6-14-1,6 8 0,-3 2-2,4 4-1,1 4-2,15-1 0,-1 5-1,11-3-1,10-7 0,4 0-1,8-10 0,6-12 0,1-3 0,-1-11 0,-1-9 1,-5-9 0,-7-1 0,-5-2 1,-12-5 1,-5 10-1,-13-6 1,-7 8-1,-7 6 0,-4 7-1,-5 4-2,-4 1-4,7 7-14,8 7-9,1-9 1,24 0-1,0 0 0</inkml:trace>
          <inkml:trace contextRef="#ctx0" brushRef="#br0" timeOffset="1541.0879">3413 235 52,'0'0'22,"0"0"1,0 0-3,0 0-4,0 0-4,0 0-2,-10 18-2,8-1-2,4 10-3,-1 3 1,3 12-1,-2-2 0,1 3-1,-3 2 0,2-1-1,2-6-1,-4-2 0,-2-9-2,0-5-2,4-6-3,-2-16-6,0 0-11,0 0-2,11-22 0,2 3-1</inkml:trace>
          <inkml:trace contextRef="#ctx0" brushRef="#br0" timeOffset="1939.1106">3637 114 52,'0'0'21,"0"0"1,0 0 0,0 0-10,0 0-3,-6 29-2,-4-11-1,-1 6-2,-6 3 0,3 5-1,-6 3 0,0-3-1,3-3 1,1 0-1,5-5-1,6-5 0,5-19-1,-2 24 1,2-24-1,16 7 0,-16-7 1,29-5-1,-10 1 0,1 2 0,1 2 0,-1 2 0,2 7 0,0 6 0,-2 5-1,-2 7 1,2 2 0,0 0 0,-2-2-1,0-6-1,2-1-8,0-5-15,-20-15 0,28-6 0,-28-14 0</inkml:trace>
          <inkml:trace contextRef="#ctx0" brushRef="#br0" timeOffset="-2177.1242">15 69 28,'0'0'16,"0"0"1,-21 0 1,21 0-5,0 0-2,0 0-1,0 0 0,25 9-1,-5-9-2,2 0 0,11-2-1,-1-2-1,14-1 0,3 1-1,3 1-2,1 1 1,0 4-2,5-2 0,-5 0 0,-1 3-1,-3-6-1,-5-1-3,-11-3-5,-4-2-12,-2 3-3,-20-12-1,-7 18 1,-7-16-1</inkml:trace>
          <inkml:trace contextRef="#ctx0" brushRef="#br0" timeOffset="-1908.1088">446 181 57,'-13'25'22,"13"-25"0,-11 31 0,-3-7-12,8-1-1,6 6-2,0 4-1,6 6-3,-4 1 0,3 4-1,2-8-2,1 0 1,-1 0-4,0-12-3,-7-24-10,17 27-7,-17-27-1,14-13 0,-14-3 1</inkml:trace>
          <inkml:trace contextRef="#ctx0" brushRef="#br0" timeOffset="-1302.0742">866 422 47,'-9'-17'20,"9"17"1,0 0 0,-18-14-8,18 14-3,-17-11-1,17 11-1,-22-7-3,22 7-1,-21 7-2,21-7 0,-22 20 0,11-4-1,0 2 0,2 4 0,2-2 0,-1 0-1,8-2 1,0-2 0,0-16 0,11 25-1,-11-25 0,22 11 1,-22-11-1,31 0 1,-13-5-1,-1-2 1,-1-4-1,4-2 1,-6-3 0,-1-2-1,-2-2 1,2 4-1,-6-1 1,-7 17-1,15-25 0,-15 25 1,0 0-2,0 0 2,0 0-1,16 13 1,-12 3-1,3 6 1,0 3-2,4 2 2,0 2-1,2 0-1,-1-6-3,3-5-7,-15-18-15,33 19 0,-33-19 2,27-8-2</inkml:trace>
          <inkml:trace contextRef="#ctx0" brushRef="#br0" timeOffset="-1002.057">1260 273 56,'0'0'22,"0"0"0,0 0 0,0 0-9,0 0-5,20-11-2,-4 8 0,8-1-2,3 2-1,-3-1-1,5 1-2,-3-2-2,1 2-6,-5 2-10,-22 0-6,38-7 1,-38 7-1,16-12 0</inkml:trace>
          <inkml:trace contextRef="#ctx0" brushRef="#br0" timeOffset="-793.045">1287 407 43,'0'0'22,"-12"16"0,12-16 2,0 0-5,0 0-6,9 17-4,9-16-4,6 1-5,1-2-15,8-11-7,12 4-1,-1-18-1,10 12 0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7T15:05:51.4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95F5704-01DA-4346-BA9C-FF41B5516FA0}" emma:medium="tactile" emma:mode="ink">
          <msink:context xmlns:msink="http://schemas.microsoft.com/ink/2010/main" type="inkDrawing" rotatedBoundingBox="15224,548 15524,3521 14352,3639 14052,666" semanticType="callout" shapeName="Other">
            <msink:sourceLink direction="with" ref="{D62E8C48-2EA3-46F1-8A30-349AC74BDB03}"/>
            <msink:sourceLink direction="with" ref="{AB337869-B409-4FFA-88D0-1D820FFF66A6}"/>
          </msink:context>
        </emma:interpretation>
      </emma:emma>
    </inkml:annotationXML>
    <inkml:trace contextRef="#ctx0" brushRef="#br0">399 0 29,'0'0'15,"7"20"2,-7-20 0,0 0-6,-6 24 0,5-6 1,4 2 0,-6 3-2,4 8 0,-2 3 0,2 12-3,-1-1 0,2 11-1,0 2-1,-2 11-3,0 7 1,2 5-2,0 4 0,-2 5 1,0 1-2,0-2 1,0-1-1,0-6 0,3 1 1,1-2 0,3-5 0,-1-2 0,1 2 0,0 0 0,0 2 0,1 3 1,1-3-2,-7-2 1,3 0-1,0-2 0,-3-5 0,6-2 0,-5-9 0,3-2 0,-5-5 0,9-8-1,-7 2 1,1-3-1,-1-6 1,1 0 0,0-5 0,-1 2 0,3-10 0,-6 1 1,5-5-1,-5-19 1,0 28-1,0-28 1,0 0-1,2 19 0,-2-19 1,0 0-1,0 0 1,0 0-1,0 0 1,0 0 0,0 0 0,0 0 0,0 0 0,0 0 0,0 0 0,0 0 0,0 0-1,0 0 1,-7-16 0,7 16-1,-9-16 1,9 16-1,-18-20 1,18 20-1,-20-27 0,9 11 1,0-2-1,0-2 1,0 0-1,-4 0 1,1 4 0,1-3 1,13 19-1,-29-27 0,11 16 0,-2 2 1,4 4-1,-1 0 0,-1 1 0,2-1-1,-1 3 1,17 2 0,-29-6-1,29 6 1,-31-5 0,31 5-1,-32-2 1,32 2 0,-29 0 0,29 0-1,-26 9 0,26-9 1,-22 16-1,22-16-1,-21 27 0,13-10 0,-1-1 1,0 2-1,0 0 1,2 0 0,-1 2 0,3 6 0,1-5 0,3 5 1,-1-1-2,4 4 2,1 0-2,3 0 1,1-2 0,0 0 0,2 0 0,2-3 0,-2-3 0,4-1 0,-2-3 0,-11-17 0,25 27 0,-25-27 0,29 11 0,-12-11 0,-1 1 1,0-1-1,4-1 0,2-1 0,-2-6 1,2 1-1,0-2 0,-2-3 1,2-3-1,-2-1 0,-4-1 0,2-1 1,-1 4-1,-1-1 0,0-1 0,4 2 0,2-1 0,0 1 0,1-1 0,-1-3 0,4 0 0,1-2 0,-2 2 0,3-4 0,-1 4 0,0 0 0,-1-2 0,-5 0 0,3 6 0,5-4 0,-7 0 0,0 3 0,0 1 0,1 3 1,1 2-1,-1 0 0,3 2 1,-4 3-1,1 2 0,-1 2-2,-2 7 2,-2-1-1,-1 1 0,1 0 0,-18-7 1,23 28-1,-14-10 1,-1 2 1,-8-20-1,14 32 1,-8-14-1,1 0 0,-2 0-1,-1 0 1,0 1 0,-1 2 0,-3-3 0,2 0 0,-2-1 0,-2 3 0,2-4 0,-3 2 0,3-18 0,-13 27 0,13-27 0,-13 27 1,13-27-1,-16 24 0,16-24 0,-22 16 0,22-16 0,-27 5 1,11-5-1,-1-1 0,3-3 0,-6-1 0,3-3 1,-3 5-1,2-5 0,0 5 0,2-4 0,-1-1 0,17 8 0,-29-10 1,29 10-1,-29-15 0,29 15 1,-29-16-1,29 16 0,-24-18 1,24 18-1,-30-22 0,30 22 0,-30-20 0,16 9 1,14 11-1,-29-16 0,12 9 0,17 7 0,-29-11 0,29 11 0,-25-9 0,25 9 0,-16-6 0,16 6 0,0 0 1,-17-7-2,17 7 1,0 0 1,0 0-1,-16-11 0,16 11 0,0 0 0,0 0 0,0 0-1,-18 0 1,18 0-1,0 0-1,0 0-3,-22 6-14,22-6-15,0 0 1,-18 2-1,18-2 0</inkml:trace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6:09:49.3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A3744B5-82D5-4C65-AEB7-E0A72126EAA5}" emma:medium="tactile" emma:mode="ink">
          <msink:context xmlns:msink="http://schemas.microsoft.com/ink/2010/main" type="inkDrawing" rotatedBoundingBox="1320,-646 4941,1473 4085,2935 464,815" semanticType="callout" shapeName="Other">
            <msink:sourceLink direction="to" ref="{7455959F-1F55-45E5-A659-C32E48A0C865}"/>
            <msink:sourceLink direction="from" ref="{BB746718-62BB-4165-8E41-82ECF6CAF4B1}"/>
          </msink:context>
        </emma:interpretation>
      </emma:emma>
    </inkml:annotationXML>
    <inkml:trace contextRef="#ctx0" brushRef="#br0">-18 15 26,'-17'2'14,"17"-2"1,0 0 2,0 0-4,0 0 0,0 0-2,0 0-2,0 0 0,0 0-1,0 0-1,28 11 0,-28-11 0,29 7-2,-13-5 0,8 5-1,3-7 0,9 5-1,-1-3 0,7 4-1,1-6-1,3 0 0,5 0 0,1 1 0,1-1 0,3 0 0,-3-1 1,5 2-1,-3 1 1,8 2 0,-10-4-1,7 5 1,4-1-1,-3 1 0,7-5 0,-3 0 0,0-7 0,-1-2-1,1 0 1,-6-2-1,-1-2 0,-6 3-1,-1 0 1,-3 3 0,-3 5 0,-1 2 0,-1 0 0,1 0 0,-1 6 1,3-4-1,-4 1 1,-2-1-1,3 0 0,3 0 0,-3 0 0,3-2 0,1 1 0,0 1-1,-1-2 1,3 2 0,-2 0 0,2-4 0,-2 2-1,2 0 1,-1 0 0,1 0-1,1 2 1,0 5-1,0 2 1,1 2 0,-5 0 1,3 0-1,-4 3 1,2-3 0,-3-6 1,0-1-2,1-4 1,-1 4-1,-4-4 0,-4 1 0,-3 1 0,-4 0 0,-4 0 1,-1 1-1,-2-1 0,-2 0 0,1 0 0,-1-2 0,0 0-1,0 0 1,-3-2 0,-17 2 0,23-2 0,-23 2 0,0 0 0,19 0 0,-19 0 1,0 0-1,0 0 0,0 0 0,0 0 0,0 0 0,0 0 1,16 17-2,-16-17 1,5 16 0,-5-16 0,2 25-1,-2-7 2,0 0-3,0 2 2,-2 6 0,2 4 0,-1 3 0,1 8 0,0 10 0,0-2 0,0 7 0,0 4 0,-4 5 0,4-2-1,0 4 1,-2-4 0,-3-5 0,-1 7-1,3-3 3,-3-4-2,4-2 1,-3-2 0,5-3-1,0-2 1,0-2-1,0-6 1,3-1-2,1-2 1,-2 0-1,3-2 1,-5 0 0,2 1-1,0-1 1,-2-4 0,-2 3 0,0-1 0,2-1 0,0-3 0,0 1 0,-3-4 0,1-1 0,2-1 0,0-2 0,0-5 0,0-1 0,0-17-1,2 29 1,-2-29 0,-2 18 0,2-18 1,0 0-2,-4 18 2,4-18-2,0 0 1,0 0 0,0 0 0,0 0-1,-22-25 1,10 5 0,-3-2-1,1-2 1,-1 1-1,1 1 1,1 2 0,13 20-1,-18-23 1,18 23 0,0 0 0,0 0 0,0 0 1,0 0-1,0 0 1,2 16-1,5-1 0,6 4 1,-3 5-1,5 1 0,3-1 0,-1 1 1,-1-7-2,0 0 2,-16-18-1,29 22 0,-29-22 0,29 7 1,-29-7-1,29-7 1,-29 7-1,33-16 0,-15 1 0,-1 1 1,1-6-1,-2-2 0,-1-1 0,1-5-2,-1 7-6,-6 3-20,-2 0-1,-7 18 1,0 0-2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6:09:55.8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9D59B49-1B0E-43D3-A8B4-7B30149132D0}" emma:medium="tactile" emma:mode="ink">
          <msink:context xmlns:msink="http://schemas.microsoft.com/ink/2010/main" type="writingRegion" rotatedBoundingBox="11377,5250 11383,8744 10426,8746 10419,5252"/>
        </emma:interpretation>
      </emma:emma>
    </inkml:annotationXML>
    <inkml:traceGroup>
      <inkml:annotationXML>
        <emma:emma xmlns:emma="http://www.w3.org/2003/04/emma" version="1.0">
          <emma:interpretation id="{9D905613-23D6-4848-98D4-5E12A130B78B}" emma:medium="tactile" emma:mode="ink">
            <msink:context xmlns:msink="http://schemas.microsoft.com/ink/2010/main" type="paragraph" rotatedBoundingBox="11377,5250 11383,8744 10426,8746 10419,52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9E31B85-B8FE-45AB-9786-61DC5C85D022}" emma:medium="tactile" emma:mode="ink">
              <msink:context xmlns:msink="http://schemas.microsoft.com/ink/2010/main" type="line" rotatedBoundingBox="11377,5250 11383,8744 10426,8746 10419,5252"/>
            </emma:interpretation>
          </emma:emma>
        </inkml:annotationXML>
        <inkml:traceGroup>
          <inkml:annotationXML>
            <emma:emma xmlns:emma="http://www.w3.org/2003/04/emma" version="1.0">
              <emma:interpretation id="{6818B3A5-2623-4D2C-B56B-7F278B42E299}" emma:medium="tactile" emma:mode="ink">
                <msink:context xmlns:msink="http://schemas.microsoft.com/ink/2010/main" type="inkWord" rotatedBoundingBox="11377,5250 11383,8744 10426,8746 10419,5252"/>
              </emma:interpretation>
              <emma:one-of disjunction-type="recognition" id="oneOf0">
                <emma:interpretation id="interp0" emma:lang="en-US" emma:confidence="0">
                  <emma:literal>Eire</emma:literal>
                </emma:interpretation>
                <emma:interpretation id="interp1" emma:lang="en-US" emma:confidence="0">
                  <emma:literal>I, T</emma:literal>
                </emma:interpretation>
                <emma:interpretation id="interp2" emma:lang="en-US" emma:confidence="0">
                  <emma:literal>I' T</emma:literal>
                </emma:interpretation>
                <emma:interpretation id="interp3" emma:lang="en-US" emma:confidence="0">
                  <emma:literal>Edie</emma:literal>
                </emma:interpretation>
                <emma:interpretation id="interp4" emma:lang="en-US" emma:confidence="0">
                  <emma:literal>I. T</emma:literal>
                </emma:interpretation>
              </emma:one-of>
            </emma:emma>
          </inkml:annotationXML>
          <inkml:trace contextRef="#ctx0" brushRef="#br0">389 1194 41,'0'0'19,"-20"-22"2,20 22 1,0 0-6,-16-24-4,16 24-1,-15-21-2,15 21-1,-25-17-2,7 17-1,-6 2-1,1 9 0,-5 0 0,-3 13-2,2 3 1,8 9-1,-7 0 0,10 6-1,7-1 1,8 4-1,4-3 0,12-2 0,9-8-1,9-3 0,5-9-3,6-9-5,7-16-18,5-3-1,-4-11 0,2 0-1</inkml:trace>
          <inkml:trace contextRef="#ctx0" brushRef="#br0" timeOffset="669.0383">642 1362 55,'0'0'21,"0"0"0,-7 31 0,7-13-12,7 2-2,-4 1 0,3 1-3,1 2-1,4-3-2,-2-1 1,-9-20-1,9 24 0,-9-24 1,0 0-1,0 0 0,0 0 0,-7-26 1,3 3 0,-3-8-1,2-3-1,3-4 1,4-4-1,-1 1 1,12 3-1,-4 0 1,8 9-2,-5 5 2,7 4 0,-19 20-1,25-14 0,-25 14 1,0 0-1,15 32 1,-15-12-1,-6 2 1,2 5-1,-3-2 1,-4 1-1,2-5 1,2-4-1,7-17 1,-13 25-1,13-25 0,0 0 0,0 0 0,-2 16 0,2-16 0,24-2 0,-4 2-1,4 0 1,5 2-1,0 2 2,5 10-1,-3 1 1,-7 5-1,-2 0 2,-15 1 0,-7 8 0,-13-3-1,-9-5-4,-10-6-18,-5 5-4,-14-19 0,11 5-1,-9-12-1</inkml:trace>
          <inkml:trace contextRef="#ctx0" brushRef="#br0" timeOffset="1466.0836">320 2055 67,'0'0'24,"0"0"1,-25-4 0,25 4-11,0 0-4,-22-9 0,22 9-3,-18-2-1,18 2 0,-27 7-2,12 10 1,-10 3-2,3 5 1,-4 6-2,3 5 0,1 0-1,6 4 0,1-2-1,10-4 0,6-3 0,10 0 0,7-8-1,6-3 1,5-4-1,4-5-1,5-5 0,-3-8-3,6 0-8,-4-5-16,-6-11 1,-2 5-2,-9-9 1</inkml:trace>
          <inkml:trace contextRef="#ctx0" brushRef="#br0" timeOffset="2183.1246">671 2331 15,'0'0'12,"0"0"0,-18-7 2,18 7-3,0 0 0,0 0 1,0 0 1,0 0 0,0 0 0,0 0 0,-18 2-1,18-2-1,-28 15-2,28-15-1,-25 27-3,12-9 0,4 5-2,2-1-1,5 0 0,2 7-2,5-4 0,5 0 0,4 1-1,4-7 0,4-8 0,3-3-2,1-10-2,7-7-9,-2 1-13,-6-10 0,2 8 0,-12-9 0</inkml:trace>
          <inkml:trace contextRef="#ctx0" brushRef="#br0" timeOffset="2748.1572">211 3012 44,'0'0'21,"-14"19"2,14-19 1,0 0-5,0 0-7,27-14-1,0 10-2,6-6-1,10 1-1,3-6-2,7 2-1,-1 1-1,-1 3-1,-2 1-1,-5 5 0,-8 1-2,-7-3 0,-9 8-2,-20-3-6,22-9-17,-22 9-1,0 0-1,0 0 0</inkml:trace>
          <inkml:trace contextRef="#ctx0" brushRef="#br0" timeOffset="2969.1695">515 2977 85,'0'0'27,"-11"24"1,11 5 0,5 9-19,-1 7-2,5 15-3,-4-1-1,1 8-4,5-3-8,1-1-18,-8-27-1,11-5 0,-15-31-1</inkml:trace>
          <inkml:trace contextRef="#ctx0" brushRef="#br0" timeOffset="-1187.0679">367 61 73,'0'0'23,"-18"-23"2,18 23-2,0 0-12,-22-18-3,22 18-2,-19-15-1,19 15-1,-31-5 0,11 8-1,-2 3 0,-4 8 0,-3 3-2,0 6 1,-3 13-1,2 4 0,3 4 0,4 6-2,4 1 2,7 3-2,4-3 1,12-1 0,5-6 0,13-8-1,7-5 1,9-10 1,6-8-1,1-9-1,6-8-2,-7-10-9,1-8-14,2 2-1,-14-5 0,-2 10 0</inkml:trace>
          <inkml:trace contextRef="#ctx0" brushRef="#br0" timeOffset="-811.0461">604 618 68,'0'0'24,"0"0"0,0 0 1,-2-19-14,6-5-1,10-5-1,-1-11-2,7-1-1,-2-1-2,6 1 1,-6 1-2,0 7 0,-5 8-2,-2 9 2,-11 16-3,0 0 1,0 0 0,12 25-2,-12 0 2,2 10-2,-2-3 2,2 8-2,2-4 2,-1-3-4,4-4-1,-3-11-5,-4-18-18,15 18-1,-15-18-1,9-16 1</inkml:trace>
          <inkml:trace contextRef="#ctx0" brushRef="#br0" timeOffset="-623.0353">649 483 76,'0'0'23,"0"0"0,20 9 0,-20-9-20,44-2-6,-6 6-17,-7-12 0,12 12-2,-14-11-1</inkml:trace>
        </inkml:traceGroup>
      </inkml:traceGroup>
    </inkml:traceGroup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6:10:07.6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3304253-6D61-40A2-8B4F-7E29716330B7}" emma:medium="tactile" emma:mode="ink">
          <msink:context xmlns:msink="http://schemas.microsoft.com/ink/2010/main" type="writingRegion" rotatedBoundingBox="365,41 4991,58 4985,1831 358,1814"/>
        </emma:interpretation>
      </emma:emma>
    </inkml:annotationXML>
    <inkml:traceGroup>
      <inkml:annotationXML>
        <emma:emma xmlns:emma="http://www.w3.org/2003/04/emma" version="1.0">
          <emma:interpretation id="{F79FBCA3-66DA-489D-A883-9A3EF26D8928}" emma:medium="tactile" emma:mode="ink">
            <msink:context xmlns:msink="http://schemas.microsoft.com/ink/2010/main" type="paragraph" rotatedBoundingBox="441,41 4991,58 4989,759 439,7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822554F-CBCF-43B8-8FA1-ADA6F62D94C6}" emma:medium="tactile" emma:mode="ink">
              <msink:context xmlns:msink="http://schemas.microsoft.com/ink/2010/main" type="line" rotatedBoundingBox="441,41 4991,58 4989,759 439,742"/>
            </emma:interpretation>
          </emma:emma>
        </inkml:annotationXML>
        <inkml:traceGroup>
          <inkml:annotationXML>
            <emma:emma xmlns:emma="http://www.w3.org/2003/04/emma" version="1.0">
              <emma:interpretation id="{BB746718-62BB-4165-8E41-82ECF6CAF4B1}" emma:medium="tactile" emma:mode="ink">
                <msink:context xmlns:msink="http://schemas.microsoft.com/ink/2010/main" type="inkWord" rotatedBoundingBox="441,182 1382,185 1381,665 439,662">
                  <msink:destinationLink direction="from" ref="{9A3744B5-82D5-4C65-AEB7-E0A72126EAA5}"/>
                </msink:context>
              </emma:interpretation>
              <emma:one-of disjunction-type="recognition" id="oneOf0">
                <emma:interpretation id="interp0" emma:lang="en-US" emma:confidence="0">
                  <emma:literal>Voi</emma:literal>
                </emma:interpretation>
                <emma:interpretation id="interp1" emma:lang="en-US" emma:confidence="1">
                  <emma:literal>Vo =</emma:literal>
                </emma:interpretation>
                <emma:interpretation id="interp2" emma:lang="en-US" emma:confidence="0">
                  <emma:literal>Von</emma:literal>
                </emma:interpretation>
                <emma:interpretation id="interp3" emma:lang="en-US" emma:confidence="0">
                  <emma:literal>Voc</emma:literal>
                </emma:interpretation>
                <emma:interpretation id="interp4" emma:lang="en-US" emma:confidence="0">
                  <emma:literal>Vo:</emma:literal>
                </emma:interpretation>
              </emma:one-of>
            </emma:emma>
          </inkml:annotationXML>
          <inkml:trace contextRef="#ctx0" brushRef="#br0">11 125 39,'0'0'18,"-4"-18"2,4 18 1,0 0-3,0 0-3,0 0-2,0 0-3,0 0-2,0 0-3,0 0-2,0 0-1,-5 22 0,10 1-1,-3 3-1,5 4 1,2 7-1,1 1 1,2 0-1,1 0 1,2 0-1,1-8 0,-2-4 0,1-8 1,-15-18 0,29 9 0,-29-9 1,25-33 0,-14-1 0,-2-8 0,2-8 0,-5-6-1,5 1 0,-9 6-1,3 2-1,-1 11-2,-4 4-9,0 8-14,0 24 0,5-22 0,-5 22-1</inkml:trace>
          <inkml:trace contextRef="#ctx0" brushRef="#br0" timeOffset="445.0251">385 317 47,'-5'16'20,"5"-16"0,-9 24 1,9-24-7,-9 32-4,10-15-3,-1-17-1,10 27-3,-10-27-1,21 20-1,-2-17 0,-1-1 0,-2-7 1,4-3 1,-20 8 0,29-19 2,-20 0 0,-9 19 0,7-36 1,-7 36-1,-9-31-1,9 31 0,-23-25-1,23 25-2,-35-2-2,21 4-4,14-2-15,-24 15-7,24-15 0,0 0-1,0 0 1</inkml:trace>
          <inkml:trace contextRef="#ctx0" brushRef="#br0" timeOffset="832.0473">707 127 84,'0'0'24,"0"0"0,0 0 1,0 0-16,0 0-2,0 0-1,25 11-2,-25-11-1,31 0-1,-14 0 0,3-2-1,-4 2 0,0-2-3,-16 2-5,28-11-16,-28 11-3,16-7 0,-16 7 0,0 0-1</inkml:trace>
          <inkml:trace contextRef="#ctx0" brushRef="#br0" timeOffset="1069.0608">758 283 66,'-15'16'23,"15"-16"0,0 0 1,0 0-13,22 11-3,-22-11-1,35-2-2,-14-2-4,1-1-14,2-1-10,5 3 0,-6-10-1,1 10 0</inkml:trace>
        </inkml:traceGroup>
        <inkml:traceGroup>
          <inkml:annotationXML>
            <emma:emma xmlns:emma="http://www.w3.org/2003/04/emma" version="1.0">
              <emma:interpretation id="{24F77A26-BB25-44EB-80E6-A191F17C0E22}" emma:medium="tactile" emma:mode="ink">
                <msink:context xmlns:msink="http://schemas.microsoft.com/ink/2010/main" type="inkWord" rotatedBoundingBox="1869,47 4991,58 4989,759 1866,747"/>
              </emma:interpretation>
              <emma:one-of disjunction-type="recognition" id="oneOf1">
                <emma:interpretation id="interp5" emma:lang="en-US" emma:confidence="0">
                  <emma:literal>1004 min</emma:literal>
                </emma:interpretation>
                <emma:interpretation id="interp6" emma:lang="en-US" emma:confidence="0">
                  <emma:literal>10006 (min</emma:literal>
                </emma:interpretation>
                <emma:interpretation id="interp7" emma:lang="en-US" emma:confidence="0">
                  <emma:literal>10004 min</emma:literal>
                </emma:interpretation>
                <emma:interpretation id="interp8" emma:lang="en-US" emma:confidence="0">
                  <emma:literal>10001 (min</emma:literal>
                </emma:interpretation>
                <emma:interpretation id="interp9" emma:lang="en-US" emma:confidence="0">
                  <emma:literal>100021 min</emma:literal>
                </emma:interpretation>
              </emma:one-of>
            </emma:emma>
          </inkml:annotationXML>
          <inkml:trace contextRef="#ctx0" brushRef="#br0" timeOffset="3716.2125">1434 15 42,'0'0'17,"-4"-18"1,4 18 1,0 0-3,0 0-2,0 0-1,4-20-2,-4 20-3,0 0-1,0 0-1,0 0-2,3 18 0,-3 4-2,4 3 0,-4 13 0,2 7-1,0 6 0,-2-2-1,3-2 1,-1-11-1,2 0 0,-2-9-2,1-9-2,-3-18-6,0 0-11,0 0-4,0 0 0,17 6-1,-17-6 2</inkml:trace>
          <inkml:trace contextRef="#ctx0" brushRef="#br0" timeOffset="4169.2382">1719 100 68,'-22'13'22,"22"-13"0,-18-2 0,18 2-10,0 0-4,0 0-2,-13 31-2,13-10-2,2 5-2,4 4 0,-1 6 0,2 1 0,2 1 1,0-8-1,4 1 0,2-11 0,1-5 1,-16-15 0,31 1 0,-31-1 0,29-32 1,-16 5 0,-4-6 1,-5-1 0,-3 1 0,-6-1 0,-2 7 0,-8 7-1,1 3 0,-5 7 0,-1-1-1,-1 11-2,2-2-2,19 2-8,-25 16-15,25-16 0,0 0-1,0 0 1</inkml:trace>
          <inkml:trace contextRef="#ctx0" brushRef="#br0" timeOffset="4640.2654">2104 84 58,'0'0'22,"0"0"0,-9-15 1,9 15-10,-20 0-2,20 0-2,-14 16-2,6 4-3,-3 4-2,2 7 0,-2 5-1,4 4 0,-2 1 0,4-3-1,5-3 0,5-7 0,4-8 0,-9-20 1,35 11-1,-13-20 1,-4-5 0,4-6 0,-4-9 0,0-4 1,-9 1 0,-2-3 0,-9 5 1,-3 3-1,-8 3 0,1 2-1,-8 6 1,1 2-2,1 10-1,0-2-3,18 6-7,-20-3-13,20 3-2,0 0-1,0 0 0,29-15 1</inkml:trace>
          <inkml:trace contextRef="#ctx0" brushRef="#br0" timeOffset="5056.2892">2473 172 80,'-23'-2'24,"6"-3"1,17 5-1,-23 16-15,23-16-2,-26 29-1,15-11-2,6 11-2,-1 0 0,8 4-2,4-2 1,4-1-1,7-4 0,1-8 1,6-7-1,1-10 0,-1-8 1,-1-7 0,-5-6 0,1-7 0,-8-10 1,-2 3 0,-8-4 0,-2 2 0,-10 3 0,-4 6 0,-5 7 0,-2 8-2,-3 10 0,-2 4-2,7 14-9,0 2-16,3-3-1,12 3 0,5-18 1</inkml:trace>
          <inkml:trace contextRef="#ctx0" brushRef="#br0" timeOffset="5573.3188">2916 42 69,'0'0'24,"0"0"1,0 0-1,0 0-9,0 0-5,0 0-3,-5 18-2,5-18-2,-2 31-2,0-6 1,-1 2 0,-4 8 0,1-3 0,-3 3 1,4 1-2,-3-7 1,5-2 0,3-4-1,1-5 0,7-1 0,-8-17-1,18 25 0,-18-25 1,25 11-1,-25-11 1,26-5 0,-10-1 0,0 1 0,1-4-1,1 0-1,0 3-3,-18 6-8,29-11-15,-12 15-2,-17-4 0,29 5 0</inkml:trace>
          <inkml:trace contextRef="#ctx0" brushRef="#br0" timeOffset="5965.3412">3498-67 73,'0'0'25,"4"-19"-1,-4 19 2,-8 27-14,-4-11-2,3 17-3,-11-1-1,1 19-2,-6 1-1,-1 13 0,-3 0-1,6-1-1,-4-1 0,5-10 0,5-8-1,5-9-2,10-11-7,2-25-15,0 0-3,0 0-1,27-12 1,-9-3-1</inkml:trace>
          <inkml:trace contextRef="#ctx0" brushRef="#br0" timeOffset="6601.3773">3520 219 57,'0'0'23,"0"0"0,0 0 1,-15 18-8,15-18-5,2 24-2,-2-24-4,4 34-2,-2-12-1,1 3 0,1 1-1,1-1 0,-3-9 0,2 4 0,-4-20 0,0 0 0,0 0 0,20-3 0,-11-19 0,0 2 0,4-9 0,1 4-1,1-2 0,-3 3 1,-1 4-1,-11 20-1,18-22 1,-18 22 0,0 0 0,0 0 0,0 0 0,17 31 0,-15-15 0,-1 1 0,3-1 0,3 0 0,-7-16 0,8 27 0,-8-27 0,0 0 0,21 4 1,-21-4-1,24-22 0,-9 6 0,-1-2 1,1-2-1,-1 0 0,1 2 0,-15 18 0,22-23 0,-22 23 1,0 0-1,21 5 1,-21-5-1,13 36 1,-6-14 0,-1-2-1,3 5 1,-4 0-2,3-5-1,4-2-7,-12-18-17,0 0-1,18 15-1,-18-15 2</inkml:trace>
          <inkml:trace contextRef="#ctx0" brushRef="#br0" timeOffset="6849.3918">4094 165 63,'0'0'24,"0"0"2,0 0-1,-11 29-5,7-13-13,8 8-2,-8-3-2,8 8-1,-4-5-1,0 1-1,4-3-3,-4-22-6,0 20-16,0-20 0,0 0 0,11-16-1</inkml:trace>
          <inkml:trace contextRef="#ctx0" brushRef="#br0" timeOffset="7025.4016">4143-85 106,'0'0'29,"-14"-23"0,14 23-3,-13-16-27,13 16-19,0 0-7,18-2-1,-18 2-1,18 14 0</inkml:trace>
          <inkml:trace contextRef="#ctx0" brushRef="#br0" timeOffset="7444.4256">4283 176 82,'-5'23'26,"5"-23"-1,-10 18 0,10-1-17,0-17-3,-3 34-2,1-18-1,2-16-2,5 29 1,-5-29-1,8 20 0,-8-20 0,0 0 1,22-5-1,-22 5 1,25-29-1,-11 11 1,1-6-1,0 3 0,-1-3 1,1 8-1,-15 16 0,23-26 0,-23 26 1,15-5 0,-15 5-1,18 36 1,-11 0-1,-3 6 1,9 7 0,-4 7-1,3-2 0,1 0-6,5-10-19,-9-21-2,4-6-1,-13-17 1</inkml:trace>
        </inkml:traceGroup>
      </inkml:traceGroup>
    </inkml:traceGroup>
    <inkml:traceGroup>
      <inkml:annotationXML>
        <emma:emma xmlns:emma="http://www.w3.org/2003/04/emma" version="1.0">
          <emma:interpretation id="{96F7B160-6231-4D09-BE5F-4E1A5A15F374}" emma:medium="tactile" emma:mode="ink">
            <msink:context xmlns:msink="http://schemas.microsoft.com/ink/2010/main" type="paragraph" rotatedBoundingBox="362,1091 3320,1136 3309,1850 351,18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C05A969-D651-442B-9443-7F702CEDACA6}" emma:medium="tactile" emma:mode="ink">
              <msink:context xmlns:msink="http://schemas.microsoft.com/ink/2010/main" type="line" rotatedBoundingBox="362,1091 3320,1136 3309,1850 351,1806"/>
            </emma:interpretation>
          </emma:emma>
        </inkml:annotationXML>
        <inkml:traceGroup>
          <inkml:annotationXML>
            <emma:emma xmlns:emma="http://www.w3.org/2003/04/emma" version="1.0">
              <emma:interpretation id="{355269B4-8CB9-4E23-B3C7-EEB9657AEC84}" emma:medium="tactile" emma:mode="ink">
                <msink:context xmlns:msink="http://schemas.microsoft.com/ink/2010/main" type="inkWord" rotatedBoundingBox="362,1091 3320,1136 3309,1850 351,1806"/>
              </emma:interpretation>
              <emma:one-of disjunction-type="recognition" id="oneOf2">
                <emma:interpretation id="interp10" emma:lang="en-US" emma:confidence="0">
                  <emma:literal>Tf=28311</emma:literal>
                </emma:interpretation>
                <emma:interpretation id="interp11" emma:lang="en-US" emma:confidence="0">
                  <emma:literal>Tf=283K</emma:literal>
                </emma:interpretation>
                <emma:interpretation id="interp12" emma:lang="en-US" emma:confidence="0">
                  <emma:literal>tf=28311</emma:literal>
                </emma:interpretation>
                <emma:interpretation id="interp13" emma:lang="en-US" emma:confidence="0">
                  <emma:literal>Tf=2831h</emma:literal>
                </emma:interpretation>
                <emma:interpretation id="interp14" emma:lang="en-US" emma:confidence="0">
                  <emma:literal>tf=283K</emma:literal>
                </emma:interpretation>
              </emma:one-of>
            </emma:emma>
          </inkml:annotationXML>
          <inkml:trace contextRef="#ctx0" brushRef="#br0" timeOffset="12544.7175">-56 992 48,'0'0'20,"0"0"2,-22-4-1,22 4-4,0 0-3,0 0-2,0 0-3,0 0-2,13-14-1,-13 14 0,38-15-1,-9 4 1,7 6-2,6-2-1,5-1 0,-3 3 0,5 1-1,-2 3-1,-5 1-1,-6-2 1,-5 2-1,-5 0-1,-10 0-2,0 5-3,-16-5-8,0 0-14,0 0 0,0 0 0,0 0 0</inkml:trace>
          <inkml:trace contextRef="#ctx0" brushRef="#br0" timeOffset="12808.7326">322 990 54,'-20'3'22,"20"-3"2,0 0 1,0 0-10,0 0-2,0 0-1,-4 28-1,0-7-4,4 10-1,-3-4-3,3 13 0,0 0-1,0 1 0,-2 1-2,4-8-2,0-6-1,-2-12-6,0-16-16,16 20-3,-16-20 1,14-18 0,-6 0-1</inkml:trace>
          <inkml:trace contextRef="#ctx0" brushRef="#br0" timeOffset="13604.778">485 1491 67,'0'0'24,"24"-7"0,-24 7 0,0 0-12,31-18-2,-31 18-2,34-17-1,-14 10-3,2 2-2,0 1-2,1-3-3,7 5-5,-9 0-16,3-7-1,5 6-1,-4-8 1</inkml:trace>
          <inkml:trace contextRef="#ctx0" brushRef="#br0" timeOffset="13268.7587">669 1135 54,'0'0'22,"0"0"0,0 0 2,0 0-10,0 0-2,0 0-1,-24-11-2,24 11-2,0 0-1,-22 5-2,22-5-1,-18 11 0,18-11 0,-18 13 0,18-13 0,-16 18-1,16-18 0,-11 36 0,5-14-1,4 8 0,2 1 0,2 5-1,2 4 1,3 0-1,-1-2 0,3-2 0,0-3 0,2-4 0,-2-4 0,-2-2-1,0-4 0,-7-19-3,9 25-3,-9-25-7,0 0-13,0 0-2,0 0 1,17-13 0</inkml:trace>
          <inkml:trace contextRef="#ctx0" brushRef="#br0" timeOffset="13931.7968">972 1220 55,'0'0'23,"0"0"2,0 0 1,0 0-2,0 0-12,0 0-3,26 5-1,-26-5-2,31-5-2,-13 1-1,3 0-3,-1 1-2,0-3-2,6 6-8,-8-3-13,-18 3-2,29 3 0,-29-3 0</inkml:trace>
          <inkml:trace contextRef="#ctx0" brushRef="#br0" timeOffset="14161.8097">1068 1303 43,'0'0'20,"0"0"1,0 0 2,-12 16-5,12-16-6,0 0-2,20-2-2,-20 2-2,27-3-3,-11 1-6,8-2-9,5 2-11,-11-7 0,13 6 0,-11-10-1</inkml:trace>
          <inkml:trace contextRef="#ctx0" brushRef="#br0" timeOffset="14786.8455">1419 1118 53,'0'0'19,"0"0"1,0 0 1,0 0-10,18-27-2,-18 27 0,22-16 0,-22 16-2,24-16-1,-24 16 0,22-2-1,-22 2 1,18 16-2,-11-1 0,-3 4-1,-3 10 0,-2-3-1,1 3-1,-8 3 0,1-1 0,-4 0-1,0 1 1,-1-3-1,1-5 0,0-1 0,2-5 1,9-18-1,-4 27 0,4-27 0,0 0 1,29 6-1,-11-8 0,2-5 0,-2 0-3,12 5-4,-9-5-13,5 3-8,1 2 1,-3-5-1,-1 5 0</inkml:trace>
          <inkml:trace contextRef="#ctx0" brushRef="#br0" timeOffset="15513.887">1872 1088 24,'0'0'14,"0"0"1,-19-6 1,19 6-2,0 0-3,-19 18 0,19-18-2,-22 18 0,22-18-3,-22 20 0,22-20-3,-15 20 0,15-20-1,0 0-1,-3 22-1,3-22 0,0 0 0,25 12 0,-25-12 0,33 13 0,-17-4 1,2 2-1,2 0 2,-3 3 0,1 4 0,-2 4 1,-3 0 0,-4 0-1,0 1 1,-7 2-1,2-1 0,-8-6 0,-3 4-1,7-22 0,-20 21 0,20-21-1,-33 0 1,33 0-1,-29-10 0,29 10 0,-18-31 0,12 15 0,6-4 0,6-2 0,1 0 0,4-5 0,2 2 1,1-2-1,1-1 0,-1 1 1,-1 2-1,-4 2 0,-2 1 1,1 4 0,-3 1-1,-5 17 2,-4-23-1,4 23 0,0 0 0,-23-16 0,23 16-1,-24-4-2,24 4-4,-23-5-12,23 5-7,-17-11 0,17 11-1,0 0 1</inkml:trace>
          <inkml:trace contextRef="#ctx0" brushRef="#br0" timeOffset="16249.9294">2186 1071 56,'0'0'21,"0"0"0,0 0 1,0 0-9,0 0-2,7-20-2,-7 20-3,22-12-2,-22 12-2,31-11 1,-15 7-2,-16 4 1,33-3 0,-33 3 1,24 12-1,-24-12-1,0 27 1,-8-7 0,-4 4 0,-5 1-1,5 2 0,-8-3-1,3-2 1,1 1-1,16-23 0,-20 31 0,20-31 0,-2 23 0,2-23 0,0 0 0,27 13-1,-5-13 1,-2 4 0,6-3 0,-5 5 0,3-1 1,-6 6-1,-18-11 1,26 24 1,-26-24-1,0 32 1,0-32 0,-22 33 0,0-21-1,-2-3 1,-3 0-2,0-3-3,3-1-9,6-6-15,-2-10-1,20 11 0,-16-29 0</inkml:trace>
          <inkml:trace contextRef="#ctx0" brushRef="#br0" timeOffset="16695.9549">2586 1091 50,'0'0'20,"0"0"1,0 0 1,0 0-7,0 0-4,0 0-1,13 22-1,-13-4-3,0 7-1,0 2-1,0 13-1,-6-4 0,6 4-1,-5-5-1,3 1-1,-4-7-5,3-6-11,3-23-9,0 0 0,0 0-1,9-18 0</inkml:trace>
          <inkml:trace contextRef="#ctx0" brushRef="#br0" timeOffset="17092.9777">2780 1001 38,'0'0'17,"0"0"1,26 2 2,-26-2-5,0 0-6,0 0 0,-4 18-1,4-18-1,-11 20 0,11-20-2,-22 28 0,10-8-1,-3-2 0,6 6-1,-6-8 0,6 1 0,9-17-1,-12 30-1,12-30 0,-6 17-1,6-17 1,0 0-1,20 10 0,-20-10 0,18 6 0,-18-6 1,28 12-1,-28-12 0,30 29 0,-15-9 0,0-3 1,-1 1-2,1 5-5,-3-3-19,-12-20 0,17 25 0,-17-25-1</inkml:trace>
        </inkml:traceGroup>
      </inkml:traceGroup>
    </inkml:traceGroup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6:09:16.9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CD06409-9A87-4000-A9EF-30E7CE6AC418}" emma:medium="tactile" emma:mode="ink">
          <msink:context xmlns:msink="http://schemas.microsoft.com/ink/2010/main" type="inkDrawing" rotatedBoundingBox="1942,2166 9771,6689 7276,11007 -552,6484" semanticType="callout" shapeName="Other">
            <msink:sourceLink direction="with" ref="{0185FED5-9ADB-4535-8954-47215A263D7C}"/>
          </msink:context>
        </emma:interpretation>
      </emma:emma>
    </inkml:annotationXML>
    <inkml:trace contextRef="#ctx0" brushRef="#br0">27-6 28,'0'0'12,"0"0"2,0 0-1,0 0-1,-16-13-2,16 13-2,0 0 0,0 0-1,-6 25-2,6-25 1,0 27 0,0-7 0,2 7-1,-2 4-1,0 9 0,0 3-1,2 15 0,-2 7-1,4 6 0,-3 5-1,1 2 0,2 3 0,3 2-1,-1 6 1,1-2-1,2-4 0,0 6 1,-2-4-1,1 3 0,-1 3 0,0-1 0,0 1 0,-5-3 0,4 6 0,-6 0 0,1 2 0,5 0 0,-4 5 0,3 2 0,1-1 0,-3-1 1,3-1-1,1-3 0,-3 3 0,-1-3 0,-1-6-1,2-1 1,-4 1 0,0 1 0,0-3 0,0-1-1,2-1 2,-1-4-2,1 2 2,2-3-2,1-5 2,-1-4-1,1 5 0,1-4 0,-3 2 0,-3 3 0,6-3 0,-4 2 0,-2 2 0,0-1 1,-6-6-1,4 1 1,1-4-1,-3-5 1,6 1-1,-2 2 0,3-1 1,-3 4-1,8 7 0,-3 1 0,2 1 1,-1-2-1,-3-1-1,-1-8 2,0 0-1,0-11 0,-6-10-1,2-4 1,1-6 0,-1-7 0,0-4 0,0-2 0,0-7 1,2-2-1,0-16 0,0 24 1,0-24-1,0 0 0,2 20 0,-2-20-1,0 0 1,0 0 0,0 0 0,24 18 0,-24-18 0,23 9 0,-23-9 0,31 5 0,-12-1 1,10-4-1,-4-2 0,6 0 0,2-1 0,3-3 0,0 5 0,6 1 0,4 0 0,-1 1 0,8 5 0,-1-1-1,7 2 1,2-1 0,1-1-1,2-1 2,-3-4-2,3 0 1,-2 0 0,0 0 0,-2-4 0,-2 3 0,-2 1 0,0-2 0,1 0 0,-1 2 0,0 0 0,1 0-1,1-2 1,0 0 0,2-1 0,0-1 0,-2 2 0,-2 0 0,-3 1 0,-4 1 0,-3 0 0,-1 1 0,-1 3 0,-1 0 0,3-3 0,1 1 0,-2-4 1,6-1-1,-4 3 0,4-4 1,0 1-1,2-1 0,-2 0 1,2 3-1,-3 1 0,-4 3 1,7-1-1,-3 0 0,1 3 0,2 1 0,0-1 0,-2-1 0,-1 1 0,-2-3 1,-1 2-1,-5-3-1,-1 1 1,-2 0 0,-1-2 0,-2-2 0,-1 4 0,1 0 0,-3 1 0,1 1 0,1 1 0,1 1 0,-1-2 0,1 3 0,2-4 0,-2 1 1,6-2-1,-2 1 0,2 1 0,-2-2 0,4 3 0,-1-3 0,1 2 0,-1 1 0,1-1 0,-2 1 0,1-3 0,-1 2 0,-2-1 1,0-1-1,0 0 0,-2-2 0,-1 3 0,1-3 0,0 0 0,0 0 0,-1-1 0,-3 1 0,1-4 0,-1 2 0,-1-3 0,-2 1 1,0 1-1,-2 1 0,2 4 0,-1-1 0,3-1 0,2 4 0,3 1 0,-4 1 0,6-3 0,0-1-1,2-2 1,0-3 0,3 1-1,1-7 0,-3 3 0,3-3 1,-3-2-1,3 2 0,-4 2 1,-2 0-1,-2-2 0,-2 3 1,-3 5 0,0-1 0,1 0-1,-1 2 1,-1-2 0,1 0 0,2 6 0,-3-2 0,3-2 0,1 0 0,-7 2 0,2-2 1,0-2-1,-2 2 0,2-4 0,-2 1 0,2 1 0,-2 0-1,0-2 1,0 1 0,0 3 0,-5 0 0,3 2 0,-1-1 1,-1 1-1,-1-2 0,1 2 0,1 2 1,3-3-1,-4-1 0,1 2 0,-3 0 0,-1 3 1,0-1-1,-6 0 0,4-1 0,-20-3-1,29 8 1,-29-8 0,26 7 0,-26-7 0,27 7 0,-27-7 0,22 7 0,-22-7 1,16 7-1,-16-7 0,0 0 0,20 8 0,-20-8 0,0 0 0,18 7 0,-18-7 0,0 0 0,15 11-1,-15-11-5,0 0-18,0 0 1,0 0-1,0 0-1</inkml:trace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6:09:39.0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D3FFB76-F23B-484C-ADEF-50638EDBC111}" emma:medium="tactile" emma:mode="ink">
          <msink:context xmlns:msink="http://schemas.microsoft.com/ink/2010/main" type="inkDrawing" rotatedBoundingBox="9304,6158 9863,6216 9857,6273 9298,6216" semanticType="callout" shapeName="Other">
            <msink:sourceLink direction="with" ref="{5045AEB3-89F6-4722-BD6D-9871BFEB55C8}"/>
            <msink:sourceLink direction="with" ref="{0185FED5-9ADB-4535-8954-47215A263D7C}"/>
          </msink:context>
        </emma:interpretation>
      </emma:emma>
    </inkml:annotationXML>
    <inkml:trace contextRef="#ctx0" brushRef="#br0">-1117 924 32,'0'0'15,"0"0"1,0 0-3,0 0-2,0 0-1,20 16-2,-20-16-2,22 4 0,-6-2-1,4 3 0,5 1-1,1 1 0,5 0 0,0 0-1,3 1 0,-1-5-1,1 3 1,-1-4 0,2 1-1,-6-3 0,-4 0 0,1-2 0,-3 2-1,-5-1 1,1 1-2,-19 0 1,23 3 0,-23-3 0,0 0 1,0 0 0,17 4-1,-17-4-1,0 0-1,0 0-3,0 0-4,5-20-16,-5 20-1,15-20 0,-15 20-1</inkml:trace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6:10:28.9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029BE87-D59D-4DDE-B3CF-86D0D3557B9D}" emma:medium="tactile" emma:mode="ink">
          <msink:context xmlns:msink="http://schemas.microsoft.com/ink/2010/main" type="writingRegion" rotatedBoundingBox="1077,9333 7101,8933 7167,9928 1144,10328"/>
        </emma:interpretation>
      </emma:emma>
    </inkml:annotationXML>
    <inkml:traceGroup>
      <inkml:annotationXML>
        <emma:emma xmlns:emma="http://www.w3.org/2003/04/emma" version="1.0">
          <emma:interpretation id="{17738847-B83A-48D4-8C45-036BE537F18F}" emma:medium="tactile" emma:mode="ink">
            <msink:context xmlns:msink="http://schemas.microsoft.com/ink/2010/main" type="paragraph" rotatedBoundingBox="1077,9333 7101,8933 7167,9928 1144,103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6A34B89-2424-4039-87A0-82F2E63E9E99}" emma:medium="tactile" emma:mode="ink">
              <msink:context xmlns:msink="http://schemas.microsoft.com/ink/2010/main" type="line" rotatedBoundingBox="1077,9333 7101,8933 7167,9928 1144,10328"/>
            </emma:interpretation>
          </emma:emma>
        </inkml:annotationXML>
        <inkml:traceGroup>
          <inkml:annotationXML>
            <emma:emma xmlns:emma="http://www.w3.org/2003/04/emma" version="1.0">
              <emma:interpretation id="{1698005E-B439-4079-AB00-1169319DF030}" emma:medium="tactile" emma:mode="ink">
                <msink:context xmlns:msink="http://schemas.microsoft.com/ink/2010/main" type="inkWord" rotatedBoundingBox="1077,9333 3198,9192 3264,10187 1144,10328"/>
              </emma:interpretation>
              <emma:one-of disjunction-type="recognition" id="oneOf0">
                <emma:interpretation id="interp0" emma:lang="en-US" emma:confidence="1">
                  <emma:literal>As</emma:literal>
                </emma:interpretation>
                <emma:interpretation id="interp1" emma:lang="en-US" emma:confidence="0">
                  <emma:literal>An</emma:literal>
                </emma:interpretation>
                <emma:interpretation id="interp2" emma:lang="en-US" emma:confidence="0">
                  <emma:literal>At</emma:literal>
                </emma:interpretation>
                <emma:interpretation id="interp3" emma:lang="en-US" emma:confidence="0">
                  <emma:literal>Al</emma:literal>
                </emma:interpretation>
                <emma:interpretation id="interp4" emma:lang="en-US" emma:confidence="0">
                  <emma:literal>Ad</emma:literal>
                </emma:interpretation>
              </emma:one-of>
            </emma:emma>
          </inkml:annotationXML>
          <inkml:trace contextRef="#ctx0" brushRef="#br0">-15 1006 33,'0'0'15,"0"0"0,-4 22 1,4-22-6,0 0 1,0 0 0,0 0-1,0 0 0,0 0-2,13-28 1,-4 3-1,4-8-1,3-15-1,8-12-1,3-12-2,4-12-1,3-11 0,6 0 0,-2 0 0,2 8-1,-5 7 0,-4 11 1,-4 17-1,-5 9 0,-6 15 0,-3 10 0,-13 18 0,11-16-1,-11 16 1,0 0-1,11 34 0,-6 1 1,-1 14-1,-1 10 0,1 19 1,2 13 0,-5 3-1,1-4 1,-2-7-1,0-9 1,4-10-1,-2-19-1,-1-12 0,3-15-2,-4-18-2,0 0-4,15 16-10,-15-16-8,0 0-1,1-18 0,-10 0 1</inkml:trace>
          <inkml:trace contextRef="#ctx0" brushRef="#br0" timeOffset="257.0147">201 561 49,'0'0'20,"0"0"1,0 0 1,0 0-11,0 0-2,31-22-2,-9 18 0,5-1-3,6 1-6,5-1-12,11 5-8,-6-9 1,12 9-2,-6-9-1</inkml:trace>
          <inkml:trace contextRef="#ctx0" brushRef="#br0" timeOffset="1209.0689">922 460 50,'0'0'20,"0"0"1,0 0 0,0 0-11,0 0-2,26 5-1,-8-3 0,4-2-2,9 5 0,0-3-2,9 2 0,-1-4 0,5 0-1,3 0-1,1 0 0,1 0 0,-4 0-1,6-2 1,-2 2-1,4 0 1,-6 0-1,2-2 2,-5-2-1,1 1 1,-5-1-1,-5-5 0,-1 2 0,-10-2 1,-2 0-1,-8 2 0,-14 7-1,22-10 1,-22 10 0,0 0 0,0 0 0,0 0 0,9-18 0,-9 18 0,-7-19 0,7 19 0,-9-29 0,-4 9 0,0 2 0,-5-6-1,-2 6 1,-4 2 1,1 1-1,-5 3 0,5 1 0,1 2 0,4 1 0,18 8 1,-27-7-2,27 7 0,0 0 0,0 0 0,0 0 0,0 0-1,0 0 0,27 0 1,-9 7 0,4 2 0,5 1 0,-1-1 0,3 0 0,0-2 0,0 2 0,0 4 0,-4-3 0,-1-2 0,-2 2 0,-2-2 0,0 3 0,-20-11 0,27 12 0,-27-12 0,18 7 0,-18-7 0,0 0 0,0 0 0,15 13 0,-15-13 0,0 0 0,5 25 0,-5-25 1,-5 28-1,-1-7 0,-3 3 0,2 3 1,-8 4-1,-1 5 0,-6-4 0,-3 8-1,3 0-4,-4-7-15,10-10-8,5-7-1,11-16 0,0 0-1</inkml:trace>
        </inkml:traceGroup>
        <inkml:traceGroup>
          <inkml:annotationXML>
            <emma:emma xmlns:emma="http://www.w3.org/2003/04/emma" version="1.0">
              <emma:interpretation id="{E74446E5-778D-4824-B8D3-2D56F9EA298D}" emma:medium="tactile" emma:mode="ink">
                <msink:context xmlns:msink="http://schemas.microsoft.com/ink/2010/main" type="inkWord" rotatedBoundingBox="4146,9229 7108,9032 7160,9821 4199,10018"/>
              </emma:interpretation>
              <emma:one-of disjunction-type="recognition" id="oneOf1">
                <emma:interpretation id="interp5" emma:lang="en-US" emma:confidence="0">
                  <emma:literal>BCC</emma:literal>
                </emma:interpretation>
                <emma:interpretation id="interp6" emma:lang="en-US" emma:confidence="0">
                  <emma:literal>Bed</emma:literal>
                </emma:interpretation>
                <emma:interpretation id="interp7" emma:lang="en-US" emma:confidence="0">
                  <emma:literal>Bee</emma:literal>
                </emma:interpretation>
                <emma:interpretation id="interp8" emma:lang="en-US" emma:confidence="0">
                  <emma:literal>Be</emma:literal>
                </emma:interpretation>
                <emma:interpretation id="interp9" emma:lang="en-US" emma:confidence="0">
                  <emma:literal>Bec</emma:literal>
                </emma:interpretation>
              </emma:one-of>
            </emma:emma>
          </inkml:annotationXML>
          <inkml:trace contextRef="#ctx0" brushRef="#br0" timeOffset="2309.1321">2994-7 55,'0'0'21,"0"0"1,-7-16-1,7 16-11,12-20-3,6 9-1,2 2-1,6 2-2,3-1-1,4 6 1,1 1-1,-1 6 0,-4 4 1,-2 6-1,-7 3 1,-7 5-1,-6 1 0,-7 6 0,-9-1-1,-2 4 1,-9-4-1,4-2 0,-4-5 0,5-1-1,-1-8 0,16-13 0,0 0 0,-15 18-1,15-18 0,19 7 1,-1-5 0,4 4-1,1 5 2,6-1-1,-1 5 0,-1 5 1,-2 0 1,-3 3-1,-9 6 2,-4 4-1,-11-3 0,-5 5 1,-13-4-1,-9 3 0,-2-7-2,-11-7-6,-3-6-21,6-10 0,-6-20-2,14-4 0</inkml:trace>
          <inkml:trace contextRef="#ctx0" brushRef="#br0" timeOffset="1833.1046">3039-47 22,'0'0'16,"0"0"1,0 0 0,0 0-2,18 5-1,-18-5-2,11 31-1,-5-7-1,-3 10-2,3 11 0,-6 8-2,4 8-1,-4 1-2,0 3 0,0-5-1,-2-6-1,2-5-1,2-15-1,-1-10-1,-1-24-5,0 0-7,0 0-10,11-49 0,-3 11-1,-8-15 1</inkml:trace>
          <inkml:trace contextRef="#ctx0" brushRef="#br0" timeOffset="3713.2123">3792 172 33,'0'0'14,"0"0"2,0 0 1,0 0-9,20 13 1,1-10 1,5 1 0,5-2 0,9 1-2,3-6 0,6 6-2,0-3-1,4 4-1,-2-2-1,0-1-1,-2 5 0,5-4 0,-6 1 0,8 1 0,-3-8-1,5 1 1,0-3 0,2-1-1,-6-2 0,-3 2 0,-2 0-1,-10-1 1,-9 8 0,-2-3-1,-12 1 1,-16 2-1,16 0 2,-16 0-1,0 0 1,0 0-1,0 0 1,-1-16-1,1 16 1,-22-22-1,7 7-1,-8 3 1,-3-10-1,-5 4 0,0 0 0,1 7 1,-1-5-1,2 3 1,1 2-1,6 2 1,6 4 0,16 5 0,-22-7-1,22 7 0,0 0 0,0 0 0,0 0 0,0 0-1,8 23 1,-8-23-1,29 24 1,-11-8 0,4 0 0,5-1 0,2 1 0,2-3 0,3 3 1,-1 0-1,3-3 0,1-4 0,-1 3 0,-3-3 0,0 2 0,-8-3 0,-1-1 0,-4-4 0,-20-3 1,21 8-1,-21-8 1,0 0 0,-7 18-1,7-18 1,-27 18-1,9-2 1,-8 0-1,1 2 0,-6 4 0,-5 4 1,1 4-1,-1 1 0,-2 2 0,7-6-1,3-2-2,7-5-3,21-20-9,-4 16-12,17-34-1,14-4-1,9-10 1</inkml:trace>
          <inkml:trace contextRef="#ctx0" brushRef="#br0" timeOffset="4388.251">5874-34 31,'0'0'19,"0"0"1,0 0 1,0 0-5,0 0-2,0 0-1,0 0-3,0 0-1,-4-24-3,4 24 0,-11-22-1,11 22 0,-27-23-1,5 14 1,-1 7-1,-12 0-1,-1 10 0,-6 2 0,-5 7-1,1 8 0,-1 8-1,-2 6 0,5 8 0,6 6-1,9 8 1,15 3-1,6 3 1,18-4 0,11-9-1,21-9 1,9-7-1,13-14 1,6-15 0,1-7-1,-2-8 1,-1-5-1,-12-1 0,-14 3-1,-8-2-4,-6 9-15,-10 6-9,-18-4 0,0 0-1,0 0 0</inkml:trace>
        </inkml:traceGroup>
      </inkml:traceGroup>
    </inkml:traceGroup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6:11:58.3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543CF38-6C15-429F-8639-DD6440ADA3BC}" emma:medium="tactile" emma:mode="ink">
          <msink:context xmlns:msink="http://schemas.microsoft.com/ink/2010/main" type="inkDrawing" rotatedBoundingBox="13694,11090 22553,10323 22919,14554 14061,15321" semanticType="enclosure" shapeName="Other">
            <msink:destinationLink direction="to" ref="{6FCE6DF1-EA72-4E37-AF22-522AF52DAA85}"/>
            <msink:destinationLink direction="with" ref="{A3B92B20-A238-462C-BF0B-230BB829CD48}"/>
            <msink:destinationLink direction="with" ref="{3EE63CE2-A48D-4342-A0E1-80353F4D0B9F}"/>
            <msink:destinationLink direction="with" ref="{A6B14F86-5CA8-4E09-82C8-BD6200E14AA9}"/>
            <msink:destinationLink direction="with" ref="{592E60F0-B759-4B86-AA79-AEF6288DD27F}"/>
            <msink:destinationLink direction="with" ref="{06336419-6F37-406E-B6A4-EBE7677C06DD}"/>
            <msink:destinationLink direction="with" ref="{0A78EA6E-82F6-45F9-B0FF-87E5B7A2829A}"/>
            <msink:destinationLink direction="with" ref="{D5EAB5CC-0545-43E6-8247-D95B59C0FB58}"/>
            <msink:destinationLink direction="with" ref="{95EFDCC3-2A6F-4A6B-8E00-426B41716DF3}"/>
            <msink:destinationLink direction="with" ref="{97C1EC2A-13C7-49B5-8082-A347E60A2D78}"/>
          </msink:context>
        </emma:interpretation>
      </emma:emma>
    </inkml:annotationXML>
    <inkml:trace contextRef="#ctx0" brushRef="#br0">1328 1430 24,'0'0'9,"0"0"1,0 0 0,0 0-2,0 0-1,0 0 0,0 0-1,0 0 2,4 20-1,-4-20 1,1 26-1,1-5 0,-2 8 0,2 7-1,-2 2-1,0 9-1,2-1-1,0 8 0,-1 6-1,3 7 1,-4-2-2,2 9 1,-2 2-1,0 3 0,-2 1 1,4 1-1,-4-6 1,2-1-1,2-2 1,0 0-1,1-6 1,-1 0-1,0-2-1,3-3 1,-3 4 0,4-1-1,-4-1 0,-2-3 1,-2 3-1,-2 0 1,2-3 0,-1 0 0,-1-8 0,-1 1 0,3-5 1,0-4-1,-2-6 0,4 2 0,0-1 0,0 1 0,4 5 0,-4-8-1,0 4 0,0-3 0,-4-5 1,4-4 0,-2-6 0,1-1-1,1-22 1,-6 20 1,6-20-1,0 0-1,0 0 1,0 0-1,0 0 0,0 0 0,17 14 0,-17-14 1,23 4-1,-5-2 0,6-2 0,5 2 0,0-1 1,7 1-1,6-2 0,7 0 0,2-2 1,9 1-1,-2 1 0,2-2 0,6 0 0,1 0 1,0 2-1,0-2 0,-1 1 0,-1 2 0,6-2 1,0-1-1,3 2 0,5 0 0,-3-2 0,-2 4 0,1-2 0,-2-2 0,-6 0 0,-4-2 0,-3-1 1,-1-6-1,-5-1 0,-1-8 0,3 2 0,0-2 1,-1 2-1,-1-1 1,-3 5-1,2 1 2,-4 6-2,0 5 1,-3 4-1,-1 0-1,2-2 1,0 0 0,8-2 0,3-2 0,4 1 0,2-3 0,1 1 0,-3 0 0,3 1 0,1 0 0,-6 3 0,-1 1 0,1-2 0,0-2 0,0-1 0,4 1 0,-4-1 0,5-1 0,3-1 0,-3 2 0,2-1 0,2-1 0,2 3 0,-4 1-1,1-3 1,-3 3-1,0-1 1,-3-3 0,4 1-1,-3 1 1,1-2 0,-2-1 0,1 1 0,1 2 0,-1-2 0,-1 1 0,-2 1 0,0-1 0,2-1 0,-2 0 0,0 0 0,0-2 0,-2-1-1,0 3 1,-2 2 0,-1-1 0,-4 3 0,0 3 0,-6 2 0,1 1-1,1 4 1,-2 1 0,-1-5 0,-2 6 0,-1-1 0,-1-1-1,0-4 1,4 5 0,-4-3 0,0 0 1,4 1-2,-4-1 2,3-1-1,-5 1 0,4 1 0,-6-1-1,-3 1 1,-2-5 0,-2 1 0,-7 0 0,-2-2 0,-20 0 0,25 0 0,-25 0 1,0 0-1,19-11 0,-19 11 0,1-23 0,-1 1 0,6-7 0,-6-3 0,3-6 0,1-6 0,-2-1 0,-2-6 0,0-1 0,0-1 0,-4-5 0,-1-7 0,-2-2-1,-1-3 1,-4-6 0,1 2 0,-4 1 0,6 1-1,0 5 2,2 0-1,1 2 0,1-4-1,3-5 1,0-4 0,-2-7-1,-3-3 1,-2-3-1,-4 6 1,6 4-1,-4 8 1,2 10 0,-4 11 0,4 12 0,-2 6 0,8 3 0,-3 7 0,1-6-1,-2 6 1,3-1-1,0-2 0,3-2 2,-5 2-2,2 1 1,-1 6 0,0 4 1,1 0-2,4 16 2,-13-18-1,13 18-1,0 0 1,0 0-1,0 0 0,-9-18 1,9 18-1,0 0 0,-2-20 1,2 20-1,-3-18 1,3 18 0,-8-17 0,8 17 0,0 0-1,0 0 0,0 0 0,0 0-2,0 0-2,-14 18-9,14-18-11,0 22-1,0-22 0,0 0 0</inkml:trace>
    <inkml:trace contextRef="#ctx0" brushRef="#br0" timeOffset="-7511.4296">34 137 14,'0'0'10,"-25"-5"0,25 5 0,-17 5 0,17-5 0,0 0 0,0 0-2,-9 20 1,9-20 0,8 25 0,-5-7 0,1 6 0,-1 8-1,-1 15-1,-2 2 0,0 9-2,-2 7-1,4 2 0,-2 4-1,4 1 0,-2-1-1,5-3 1,-3 5-1,3-5 0,-5-2 0,0 1 0,3-11 0,-5 0 0,2-11-1,-2-5 1,5-13-1,-3-5 0,-2-22 0,9 25 0,-9-25 0,0 0 0,18 13 0,-18-13 0,0 0-1,26 12 1,-26-12-1,36 15 1,-12-6-1,12-2 1,0 0 0,13 0-1,10-5 1,8 0 0,7-2-1,8-2 0,5 2 1,2 0-1,8-2 0,3 2 0,1-1 0,3 1 0,0 0 0,5-4 0,3 2 0,-1-3 0,0-1 0,0 1 0,1-1 0,-3 1 1,-1 1-1,-3-1 0,-7 0 0,4 1 1,1-1-1,-3 1 0,2 0 0,-4-1 0,0-1 0,-5 1 0,3 1 0,-1-3 0,-4 0 1,1 2-1,-3-1 0,1-3 0,4 2 0,4-2 0,0 3 0,2-1 0,-2 5 0,-1-1 0,-7 1 0,3 0 0,-2 0 0,-4 2 1,-1-2-1,3 1 0,2-3 0,5 0 0,2 4 0,0 0 0,0 2 0,0 0 0,2-4 0,-3 4 0,-8-2 0,0 0 0,-11 0 0,2-4 0,0 3 0,0-3 0,-6 4 0,1 2 0,-1 0 0,1-2 0,-1 1 0,1 3 0,-3-4 0,-4 4 0,4-3-1,3-1 1,-8 0 0,6 0 0,-6 0 0,0-3 0,4 1 0,-4 0 0,-5-1 0,-2-1 0,-2 0 0,2 1 0,-4 1 0,-1 2-1,-4-4 1,0 2 0,0 1 0,1-3 0,-1 2 0,0-3 0,-4-1 0,2 3 0,4 1-1,0 0 1,-2 4-1,-2 2 1,-4 1-1,2 0 1,-3-1 0,-4 3-1,-6-3 1,-1 0 0,0-4 0,-4 1 0,0-1 0,-2-1 0,-1 1 0,-1-2 0,-1 4 0,1-2 0,-5 1 0,0 1 0,0 0 0,-2-2 0,2 0 0,-1 2 0,-1-2 0,-2 0 0,4 0 0,-2 0 0,-1 0 0,-1 0 0,-16 0 0,27-4 0,-27 4 0,26-3 0,-26 3 0,16-2 1,-16 2-1,0 0 0,0 0 1,18-2-1,-18 2 1,0 0-1,0 0 1,0 0-1,24-20 0,-24 20 0,22-14 0,-22 14 0,21-20 0,-21 20 0,20-17 1,-20 17-1,11-18 0,-11 18 1,4-30-1,-8 2 1,1-1-1,-3-3 0,-3-10 0,4-3 0,-4-4 0,1 0 0,1 2 0,0 4 0,-2 0 0,1-1 0,-6 4 1,5 2-1,-4-1 0,6-5 0,-6-7 0,4 1 1,-4-4-2,4 1 2,2 2-2,3 4 2,-1 8-2,-2 1 2,1 11-2,2 7 1,1 3 0,3 17 0,-4-20 0,4 20 0,-3-16 0,3 16 0,0-16 0,0 16 0,0 0-1,-4-25-4,4 25-15,0 0-11,0 0 1,-20-11-2,20 11 0</inkml:trace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7:41:44.5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6118F37-20D8-4A6F-9A78-60C0CCCB18F9}" emma:medium="tactile" emma:mode="ink">
          <msink:context xmlns:msink="http://schemas.microsoft.com/ink/2010/main" type="writingRegion" rotatedBoundingBox="15241,8360 21124,8690 20983,11209 15100,10879"/>
        </emma:interpretation>
      </emma:emma>
    </inkml:annotationXML>
    <inkml:traceGroup>
      <inkml:annotationXML>
        <emma:emma xmlns:emma="http://www.w3.org/2003/04/emma" version="1.0">
          <emma:interpretation id="{F740D548-41BB-46A5-9682-6368FD9B2AF6}" emma:medium="tactile" emma:mode="ink">
            <msink:context xmlns:msink="http://schemas.microsoft.com/ink/2010/main" type="paragraph" rotatedBoundingBox="15241,8360 21124,8690 20983,11209 15100,108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3F821DA-32F0-43DF-91ED-9921A35ED98C}" emma:medium="tactile" emma:mode="ink">
              <msink:context xmlns:msink="http://schemas.microsoft.com/ink/2010/main" type="line" rotatedBoundingBox="15241,8360 21124,8690 20995,10986 15112,10656">
                <msink:destinationLink direction="with" ref="{75A1F4EC-E560-43CB-A877-4B23191649C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2F2094C-A7F1-42E7-9E8D-2A332079F95C}" emma:medium="tactile" emma:mode="ink">
                <msink:context xmlns:msink="http://schemas.microsoft.com/ink/2010/main" type="inkWord" rotatedBoundingBox="17316,8476 21124,8690 20995,10986 17187,10772">
                  <msink:destinationLink direction="with" ref="{77DC6CFC-859F-4969-8A93-D793B13E9226}"/>
                </msink:context>
              </emma:interpretation>
              <emma:one-of disjunction-type="recognition" id="oneOf0">
                <emma:interpretation id="interp0" emma:lang="en-US" emma:confidence="0">
                  <emma:literal>'Faeroe</emma:literal>
                </emma:interpretation>
                <emma:interpretation id="interp1" emma:lang="en-US" emma:confidence="0">
                  <emma:literal>'Faeroes</emma:literal>
                </emma:interpretation>
                <emma:interpretation id="interp2" emma:lang="en-US" emma:confidence="0">
                  <emma:literal>'Faeroe/</emma:literal>
                </emma:interpretation>
                <emma:interpretation id="interp3" emma:lang="en-US" emma:confidence="0">
                  <emma:literal>'Faeroes/</emma:literal>
                </emma:interpretation>
                <emma:interpretation id="interp4" emma:lang="en-US" emma:confidence="0">
                  <emma:literal>'*ratio/</emma:literal>
                </emma:interpretation>
              </emma:one-of>
            </emma:emma>
          </inkml:annotationXML>
          <inkml:trace contextRef="#ctx0" brushRef="#br0">1430 69 31,'0'0'18,"16"-18"0,-16 18 2,0 0-5,0 0-2,20-11 0,-20 11-1,0 0 0,0 0-1,0 0 0,0 20-2,2 3-2,-6 2-2,4 8-1,-3 3-1,1 8-1,-4-3-1,3 6 0,-1-3-1,-3-6 0,3-2-2,-1-11-1,6-1-6,-1-24-11,0 0-8,0 0-2,0 0 1,19-20 0</inkml:trace>
          <inkml:trace contextRef="#ctx0" brushRef="#br0" timeOffset="410.0232">1679 154 56,'0'0'23,"0"0"0,0 0 1,-24 3-12,24-3-3,-15 33 0,6-13-2,6 9-2,-3-2-1,8 5 0,-2 1-2,11-1 1,0 1-1,5-8-1,6-7 1,5-10-1,2-5 0,0-10 0,-1-7 0,-5-12 0,-5-4 0,-5-8 0,-11 1 0,-4-1 0,-7 0 0,-7 4-1,-4 9 1,-4 3-2,2 9 0,-3 2-5,9 13-5,-4 2-12,20-4-5,0 0 0,0 0 0,0 0 1</inkml:trace>
          <inkml:trace contextRef="#ctx0" brushRef="#br0" timeOffset="784.0448">2040 136 65,'-22'5'25,"22"-5"0,-27 9 0,11-4-13,16-5-1,-29 31-3,18-9-2,0 1-4,4 6 0,5-5-1,4-1 0,3-3 0,8-3-1,3-10 1,6-5-1,2-10 1,1-4-1,0-1 0,-1-7 1,-6-2-1,-1-1 1,-10-1 0,-4 1-1,-8 1 1,-4 4-1,-7 2 0,-3 1-2,-1 10-4,-3 0-12,-4-5-9,27 10 0,-33-5 0,33 5 0</inkml:trace>
          <inkml:trace contextRef="#ctx0" brushRef="#br0" timeOffset="1162.0665">2180-94 60,'0'0'23,"-11"16"-1,11-16 1,-25 13-13,25-13-3,-6 31-1,10-15-1,-4-16-2,20 27-1,-20-27 0,33 14 1,-17-10-1,0-2 0,-16-2 1,24-15-1,-24 15 0,7-18 0,-7 18 0,-9-27-1,9 27 0,-23-23 0,3 15-1,-2 3-2,2 5-3,-4-2-8,4 0-13,20 2 0,0 0-1,0 0 1</inkml:trace>
          <inkml:trace contextRef="#ctx0" brushRef="#br0" timeOffset="7321.4185">2658 99 50,'-2'-18'23,"2"18"0,0 0 1,-3-16-8,3 16-3,0 0-3,1-16-3,-1 16-1,0 0-1,0 0-1,0 0-1,-25-11 0,25 11 0,-29 13-2,9 5 1,-2-2-1,0 7 0,-1 3 1,3 3-1,3 0 1,8 1 0,6-4 0,8-5-1,8-2 1,9-5-1,3-5 0,8-7-2,5-8-2,0-10-11,0-6-15,4 6-1,-9-9 0,-4 10 0</inkml:trace>
          <inkml:trace contextRef="#ctx0" brushRef="#br0" timeOffset="9126.522">1826-311 45,'0'0'22,"0"0"1,0 0 0,0 0-5,0-16-5,0 16-3,22-28-3,-6 8-2,9-10-1,4 1-2,6-9-1,9-4-3,-1-1-11,-1-4-11,11 16-1,-15-3 1,4 17-2</inkml:trace>
          <inkml:trace contextRef="#ctx0" brushRef="#br0" timeOffset="9777.559">2436-266 41,'0'0'21,"0"0"2,0 0 0,20-27-6,-3 11-4,8-4-2,2-6-4,6-6-1,3-1-3,4-1-5,-1-8-9,8 6-12,-13-9 0,14 5-1,-18-2-1</inkml:trace>
          <inkml:trace contextRef="#ctx0" brushRef="#br0" timeOffset="11135.637">2956-62 27,'0'0'18,"0"0"2,4-16 0,-4 16-3,14-32-2,-1 10-3,3-11-1,10 4-2,-1-7-2,6-4-2,5-7-1,2-7-1,4-2-2,4-7-3,-3 5-5,-1-4-10,-9-5-7,12 15 0,-14-8 0,5 26-1</inkml:trace>
          <inkml:trace contextRef="#ctx0" brushRef="#br0" timeOffset="-5.384E6">-337 43 35,'0'0'18,"0"0"2,0 0-1,0 0-4,0 0-2,0 0-2,0 0-2,0 0-2,22-1-1,-2 1-1,11 0 1,7-4-1,11 4-2,6-7 0,10-1 0,2 1-1,4 2-1,-2-2 0,-3 3-1,-12-2 0,-8 3-1,-10 6-2,-10-3-2,-10 6-6,-16-6-10,0 0-4,0 0-1,-22 16 1,22-16 0</inkml:trace>
          <inkml:trace contextRef="#ctx0" brushRef="#br0" timeOffset="-5.38046E6">-264-219 17,'0'0'14,"0"0"0,0 0 1,15-16-1,-15 16-3,11-18-1,-11 18 0,21-33-2,-3 11-1,6-5-1,0-11-1,5-2-1,4 1 0,-1-7-2,5 3 0,1 1-1,-4 3-1,-1 6-3,-4 6-3,0 7-4,0 11-11,-12-5 0,4 17 0,-21-3-1</inkml:trace>
          <inkml:trace contextRef="#ctx0" brushRef="#br0" timeOffset="-5.38372E6">81 0 38,'0'0'21,"0"0"0,0 0 1,-23 16-3,23 4-5,-4 5-3,0 12-3,3 1-3,-1 9-1,-4 7-1,1 0-1,1 2 0,-3-9-1,0-3 0,1-10-1,3-5-2,-3-4-2,4-8-3,2-17-9,9 21-8,-9-21 0,17 6-1,-17-6 2</inkml:trace>
          <inkml:trace contextRef="#ctx0" brushRef="#br0" timeOffset="-5.3832E6">477 401 37,'-1'-21'16,"1"21"-1,0-20 1,0 20-7,-2-15 1,2 15-2,0 0 1,-18-20-1,18 20 0,-24-1-1,24 1-1,-33 14-1,12-1-1,-5 9-2,2-1 0,3 5-1,4-1 1,3 0-2,1-1 0,8-6 1,8 0 0,-3-18-1,22 13 1,-2-15 0,4-5-1,-1-8 1,6-5 0,-1 0-1,-3-1 1,-3-1-1,-6 0 0,2 2 1,-18 20-1,19-23 1,-19 23-1,0 0 0,0 0 0,0 0 0,14 23 0,-12 1 0,3-1-2,4 6-6,4 4-16,-4-15 0,11 2-2,-20-20 1</inkml:trace>
          <inkml:trace contextRef="#ctx0" brushRef="#br0" timeOffset="-5.37984E6">590-279 20,'0'0'15,"0"0"1,0 0 0,0 0-3,0 0 0,13-18-2,-13 18-1,33-34-2,-10 3 0,6 2-2,4-7 0,3 0-3,2 1-2,2 3-7,-3 10-12,-12 2-3,2 22 0,-27-2-2,19 20 0</inkml:trace>
          <inkml:trace contextRef="#ctx0" brushRef="#br0" timeOffset="-3006.1719">759 329 46,'0'0'21,"0"0"0,0 0 1,0 0-7,0 0-3,20-16-1,-20 16-2,16-2-2,-16 2-1,30-2-1,-9 4 0,1-2-1,2 2-1,-1-2 0,5 2-3,1-4 0,-6 0-4,6 4-8,-9 0-15,-20-2 0,24-4-1,-24 4 1</inkml:trace>
          <inkml:trace contextRef="#ctx0" brushRef="#br0" timeOffset="-2710.155">792 501 44,'0'0'22,"0"0"1,0 0 2,0 0-6,0 0-4,0 0-3,0 0-3,18-9-3,-18 9-1,29-7-2,-7 3-1,5 2-3,-1-3-5,4-1-20,7 10 0,-8-9-1,7 6 0</inkml:trace>
          <inkml:trace contextRef="#ctx0" brushRef="#br0" timeOffset="8080.4622">1275 1333 25,'0'0'16,"0"0"2,0 0 0,0 0-1,-16 0 0,16 0-1,0 0-3,7-22-1,-7 22-3,18-30-1,-1 6-1,4-10-2,14-4-1,-2-11-2,8 0 0,1-7-1,4 5 0,-1 1-3,-7 4-3,6 12-9,-8 11-13,-16 3 0,6 16-1,-26 4 1</inkml:trace>
          <inkml:trace contextRef="#ctx0" brushRef="#br0" timeOffset="8477.4848">1846 1389 30,'0'0'19,"0"0"1,22-22 2,-13-3-4,12-9-2,8-12-1,2-6-2,11-6-3,4-7-3,3 2-3,7-1-4,-5 1-16,0 2-9,7 12-1,-11-4 0,8 10 0</inkml:trace>
          <inkml:trace contextRef="#ctx0" brushRef="#br0" timeOffset="12420.7105">3090 546 22,'0'0'14,"15"-14"2,-15-4 0,0 18-3,16-22-1,-16 22 0,24-29-1,-10 9-1,6 2-1,-3-11-1,6-2-1,5-7-2,1-3-2,2-6-2,-2 0-3,7-2-5,-5 4-8,-9-6-8,7 20-1,-15 0 0,5 17 0</inkml:trace>
          <inkml:trace contextRef="#ctx0" brushRef="#br0" timeOffset="-5.38508E6">-1957-783 12,'0'0'12,"0"0"0,-8-18 0,8 18-3,0 0-1,0 0 0,0 0-2,0 0-1,0 0 0,0 0 0,0 0 0,0 0 0,0 0-1,0 0-2,0 0 0,0 0-1,0 0 0,0 0 0,-5 19 0,5-19 0,-18 37 0,3-10 0,-3 9 1,-2 13-1,-6 0 0,1 3 1,3-5-1,-1 0 1,1 0-1,-2-5 0,1 3-1,-3-3 1,1 1-1,-6 4-1,-2 2 0,0 9-2,4-11-3,9-4-6,9-1-8,4-22 1,18-2-1,-11-18 1</inkml:trace>
        </inkml:traceGroup>
      </inkml:traceGroup>
      <inkml:traceGroup>
        <inkml:annotationXML>
          <emma:emma xmlns:emma="http://www.w3.org/2003/04/emma" version="1.0">
            <emma:interpretation id="{50647205-FEB7-425D-B99C-44D93ABC2C79}" emma:medium="tactile" emma:mode="ink">
              <msink:context xmlns:msink="http://schemas.microsoft.com/ink/2010/main" type="line" rotatedBoundingBox="16177,10092 20836,9922 20870,10859 16211,11029">
                <msink:destinationLink direction="with" ref="{243C1858-0F23-4FA6-84A3-E6634C19DEC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20DF018-90CC-4573-904B-B4820FEA27C1}" emma:medium="tactile" emma:mode="ink">
                <msink:context xmlns:msink="http://schemas.microsoft.com/ink/2010/main" type="inkWord" rotatedBoundingBox="16228,10054 18256,10102 18234,11020 16207,10972">
                  <msink:destinationLink direction="with" ref="{3605AC55-5969-4914-9D9C-A4B33D072FDC}"/>
                  <msink:destinationLink direction="with" ref="{A3B92B20-A238-462C-BF0B-230BB829CD48}"/>
                  <msink:destinationLink direction="with" ref="{3EE63CE2-A48D-4342-A0E1-80353F4D0B9F}"/>
                  <msink:destinationLink direction="with" ref="{A6B14F86-5CA8-4E09-82C8-BD6200E14AA9}"/>
                  <msink:destinationLink direction="with" ref="{592E60F0-B759-4B86-AA79-AEF6288DD27F}"/>
                </msink:context>
              </emma:interpretation>
              <emma:one-of disjunction-type="recognition" id="oneOf1">
                <emma:interpretation id="interp5" emma:lang="en-US" emma:confidence="0">
                  <emma:literal>in</emma:literal>
                </emma:interpretation>
                <emma:interpretation id="interp6" emma:lang="en-US" emma:confidence="0">
                  <emma:literal>In</emma:literal>
                </emma:interpretation>
                <emma:interpretation id="interp7" emma:lang="en-US" emma:confidence="0">
                  <emma:literal>///</emma:literal>
                </emma:interpretation>
                <emma:interpretation id="interp8" emma:lang="en-US" emma:confidence="0">
                  <emma:literal>on</emma:literal>
                </emma:interpretation>
                <emma:interpretation id="interp9" emma:lang="en-US" emma:confidence="0">
                  <emma:literal>//</emma:literal>
                </emma:interpretation>
              </emma:one-of>
            </emma:emma>
          </inkml:annotationXML>
          <inkml:trace contextRef="#ctx0" brushRef="#br0" timeOffset="-5.38125E6">-1385 1422 33,'0'0'15,"13"-35"2,-13 35 1,23-41-6,-1 6-2,3-10 1,10-13-1,5-7-2,9-4 0,2 2-2,5-10-1,1 8-3,-1 4-4,-5 1-8,-9 10-12,-1 16-1,-12-9-1,6 13 0</inkml:trace>
          <inkml:trace contextRef="#ctx0" brushRef="#br0" timeOffset="-5.37914E6">-435 1485 30,'0'0'14,"4"-24"0,-4 24-1,0 0-2,25-25-3,-12 3 0,2-5-1,6-7 0,3-6-1,7-9 0,0 0-2,5-1-1,-3 5-4,0 7-4,-3 0-10,1 21-4,-12-3 0,2 20-1,-21 0 0</inkml:trace>
          <inkml:trace contextRef="#ctx0" brushRef="#br0" timeOffset="-5.37856E6">290 1411 31,'9'-20'15,"-12"0"2,3 20 0,18-29-6,-5 15 0,1-8-1,1 0-1,3-3-1,-4 1-2,5 4 0,-5-5-1,2 3 0,1-5-3,3 4 0,-2-6-1,4 0-1,0 0 0,1 0-2,4 2-6,-1 5-15,-10-3 1,4 14-1,-12-7 0</inkml:trace>
        </inkml:traceGroup>
        <inkml:traceGroup>
          <inkml:annotationXML>
            <emma:emma xmlns:emma="http://www.w3.org/2003/04/emma" version="1.0">
              <emma:interpretation id="{1E6BEDEE-127F-4157-97BE-D75E66983BC0}" emma:medium="tactile" emma:mode="ink">
                <msink:context xmlns:msink="http://schemas.microsoft.com/ink/2010/main" type="inkWord" rotatedBoundingBox="20127,10027 20839,10001 20869,10832 20158,10858">
                  <msink:destinationLink direction="with" ref="{06336419-6F37-406E-B6A4-EBE7677C06DD}"/>
                  <msink:destinationLink direction="with" ref="{0A78EA6E-82F6-45F9-B0FF-87E5B7A2829A}"/>
                  <msink:destinationLink direction="with" ref="{D5EAB5CC-0545-43E6-8247-D95B59C0FB58}"/>
                  <msink:destinationLink direction="with" ref="{95EFDCC3-2A6F-4A6B-8E00-426B41716DF3}"/>
                  <msink:destinationLink direction="with" ref="{97C1EC2A-13C7-49B5-8082-A347E60A2D78}"/>
                </msink:context>
              </emma:interpretation>
              <emma:one-of disjunction-type="recognition" id="oneOf2">
                <emma:interpretation id="interp10" emma:lang="en-US" emma:confidence="0">
                  <emma:literal>//</emma:literal>
                </emma:interpretation>
                <emma:interpretation id="interp11" emma:lang="en-US" emma:confidence="0">
                  <emma:literal>X</emma:literal>
                </emma:interpretation>
                <emma:interpretation id="interp12" emma:lang="en-US" emma:confidence="0">
                  <emma:literal>"</emma:literal>
                </emma:interpretation>
                <emma:interpretation id="interp13" emma:lang="en-US" emma:confidence="0">
                  <emma:literal>f</emma:literal>
                </emma:interpretation>
                <emma:interpretation id="interp14" emma:lang="en-US" emma:confidence="0">
                  <emma:literal>Jr</emma:literal>
                </emma:interpretation>
              </emma:one-of>
            </emma:emma>
          </inkml:annotationXML>
          <inkml:trace contextRef="#ctx0" brushRef="#br0" timeOffset="-5.37561E6">2565 1348 27,'0'0'14,"0"0"2,0-26 1,0 26-6,15-38 0,1 9-2,6-7-1,5-11-1,6-4 0,3-8-1,8 1-1,0-9-1,-1 0-2,10-4 0,-2 6-2,-4 6-2,-5 4-3,-2 5-13,3 21-4,-14-6 0,8 23 0,-37 12 0</inkml:trace>
          <inkml:trace contextRef="#ctx0" brushRef="#br0" timeOffset="-5.3752E6">3098 1277 56,'0'0'23,"12"-36"1,-1 20 1,-7-4-12,7-8-3,9 7-3,-2-8-8,4 7-20,-2-10-2,9 1-2,-9-14 0</inkml:trace>
        </inkml:traceGroup>
      </inkml:traceGroup>
    </inkml:traceGroup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6:11:55.3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5A1F4EC-E560-43CB-A877-4B23191649CE}" emma:medium="tactile" emma:mode="ink">
          <msink:context xmlns:msink="http://schemas.microsoft.com/ink/2010/main" type="inkDrawing" rotatedBoundingBox="15014,8638 21171,8442 21249,10913 15092,11109" semanticType="scratchOut" shapeName="Other">
            <msink:sourceLink direction="with" ref="{03F821DA-32F0-43DF-91ED-9921A35ED98C}"/>
          </msink:context>
        </emma:interpretation>
      </emma:emma>
    </inkml:annotationXML>
    <inkml:trace contextRef="#ctx0" brushRef="#br0">9 0 17,'27'-4'12,"-27"4"1,19 2 0,-19-2 0,31-2-1,-11-1-1,9-1-1,3-5 0,6 2-2,6 0-1,5-6-1,2 4-1,2 0-1,5 4 0,2 1-1,2 6 0,5 1 0,6 3-1,-3 3 0,5 2 0,1-4-1,2 2 0,2-4 1,0-1-2,0 0 1,0-3-1,2 5 1,-6-3-1,1 7 0,-1-1 0,-7 1 0,0 3 0,-5-2 0,-3 0 0,3-6 1,-2 2-1,1-3 0,-3-4 1,8 0-1,-3 0 1,8 0-1,1 0 1,2 4-1,4-1 0,4 5 0,5-5 0,6 6 0,-1-5 1,8-2-1,1-1 1,5-4-1,1 1 0,0-5 1,0 0-1,-2-4 0,0 5 0,-5-1 0,-2 3 0,-8-1 0,-3 5 1,-7 0-1,-2-2 0,-7 6 0,1-4 0,1 0 1,-1 2-1,-1-2 0,-2 0-1,3 0 1,1-2 0,-2 2 1,1 0-1,-5 0 0,4 0 0,1-4 1,3 2-1,-6 1 1,3-5-1,-7 1 1,0 1-1,-1-1 1,-6-1-1,-6 4 0,-6 1 0,-3-1 0,-3 2 0,-9 2 0,-4-1 1,-13-1-1,2 2 1,-18-2 0,0 0 1,17 0-1,-17 0 1,0 0-1,0 0-1,0 0 1,0 0-1,0 0 0,-8 22 0,8-22 0,-9 23 0,4-4 0,-3 4 0,1 13 0,-6 6 0,4 7-1,-5 1 1,7 1 0,-3 7-1,-2-4 2,3 4-2,-4-6 2,6-1-1,-1 2 1,1 4 0,0 3-1,1 3 1,3 3-1,-1-7 1,1 5-1,3-3 1,0-3-1,-4-4 0,2-1 1,0-3-1,-5 5 1,2 1-1,-3-4 0,1 1 0,0-1 0,1-3 0,1 0 0,1-4-1,1-7 1,3-6 0,0-1 0,0-5 0,0 1 0,0-7 1,0-1-1,1 0 0,-1 0 0,0-19 0,-1 28 0,1-28 0,0 27 0,0-27 0,0 23 0,0-23 0,0 0 0,0 20 0,0-20 0,0 18 0,0-18 0,0 18 0,0-18 0,0 24 0,0-24 0,1 23 0,-1-23 0,2 20 0,-2-20 0,0 0 0,7 18-2,-7-18-5,0 0-20,0 0 0,11-16-1,-11 16 0</inkml:trace>
    <inkml:trace contextRef="#ctx0" brushRef="#br0" timeOffset="-1915.1095">56 0 19,'0'0'12,"0"0"1,0 0 0,0 0-4,-5 25-2,9-5 0,-6 0-1,4 6 0,-2 2 0,0 16 0,-2 1 0,-2 9-1,1 4-1,-1 2 0,4 3-1,-6 4 1,5 2-1,-3-6-1,2 2 0,0 4 1,2 0-1,-3 3-1,3 1 1,-2-7-1,0 5 1,-2-2-1,4 1 0,-1-5 1,-3 2-1,0-7 1,4 0 0,-1 1-1,-3-5 1,4-1 0,0-3-1,-2-1 0,4-8 0,-2 1 0,2-3 0,-4-7 0,2-5 0,0 0-1,0-3 0,0-1 1,0 2-1,0-2 0,0 3 0,0 1 0,2-2 1,1 0-1,-1-5 0,-2-3 1,0-2-1,0-17 0,2 27 1,-2-27-1,0 29 0,0-13 0,0 0 1,0 1-1,0-17 0,0 25-1,0-25-3,0 0-10,0 0-10,0 0 0,5-16 0,-10-8-1</inkml:trace>
    <inkml:trace contextRef="#ctx0" brushRef="#br0" timeOffset="6852.3919">44 1709 17,'0'0'12,"0"0"2,3-25 1,-3 25-2,20-36-2,2 9-1,2-18-1,12-8-2,6-12 0,11-13-2,5-19-1,7-8 0,2-7-1,1 1-1,-1 3 0,-5 5-1,-2 12 0,-10 10 0,-4 16 0,-1 3 0,-3 13-1,-6 4-1,3 3 0,-3 4-5,-1 8-7,-10-6-8,6 23 1,-22-3-1,-9 16 0</inkml:trace>
  </inkml:traceGroup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6:12:02.8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7DC6CFC-859F-4969-8A93-D793B13E9226}" emma:medium="tactile" emma:mode="ink">
          <msink:context xmlns:msink="http://schemas.microsoft.com/ink/2010/main" type="inkDrawing" rotatedBoundingBox="15382,10833 16719,8991 16788,9040 15451,10883" semanticType="strikethrough" shapeName="Other">
            <msink:sourceLink direction="with" ref="{62F2094C-A7F1-42E7-9E8D-2A332079F95C}"/>
          </msink:context>
        </emma:interpretation>
      </emma:emma>
    </inkml:annotationXML>
    <inkml:trace contextRef="#ctx0" brushRef="#br0">-2177 1348 31,'0'0'16,"0"0"1,0 0 0,21-26-5,-4 10-1,3-13-2,7-4-1,8-14-2,10-11 0,0-14-1,14-9-1,6-19 0,8-10 0,3-11-1,8-11 0,3-4-1,4 4 0,0 2-1,-2 10 0,-6 12-1,-7 14 1,-6 16 0,-14 18-1,-7 11 1,-15 17-1,-6 10-1,-12 6-2,-16 16-2,16-16-3,-16 16-6,19 1-10,-19-1 1,0 0-1,0 0 1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7T15:05:54.73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0032642-494E-432C-B54D-EF8542098A40}" emma:medium="tactile" emma:mode="ink">
          <msink:context xmlns:msink="http://schemas.microsoft.com/ink/2010/main" type="inkDrawing" rotatedBoundingBox="12330,4915 13524,2463 14102,2745 12908,5197" semanticType="callout" shapeName="Other">
            <msink:sourceLink direction="to" ref="{D62E8C48-2EA3-46F1-8A30-349AC74BDB03}"/>
            <msink:sourceLink direction="from" ref="{AB337869-B409-4FFA-88D0-1D820FFF66A6}"/>
          </msink:context>
        </emma:interpretation>
      </emma:emma>
    </inkml:annotationXML>
    <inkml:trace contextRef="#ctx0" brushRef="#br0">861 0 44,'-5'18'18,"-1"0"2,-10 2-1,5 7-5,-14 14-2,-6 8-2,-6 13-2,-6 8-4,-6 15-2,-9 9 0,-6 15-2,-9 8 1,-1 8-1,1-5-1,6-1 1,7-14-1,4-13 1,16-12 0,9-19 0,11-21-1,7-15-1,13-25-4,-2 22-11,2-22-4,15-22 0,-8-7 0,15 4-1</inkml:trace>
    <inkml:trace contextRef="#ctx0" brushRef="#br0" timeOffset="617.0353">1365 112 37,'0'0'17,"0"0"0,9 29 1,-20-11-5,2 7 0,-8 6-1,-6 7-4,-5 9-1,-10 13-2,0 6-2,-9 7-1,0 8 0,-10 6-1,1 7 1,-2 7-2,-4 4 1,-2 0 0,3-2 0,-3 4 0,4-4 0,6 0 1,-3-1 0,1-10 0,5-2 1,4 1-1,1-6 1,-1-6 0,7 1-1,-3-11 0,6-6 0,3-3-1,8-10-1,6-8 1,0-8-1,9-7 0,4-7 1,7-20-1,-11 22 0,11-22-2,0 0-6,0 0-18,7-16 0,-1-15-1,16 2 0</inkml:trace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7:24:53.9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FCE6DF1-EA72-4E37-AF22-522AF52DAA85}" emma:medium="tactile" emma:mode="ink">
          <msink:context xmlns:msink="http://schemas.microsoft.com/ink/2010/main" type="inkDrawing" rotatedBoundingBox="11209,11558 13640,11732 13605,12226 11174,12051" semanticType="callout" shapeName="Other">
            <msink:sourceLink direction="to" ref="{D543CF38-6C15-429F-8639-DD6440ADA3BC}"/>
            <msink:sourceLink direction="from" ref="{2439D2BE-2450-43AF-9279-297EA229A655}"/>
          </msink:context>
        </emma:interpretation>
      </emma:emma>
    </inkml:annotationXML>
    <inkml:trace contextRef="#ctx0" brushRef="#br0">12 61 10,'0'0'8,"-16"7"0,16-7 1,0 0-2,0 0 1,0 0 2,0 0-2,0 0 0,0 0 1,0 0 1,0 0-1,0 0 1,7 18-2,-7-18-1,16 6-1,-16-6 0,28 7-2,-10-2 1,2-5-1,2 4 0,3-2-1,4 3-1,0-3 0,4 2 0,0-1 0,3-3-1,-2-1 0,6-5 0,0-5-1,-5-1 1,5-1-1,0 0 1,-2-1 0,2 3-1,-4 4 1,2 1-1,-1 6 1,1-2-1,-2 1 1,1 1-1,3 0 0,0-2 0,-6 2 1,8-4-2,-6-1 1,1 3 1,-5 2-1,3 0 0,-4 2 0,0 1 0,-4 3 0,2-3 0,2 7 1,-6-1-1,3 0 0,-1-2 0,2 0 0,-4-2 0,4 3 0,0-3 0,1 1 0,-3-3 0,2 3 0,0 1 0,-2-5 0,0 3 0,4-3 0,-2 2 0,0-3 0,1 1 0,0-4 0,-2 2 0,3-1 0,-4 1 0,4 0 0,-2 1 0,-4-1 0,3 2 0,-3 2 0,2-2 0,-5-1 0,0 1 0,-6 0 0,1-2 0,-17 0 0,27 2 0,-27-2 0,20 0 0,-20 0 0,0 0 0,18 3 0,-18-3 0,0 0 0,18 6 0,-18-6 1,0 0-1,22 9 0,-22-9 0,0 0 0,16 2 0,-16-2-1,0 0 1,0 0 0,0 0 0,17 0 1,-17 0-1,0 0 0,0 0 0,0 0 0,16 5 0,-16-5 0,0 0 0,0 0 0,0 0-1,0 0 1,0 0 0,18 13 0,-18-13 0,0 0 0,17 7 1,-17-7-1,0 0 0,21 13 0,-21-13 0,0 0 0,18 7 1,-18-7-1,0 0 0,0 0 0,0 0 1,0 0 0,0 0 0,0 0 0,0 0 1,0 0-1,0 0 0,0 0 0,0 0 0,0 0-1,0 0 1,0 0 0,0 0 0,0 0-1,0 0 1,-9-18-1,9 18 1,-16-27-1,16 27 0,-27-35 0,12 14 0,-1-5 1,0 3-1,1 3 0,15 20 0,-27-27 0,27 27 0,-22-13 0,22 13 1,-16 6-1,16-6-1,0 0 1,-15 19 0,15-19 0,0 22 0,0-22 0,7 27 0,1-10 0,1-1 0,5 2 0,1-2 0,3 0 0,0-1 0,2-1 1,2-1-1,-4 2 0,4-3 0,-4 1 0,-2-2 0,1 1 0,-17-12 0,23 18 0,-23-18 0,22 15 0,-22-15 0,0 0 0,18 14 0,-18-14 1,0 0-1,0 0 0,0 0 1,0 0-1,-3 20 1,3-20-1,-15 22 0,15-22 0,-27 31 1,11-13-1,-6 2 0,4 1 0,-4 1-1,2-2-3,-2-9-10,0-6-13,22-5 0,-23 0 0,23 0-2</inkml:trace>
  </inkml:traceGroup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6:12:10.4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1C180A1-E8B2-4267-B916-C847F4D018D7}" emma:medium="tactile" emma:mode="ink">
          <msink:context xmlns:msink="http://schemas.microsoft.com/ink/2010/main" type="inkDrawing" rotatedBoundingBox="15118,13006 15388,12439 15418,12453 15148,13021" semanticType="callout" shapeName="Other">
            <msink:sourceLink direction="with" ref="{CDF241BF-ADCB-4161-97F6-7476EF030C80}"/>
          </msink:context>
        </emma:interpretation>
      </emma:emma>
    </inkml:annotationXML>
    <inkml:trace contextRef="#ctx0" brushRef="#br0">-5335-1333 26,'-13'-25'15,"13"25"0,-2-17 0,2 17-3,0 0 0,0 0-2,0 0-3,-11 20-2,2 4-2,-3 11-1,-5 5 0,-5 11 0,-5 6-1,-2 6 0,-4 1 0,4-3-4,0-7-3,6-12-5,13-2-6,0-19 0,10-21 0,0 0-1</inkml:trace>
  </inkml:traceGroup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6:12:10.73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605AC55-5969-4914-9D9C-A4B33D072FDC}" emma:medium="tactile" emma:mode="ink">
          <msink:context xmlns:msink="http://schemas.microsoft.com/ink/2010/main" type="inkDrawing" rotatedBoundingBox="15178,13838 15853,12459 15878,12472 15203,13851" semanticType="callout" shapeName="Other">
            <msink:sourceLink direction="with" ref="{720DF018-90CC-4573-904B-B4820FEA27C1}"/>
            <msink:sourceLink direction="with" ref="{CDF241BF-ADCB-4161-97F6-7476EF030C80}"/>
          </msink:context>
        </emma:interpretation>
      </emma:emma>
    </inkml:annotationXML>
    <inkml:trace contextRef="#ctx0" brushRef="#br0">-4874-1349 41,'0'0'14,"0"0"1,-14 41 1,-10-4-6,-3 17-3,-11 15 0,-8 24-1,-8 18-1,-10 18-1,-5 7-1,0-3 0,2-4-1,9-5-2,9-12-5,7-26-12,18-17 0,6-33 0,18-10-1,0-26-1</inkml:trace>
  </inkml:traceGroup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6:12:11.1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3B92B20-A238-462C-BF0B-230BB829CD48}" emma:medium="tactile" emma:mode="ink">
          <msink:context xmlns:msink="http://schemas.microsoft.com/ink/2010/main" type="inkDrawing" rotatedBoundingBox="15409,14666 16371,12489 16425,12513 15463,14690" semanticType="callout" shapeName="Other">
            <msink:sourceLink direction="with" ref="{D543CF38-6C15-429F-8639-DD6440ADA3BC}"/>
            <msink:sourceLink direction="with" ref="{720DF018-90CC-4573-904B-B4820FEA27C1}"/>
          </msink:context>
        </emma:interpretation>
      </emma:emma>
    </inkml:annotationXML>
    <inkml:trace contextRef="#ctx0" brushRef="#br0">-4330-1308 55,'0'0'18,"-37"33"1,17 5-1,-5 6-9,-12 21-3,1 22 1,-17 26-3,-3 21 0,-11 21-1,-8 17-2,-6 21 1,-10 6-1,2-1-1,3-13 0,10-27 0,16-18-2,9-31-3,18-29-7,15-34-6,31-26-2,9-37 1,16-16-1</inkml:trace>
  </inkml:traceGroup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6:12:11.4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EE63CE2-A48D-4342-A0E1-80353F4D0B9F}" emma:medium="tactile" emma:mode="ink">
          <msink:context xmlns:msink="http://schemas.microsoft.com/ink/2010/main" type="inkDrawing" rotatedBoundingBox="15955,14930 17012,12644 17058,12665 16002,14952" semanticType="callout" shapeName="Other">
            <msink:sourceLink direction="with" ref="{D543CF38-6C15-429F-8639-DD6440ADA3BC}"/>
            <msink:sourceLink direction="with" ref="{720DF018-90CC-4573-904B-B4820FEA27C1}"/>
          </msink:context>
        </emma:interpretation>
      </emma:emma>
    </inkml:annotationXML>
    <inkml:trace contextRef="#ctx0" brushRef="#br0">-3687-1152 48,'-7'18'19,"-15"0"0,2 17 2,-11 9-6,-4 21-3,-8 22-3,-12 24-3,-10 18-1,-11 23-1,-6 26-2,-9 18-1,2 6 0,0-4-2,2-11 1,7-11 0,16-18-4,11-29-2,13-27-7,11-39-7,22-28-1,7-35 1,25-17-1</inkml:trace>
  </inkml:traceGroup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7:24:57.4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4CC24D8-75AC-46C0-AE76-42F8F37AD98E}" emma:medium="tactile" emma:mode="ink">
          <msink:context xmlns:msink="http://schemas.microsoft.com/ink/2010/main" type="writingRegion" rotatedBoundingBox="9789,10666 13215,10762 13151,13017 9726,12920"/>
        </emma:interpretation>
      </emma:emma>
    </inkml:annotationXML>
    <inkml:traceGroup>
      <inkml:annotationXML>
        <emma:emma xmlns:emma="http://www.w3.org/2003/04/emma" version="1.0">
          <emma:interpretation id="{2C5046A3-CC1F-4E04-AC12-564832722573}" emma:medium="tactile" emma:mode="ink">
            <msink:context xmlns:msink="http://schemas.microsoft.com/ink/2010/main" type="paragraph" rotatedBoundingBox="9794,10650 12336,10798 12274,11866 9731,117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B5302F9-F224-4C45-954F-0329A56FB9AE}" emma:medium="tactile" emma:mode="ink">
              <msink:context xmlns:msink="http://schemas.microsoft.com/ink/2010/main" type="line" rotatedBoundingBox="9794,10650 12336,10798 12274,11866 9731,11718"/>
            </emma:interpretation>
          </emma:emma>
        </inkml:annotationXML>
        <inkml:traceGroup>
          <inkml:annotationXML>
            <emma:emma xmlns:emma="http://www.w3.org/2003/04/emma" version="1.0">
              <emma:interpretation id="{2439D2BE-2450-43AF-9279-297EA229A655}" emma:medium="tactile" emma:mode="ink">
                <msink:context xmlns:msink="http://schemas.microsoft.com/ink/2010/main" type="inkWord" rotatedBoundingBox="9794,10650 11121,10727 11059,11795 9731,11718">
                  <msink:destinationLink direction="from" ref="{6FCE6DF1-EA72-4E37-AF22-522AF52DAA85}"/>
                </msink:context>
              </emma:interpretation>
              <emma:one-of disjunction-type="recognition" id="oneOf0">
                <emma:interpretation id="interp0" emma:lang="en-US" emma:confidence="0">
                  <emma:literal>FAS</emma:literal>
                </emma:interpretation>
                <emma:interpretation id="interp1" emma:lang="en-US" emma:confidence="0">
                  <emma:literal>FAF</emma:literal>
                </emma:interpretation>
                <emma:interpretation id="interp2" emma:lang="en-US" emma:confidence="0">
                  <emma:literal>FAI</emma:literal>
                </emma:interpretation>
                <emma:interpretation id="interp3" emma:lang="en-US" emma:confidence="0">
                  <emma:literal>FAY</emma:literal>
                </emma:interpretation>
                <emma:interpretation id="interp4" emma:lang="en-US" emma:confidence="0">
                  <emma:literal>FAJ</emma:literal>
                </emma:interpretation>
              </emma:one-of>
            </emma:emma>
          </inkml:annotationXML>
          <inkml:trace contextRef="#ctx0" brushRef="#br0">-81 5430 30,'20'9'13,"-20"-9"1,0 0 1,0 0 0,0 0-1,0 0-2,0 0-1,0 22-2,0-22 0,-26 12-1,1-4-2,-4 3-1,-8-6-1,-6 0 0,-5 4 0,-1-1-1,-1-3-1,0 2 1,5-3-1,3-2 0,6 0-1,5-1 0,7-2 0,6 1 0,18 0-1,-20-2 0,20 2 0,0 0 0,2 21 0,5 1 1,2 7-1,4 9 1,3 9-1,4 11 2,0 5-2,2 4 1,-4-2 0,1 0 0,-3-7 0,0-5 0,-3-8 0,-4-9-1,0-7-1,-5-9-3,-4-20-5,0 0-11,0 0-6,16-13-1,-18-16 0,2 4 1</inkml:trace>
          <inkml:trace contextRef="#ctx0" brushRef="#br0" timeOffset="691.0394">-27 6246 34,'-3'20'17,"3"-20"0,0 0 1,0 0-3,0 0 0,0 0-2,0 0-2,-4-20-3,4 0-1,4-2-1,-4-12-1,5 1 0,-3-3-1,3 0 0,1 2-1,-1 6-1,4 3 0,-3 5-1,-6 20 1,14-20-1,-14 20-1,18 4 1,-18-4 0,20 31 0,-12-2 0,3 7 0,1 2 0,-1 2-1,0-2 1,-2 1 0,0-8-1,-3-2 0,3-11-3,-9-18-2,11 24-6,-11-24-9,0 0-6,0 0 0,0 0 0,0 0 1</inkml:trace>
          <inkml:trace contextRef="#ctx0" brushRef="#br0" timeOffset="228.0129">-499 5982 60,'0'0'22,"0"0"0,0 0 1,0 0-10,22-2-3,-22 2-2,36-15-2,-13 6-2,3 0-5,3 0-6,2 2-9,-7-7-6,6 14-2,-8-6 1,4 12-1</inkml:trace>
          <inkml:trace contextRef="#ctx0" brushRef="#br0" timeOffset="898.051">20 6202 47,'-9'17'19,"9"-17"1,0 0 0,0 0-4,0 0-7,26 2-4,-4-4-5,3 5-16,-1-8-3,10 5 0,-10-7-2</inkml:trace>
          <inkml:trace contextRef="#ctx0" brushRef="#br0" timeOffset="2893.1653">549 6201 37,'0'0'19,"0"0"2,0 0 0,0 0-5,20 10-2,-20-10 0,24 31-2,-11-13-2,3 9-3,-3 1-1,-3 4-2,-6 1-1,-8 3-1,-8-2-3,-10-3-3,-7 2-9,-9-12-12,-8-21-1,5-2 1,-5-17-2</inkml:trace>
        </inkml:traceGroup>
        <inkml:traceGroup>
          <inkml:annotationXML>
            <emma:emma xmlns:emma="http://www.w3.org/2003/04/emma" version="1.0">
              <emma:interpretation id="{1F5BCF6A-4394-4026-862C-B6EFCD2B04B8}" emma:medium="tactile" emma:mode="ink">
                <msink:context xmlns:msink="http://schemas.microsoft.com/ink/2010/main" type="inkWord" rotatedBoundingBox="11536,10828 12331,10874 12296,11484 11501,11438"/>
              </emma:interpretation>
              <emma:one-of disjunction-type="recognition" id="oneOf1">
                <emma:interpretation id="interp5" emma:lang="en-US" emma:confidence="1">
                  <emma:literal>CA</emma:literal>
                </emma:interpretation>
                <emma:interpretation id="interp6" emma:lang="en-US" emma:confidence="0">
                  <emma:literal>Car</emma:literal>
                </emma:interpretation>
                <emma:interpretation id="interp7" emma:lang="en-US" emma:confidence="0">
                  <emma:literal>Can</emma:literal>
                </emma:interpretation>
                <emma:interpretation id="interp8" emma:lang="en-US" emma:confidence="0">
                  <emma:literal>Cam</emma:literal>
                </emma:interpretation>
                <emma:interpretation id="interp9" emma:lang="en-US" emma:confidence="0">
                  <emma:literal>car</emma:literal>
                </emma:interpretation>
              </emma:one-of>
            </emma:emma>
          </inkml:annotationXML>
          <inkml:trace contextRef="#ctx0" brushRef="#br0" timeOffset="3411.1951">1383 5678 55,'0'0'22,"-14"-25"0,14 25 2,-24-17-12,4 3-1,20 14 0,-33-27-2,15 21-2,-5 1-2,6 10 0,-5 1-2,6 10 1,-6 6-2,2 8 1,4 8-2,1 4 1,1 7-1,7 1 1,3 7-1,8 2 0,3-8 0,4-2-1,11-4 1,1-9-1,6-9 1,6-5-2,1-13-1,2-9-1,4 2-7,-4-11-7,-5-6-11,1 4 0,-6-7 0,-5 6-1</inkml:trace>
          <inkml:trace contextRef="#ctx0" brushRef="#br0" timeOffset="3787.2163">1629 6137 57,'0'0'23,"0"0"1,0 0 1,0 0-8,-6-30-6,10 2-2,5-1-1,-2-5-3,6 2-1,0-5-1,-1 8 0,1 4 0,2 7 0,-15 18 0,16-22-1,-16 22 1,0 0 0,20 11 0,-11 7-1,2 2 1,0 7-1,1 8 0,5 3-1,-3 1 1,1 1-2,1-5 1,-1-6-1,-6-6 0,-4-5-3,-5-18-5,0 0-11,0 0-11,0 0 0,0 0-1,0 0 2</inkml:trace>
          <inkml:trace contextRef="#ctx0" brushRef="#br0" timeOffset="3975.2273">1658 6040 84,'0'0'25,"14"5"1,6 4 0,-2-9-21,2-2-10,11 4-15,-9-15-3,7 15-2,-29-2-1</inkml:trace>
        </inkml:traceGroup>
      </inkml:traceGroup>
    </inkml:traceGroup>
    <inkml:traceGroup>
      <inkml:annotationXML>
        <emma:emma xmlns:emma="http://www.w3.org/2003/04/emma" version="1.0">
          <emma:interpretation id="{65BD69B0-99A5-442E-ACB8-2596BBF0BA6C}" emma:medium="tactile" emma:mode="ink">
            <msink:context xmlns:msink="http://schemas.microsoft.com/ink/2010/main" type="paragraph" rotatedBoundingBox="10227,12130 13174,12212 13151,13017 10204,129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BC71CE-C7F8-4459-8F81-4293AE26000B}" emma:medium="tactile" emma:mode="ink">
              <msink:context xmlns:msink="http://schemas.microsoft.com/ink/2010/main" type="line" rotatedBoundingBox="10227,12130 13174,12212 13151,13017 10204,12934"/>
            </emma:interpretation>
          </emma:emma>
        </inkml:annotationXML>
        <inkml:traceGroup>
          <inkml:annotationXML>
            <emma:emma xmlns:emma="http://www.w3.org/2003/04/emma" version="1.0">
              <emma:interpretation id="{BC3DB6C4-C796-402A-9F08-4ED4E0DBA9E7}" emma:medium="tactile" emma:mode="ink">
                <msink:context xmlns:msink="http://schemas.microsoft.com/ink/2010/main" type="inkWord" rotatedBoundingBox="10227,12130 11214,12157 11192,12962 10204,12934"/>
              </emma:interpretation>
              <emma:one-of disjunction-type="recognition" id="oneOf2">
                <emma:interpretation id="interp10" emma:lang="en-US" emma:confidence="0">
                  <emma:literal>If</emma:literal>
                </emma:interpretation>
                <emma:interpretation id="interp11" emma:lang="en-US" emma:confidence="0">
                  <emma:literal>It</emma:literal>
                </emma:interpretation>
                <emma:interpretation id="interp12" emma:lang="en-US" emma:confidence="0">
                  <emma:literal>Tf</emma:literal>
                </emma:interpretation>
                <emma:interpretation id="interp13" emma:lang="en-US" emma:confidence="0">
                  <emma:literal>Tt</emma:literal>
                </emma:interpretation>
                <emma:interpretation id="interp14" emma:lang="en-US" emma:confidence="0">
                  <emma:literal>if</emma:literal>
                </emma:interpretation>
              </emma:one-of>
            </emma:emma>
          </inkml:annotationXML>
          <inkml:trace contextRef="#ctx0" brushRef="#br0" timeOffset="7246.4142">-194 6922 59,'0'0'21,"0"0"1,0 0 1,0 0-11,0 0 1,0 0-1,22-1 0,7 4-1,0-6-3,15 4-1,1-2-1,13 4-2,-3 1-1,5 1-1,1-3-1,-6 0-1,1 0 0,-10-2-1,-8 0-1,-9-6-1,-2 4-4,-27 2-4,24-18-12,-24 18-5,0 0-1,0 0 1,-17-11 1</inkml:trace>
          <inkml:trace contextRef="#ctx0" brushRef="#br0" timeOffset="7499.4286">233 6890 63,'-22'18'23,"17"0"2,-4 0 0,7 7-5,2 10-9,0 6-3,9 10-1,-4 5-2,4 6-1,4-8-2,-2-4-1,-2-6-2,-2-12-4,6-3-12,-13-29-9,17 8-1,-17-8 0,0-40 0</inkml:trace>
          <inkml:trace contextRef="#ctx0" brushRef="#br0" timeOffset="7959.4552">618 7167 67,'-2'-20'23,"2"20"1,-10-22 0,10 22-10,0 0-3,-20-15-1,20 15-2,-20-1-2,20 1-2,-20 12 0,20-12-1,-19 27 1,8-8-2,6 9 0,1 5 1,6 9-2,-2 3 1,6 7-1,3 3 0,3 1 0,3 0 0,1-7-1,1-6-2,-3-12-2,1 0-7,-6-13-15,-9-18-3,0 0 0,0 0-1,5-22 1</inkml:trace>
          <inkml:trace contextRef="#ctx0" brushRef="#br0" timeOffset="8167.4669">427 7498 104,'31'-4'29,"-3"-3"-1,6-1 0,2-2-25,10-1-11,8 4-16,-6-6-3,-3 9-1,-14-1-2</inkml:trace>
        </inkml:traceGroup>
        <inkml:traceGroup>
          <inkml:annotationXML>
            <emma:emma xmlns:emma="http://www.w3.org/2003/04/emma" version="1.0">
              <emma:interpretation id="{6E3FED64-443F-497E-9C20-5A0E470EF9E6}" emma:medium="tactile" emma:mode="ink">
                <msink:context xmlns:msink="http://schemas.microsoft.com/ink/2010/main" type="inkWord" rotatedBoundingBox="11378,12445 11737,12455 11731,12666 11372,12656"/>
              </emma:interpretation>
              <emma:one-of disjunction-type="recognition" id="oneOf3">
                <emma:interpretation id="interp15" emma:lang="en-US" emma:confidence="1">
                  <emma:literal>=</emma:literal>
                </emma:interpretation>
                <emma:interpretation id="interp16" emma:lang="en-US" emma:confidence="0">
                  <emma:literal>I</emma:literal>
                </emma:interpretation>
                <emma:interpretation id="interp17" emma:lang="en-US" emma:confidence="0">
                  <emma:literal>-A</emma:literal>
                </emma:interpretation>
                <emma:interpretation id="interp18" emma:lang="en-US" emma:confidence="0">
                  <emma:literal>-I</emma:literal>
                </emma:interpretation>
                <emma:interpretation id="interp19" emma:lang="en-US" emma:confidence="0">
                  <emma:literal>-a</emma:literal>
                </emma:interpretation>
              </emma:one-of>
            </emma:emma>
          </inkml:annotationXML>
          <inkml:trace contextRef="#ctx0" brushRef="#br0" timeOffset="8951.5118">976 7194 70,'-18'9'25,"18"-9"0,0 0 0,0 0-12,29 2-2,-29-2-2,35 1-2,-19-1-3,8 0-2,-4 0-2,-2-1-3,4 2-5,-6-1-14,-16 0-4,29-1-1,-29 1 1,0 0 0</inkml:trace>
          <inkml:trace contextRef="#ctx0" brushRef="#br0" timeOffset="9174.5247">1018 7387 96,'0'0'27,"0"0"0,9 18 0,13-16-22,-2-2-2,9-3-2,9 3-8,-2 0-15,-1-11-5,5 9 1,-7-5-1,-1 5 0</inkml:trace>
        </inkml:traceGroup>
        <inkml:traceGroup>
          <inkml:annotationXML>
            <emma:emma xmlns:emma="http://www.w3.org/2003/04/emma" version="1.0">
              <emma:interpretation id="{CDF241BF-ADCB-4161-97F6-7476EF030C80}" emma:medium="tactile" emma:mode="ink">
                <msink:context xmlns:msink="http://schemas.microsoft.com/ink/2010/main" type="inkWord" rotatedBoundingBox="11848,12200 13173,12238 13157,12813 11832,12776">
                  <msink:destinationLink direction="with" ref="{F1C180A1-E8B2-4267-B916-C847F4D018D7}"/>
                  <msink:destinationLink direction="with" ref="{3605AC55-5969-4914-9D9C-A4B33D072FDC}"/>
                </msink:context>
              </emma:interpretation>
              <emma:one-of disjunction-type="recognition" id="oneOf4">
                <emma:interpretation id="interp20" emma:lang="en-US" emma:confidence="0">
                  <emma:literal>150%</emma:literal>
                </emma:interpretation>
                <emma:interpretation id="interp21" emma:lang="en-US" emma:confidence="0">
                  <emma:literal>150')</emma:literal>
                </emma:interpretation>
                <emma:interpretation id="interp22" emma:lang="en-US" emma:confidence="0">
                  <emma:literal>150'!</emma:literal>
                </emma:interpretation>
                <emma:interpretation id="interp23" emma:lang="en-US" emma:confidence="0">
                  <emma:literal>150k</emma:literal>
                </emma:interpretation>
                <emma:interpretation id="interp24" emma:lang="en-US" emma:confidence="0">
                  <emma:literal>150°</emma:literal>
                </emma:interpretation>
              </emma:one-of>
            </emma:emma>
          </inkml:annotationXML>
          <inkml:trace contextRef="#ctx0" brushRef="#br0" timeOffset="9663.5527">1427 7016 60,'0'0'23,"0"0"2,0 0 0,0 0-8,11 19-2,-4-3-2,-7 2-3,7 11-2,-7 7-2,6 11-2,-6-2-1,5 8-1,-3-3 0,0 1-2,3-9 0,-3-8-1,2-9-2,-4-25-5,7 17-10,-7-17-10,0 0-1,7-28 0,-5 9-1</inkml:trace>
          <inkml:trace contextRef="#ctx0" brushRef="#br0" timeOffset="10295.5887">1897 6962 66,'0'0'23,"0"0"0,0 0 0,0 0-12,0 0-2,0 0-1,-23 7-2,23-7-2,-24 0-1,24 0 0,-29 6 0,29-6-1,-27 9 1,27-9-2,-26 14 1,26-14 0,-20 24-1,20-24 0,-18 27 1,13-9 0,-2 0-1,1 6 1,1-3-1,1 1 0,0 0 0,1-1 0,3 3-1,-2-6 0,0 0 0,2-18 0,4 24 0,-4-24 0,0 0 0,20 0 0,-20 0 0,27-18 1,-9 5-1,0 9 0,2 3 0,0 2 0,-1 8 0,1-1 0,-6 6 0,-1 6 0,-4-4 0,-4 6 0,-5-6 1,-5 4 0,-6-2-1,-4 4 1,-6-6-1,1 0-1,-2 1 0,-4-3-3,10 1-7,-4-6-15,20-9-3,-20 3 1,20-3-1</inkml:trace>
          <inkml:trace contextRef="#ctx0" brushRef="#br0" timeOffset="10698.6118">2072 7167 89,'0'0'27,"-22"7"0,22-7 0,-27 20-17,20 0-2,1 3-2,8 6-1,0 0-3,3 0-1,4-4 0,6-1-1,1-6 1,6-2 0,0-12-1,1-8 0,-1-5 0,2-11 0,-6-2 1,2-3-1,-9-2 1,-4-4-1,-5-1 1,-4 1 0,-5 2-1,-2 7 1,-6 2-1,-5 4-1,0 9-2,-5-4-5,7 7-14,0 4-7,1-3 1,17 3-1,-14 0 0</inkml:trace>
          <inkml:trace contextRef="#ctx0" brushRef="#br0" timeOffset="11084.634">2319 6989 52,'0'0'22,"-14"18"0,14-18 2,-19 13-10,19-13-1,-18 29-2,15-9-1,-5-4-3,8 6-2,0-4 0,2 2-2,-2-20 0,16 25-2,-16-25 0,30 6 0,-12-12 0,-2-1-1,-16 7 0,24-29 1,-19 13 0,-1-1-1,-6 1 1,2 16 1,-11-29-2,11 29 0,-20-18-4,20 18-10,-31-22-13,31 22 0,-14-16-1,14 16 0</inkml:trace>
          <inkml:trace contextRef="#ctx0" brushRef="#br0" timeOffset="11732.671">2668 7083 36,'0'0'17,"0"0"2,0 0 1,0 0-5,0 0-1,-2-16 0,2 16-1,-16 0-1,16 0-1,-24 13-1,2-6-1,8 11-2,-8-2 0,0 8-3,-1 7 0,3 8-1,0 3-1,3 5 0,5-2-1,4 4 0,12-2-1,7-7 1,11-9-1,3-6 0,11-11-2,3-12-6,6-11-22,-1 0 0,-8-9 0,-5 2-1</inkml:trace>
        </inkml:traceGroup>
      </inkml:traceGroup>
    </inkml:traceGroup>
  </inkml:traceGroup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7:41:20.2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70C8D30-CE8C-41B7-8503-822CC8703A43}" emma:medium="tactile" emma:mode="ink">
          <msink:context xmlns:msink="http://schemas.microsoft.com/ink/2010/main" type="writingRegion" rotatedBoundingBox="22698,10460 25325,10622 25242,11966 22615,11804">
            <msink:destinationLink direction="with" ref="{253D2ACD-03C3-4515-8485-C8A97F052AE4}"/>
          </msink:context>
        </emma:interpretation>
      </emma:emma>
    </inkml:annotationXML>
    <inkml:traceGroup>
      <inkml:annotationXML>
        <emma:emma xmlns:emma="http://www.w3.org/2003/04/emma" version="1.0">
          <emma:interpretation id="{02EA1942-CE61-4169-BCC0-9F383307099A}" emma:medium="tactile" emma:mode="ink">
            <msink:context xmlns:msink="http://schemas.microsoft.com/ink/2010/main" type="paragraph" rotatedBoundingBox="22698,10460 25325,10622 25242,11966 22615,118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07AEC6-E3EF-4611-9489-A0365B0A9FF8}" emma:medium="tactile" emma:mode="ink">
              <msink:context xmlns:msink="http://schemas.microsoft.com/ink/2010/main" type="line" rotatedBoundingBox="22698,10460 25325,10622 25242,11966 22615,11804"/>
            </emma:interpretation>
          </emma:emma>
        </inkml:annotationXML>
        <inkml:traceGroup>
          <inkml:annotationXML>
            <emma:emma xmlns:emma="http://www.w3.org/2003/04/emma" version="1.0">
              <emma:interpretation id="{BD8C9329-5159-405A-AD22-750CE7CD8D6E}" emma:medium="tactile" emma:mode="ink">
                <msink:context xmlns:msink="http://schemas.microsoft.com/ink/2010/main" type="inkWord" rotatedBoundingBox="22698,10460 25325,10622 25242,11966 22615,11804"/>
              </emma:interpretation>
              <emma:one-of disjunction-type="recognition" id="oneOf0">
                <emma:interpretation id="interp0" emma:lang="en-US" emma:confidence="0">
                  <emma:literal>massif</emma:literal>
                </emma:interpretation>
                <emma:interpretation id="interp1" emma:lang="en-US" emma:confidence="0">
                  <emma:literal>massifs</emma:literal>
                </emma:interpretation>
                <emma:interpretation id="interp2" emma:lang="en-US" emma:confidence="0">
                  <emma:literal>massif.</emma:literal>
                </emma:interpretation>
                <emma:interpretation id="interp3" emma:lang="en-US" emma:confidence="0">
                  <emma:literal>EasyBall</emma:literal>
                </emma:interpretation>
                <emma:interpretation id="interp4" emma:lang="en-US" emma:confidence="0">
                  <emma:literal>EasyBall.</emma:literal>
                </emma:interpretation>
              </emma:one-of>
            </emma:emma>
          </inkml:annotationXML>
          <inkml:trace contextRef="#ctx0" brushRef="#br0">403 33 23,'0'0'18,"0"0"-1,0 0-1,0 0 0,0 0-1,7-16-3,-7 16-1,-16-4-1,0 3-3,-4 1-2,-4-4-1,-5 2 0,-5 2-1,-5-2 0,1 1-1,0-1 0,0 2 0,5-2-1,8 4 0,3 1 0,4-4-1,18 1 0,0 0 0,-17 23 0,17-23 0,8 36 1,-6-7-1,1 13 1,-3 12-1,-3 13 1,-1-4-1,-2 4 1,5-3-1,-3-7 0,8-11 0,-3-10-1,9-16-2,-10-20-5,27-2-11,-5-2-8,-13-21 0,7 3 0,-11-14 0</inkml:trace>
          <inkml:trace contextRef="#ctx0" brushRef="#br0" timeOffset="221.0124">-4 363 62,'0'0'25,"0"0"0,0 0 0,0 0-17,29-15-1,0 6-2,2 2-7,6 3-14,-1-10-9,15 17-1,-15-10 0,8 20 0</inkml:trace>
          <inkml:trace contextRef="#ctx0" brushRef="#br0" timeOffset="684.0389">271 779 28,'0'0'20,"0"0"2,0 0 0,-20 1-8,20-1-1,0-21-2,7 1-1,0-7-4,1-6 0,2 1-2,7-1 1,-4-1-2,-3 5 0,10 5-1,-11 8 0,-9 16-1,22-7 1,-22 7 0,9 21-1,-9-1 1,4 7 0,-8 4 0,10 9-1,-4-4 0,1-2-1,1-3 1,3-5-2,0-5 0,1-3-3,-8-18-1,22 9-2,-22-9-7,23 2-8,-23-2-7,18-12 2,-18 12 0,11-20 1</inkml:trace>
          <inkml:trace contextRef="#ctx0" brushRef="#br0" timeOffset="904.0514">271 751 50,'22'-21'24,"-22"21"0,21-22 0,-21 22-12,22-11-5,-6 9-7,4 4-14,-1-14-10,8 15 2,-3-14-3,6 13 2</inkml:trace>
          <inkml:trace contextRef="#ctx0" brushRef="#br0" timeOffset="1138.0651">605 750 41,'-2'18'25,"2"-18"0,6 21 0,-10 3-11,15 0-2,-9 6-4,3-3-5,-8 4-9,-5-13-15,7 9-4,-21-18 0,5 4-1</inkml:trace>
          <inkml:trace contextRef="#ctx0" brushRef="#br0" timeOffset="1843.1051">850 515 43,'6'-22'24,"10"20"0,-3-14 0,9 3-14,7 4-1,9 0-2,7 5-4,3 6-6,-3-2-7,-3-2-12,7 19-3,-18-14 1,5 17-1</inkml:trace>
          <inkml:trace contextRef="#ctx0" brushRef="#br0" timeOffset="1644.0937">1403 64 53,'-27'2'25,"27"-2"0,-39 2-3,19-6-10,-1 0-3,-7-1-3,-1 1-2,-2-5-2,0 6 1,1-4-1,1 7 0,-6-4-1,10 9 1,1-5-1,6 6 0,18-6 0,-28 21 0,28-21 0,-9 35-1,8-6 1,-1 9 0,-2 9 1,0 13-1,-3 5 1,2 0 0,-6 3-1,11-4-1,-6-12 1,12-12-1,-6-4-1,9-18-4,-2-1-4,-7-17-14,20 1-6,-20-1 2,0 0-1,0 0 1</inkml:trace>
          <inkml:trace contextRef="#ctx0" brushRef="#br0" timeOffset="2481.1419">1330 533 48,'0'0'24,"0"0"0,-7 20-3,1-2-11,10 7-1,-2 4-2,5 5-2,-5-1-1,2-2-1,-3-4-1,5-2 0,-6-25 0,3 25 0,-3-25-1,0 0 1,0 0-2,-10-36 1,4 7-2,-3-9 2,2-3-2,1-10 2,4-1-2,4 1 1,6 6 0,1 5 0,7 4 0,6 10-1,1 10 2,3 9-1,-3 5 0,3 4 0,-2 7 1,-3 9-1,-2 2 0,-9 9 1,-2-2 0,-6 4-1,-10-2 1,-6 0 0,-14 0 1,5-1-1,-8-8 2,7-2-2,-5-3 1,29-15-1,-27 14 0,27-14 1,0 0-2,18-12 1,8 8-1,-5 0 0,10 8 0,-2 5 0,6 6 0,-2 5 0,-6 1 0,-5 6 1,-10-1 0,-3 1 0,-10-2 0,-16-3 0,-12-6 0,-9-1 0,-9-5-1,-8-11-4,-1-7-8,7-11-17,2-18-1,25 3 0,4-9 0</inkml:trace>
          <inkml:trace contextRef="#ctx0" brushRef="#br0" timeOffset="3363.1923">1835 724 20,'0'22'22,"0"-22"0,-3 18 1,3-18-8,-11 22-2,11-22-4,-26 27-3,6-13-4,-7 3-2,-6-3-3,1-1-10,3 7-9,-17-20 0,21 5-1,-4-19 0</inkml:trace>
          <inkml:trace contextRef="#ctx0" brushRef="#br0" timeOffset="3920.2239">2210 66 45,'0'0'25,"0"0"2,0 0-1,-19-11-14,19 11 0,-27 7-3,27-7-1,-36 9-3,14-5-2,-7-2 0,2 1 0,-6-3-1,2 2 0,0 0-1,2 0 0,7-2-1,2-2 1,20 2-1,-21-2 0,21 2 0,0 0 0,0 0 0,0 0 0,-2 18 0,2-18 0,9 31 1,-4 0-1,3 9 0,2 7 1,1 7 0,2 7-1,-4 12 1,4-3-1,-2-1 1,0-7-1,-4-8 1,-2-7-1,-1-9 0,1-11-1,1-9-1,-6-18-2,0 0-7,0 0-15,16-36-4,-5 5 1,-13-16-2</inkml:trace>
          <inkml:trace contextRef="#ctx0" brushRef="#br0" timeOffset="4116.2352">1939 467 41,'0'0'25,"0"0"0,0 0 1,0 0-14,0 0-2,27-21-2,0 15-5,4 3-11,6 3-15,-7-7-2,16 14-1,-17-9 1</inkml:trace>
          <inkml:trace contextRef="#ctx0" brushRef="#br0" timeOffset="4484.2565">2317 641 37,'0'0'25,"-20"2"1,5-7-1,15 5-8,-25 3-2,25-3-3,-26 9-3,8-3-2,2 6-2,-2-1-1,-2 9-1,20-20 0,-31 34 0,22-16-1,1 2 0,10-2-1,6 2 1,8-7-1,6-2-1,3 0 0,6-4-1,4-2-5,-5-5-17,3-5-7,7 7-1,-14-6-1,8 6 1</inkml:trace>
          <inkml:trace contextRef="#ctx0" brushRef="#br0" timeOffset="-1051.0599">-234 1019 26,'0'0'17,"0"0"0,0 0 1,0 0-2,0 0 0,0 0-3,0 0-1,0 0-3,0 0 0,0 0-1,16 4-2,-16-4 0,29 7 0,-7 2-1,0-3-1,9 3-1,-1-4 0,7 6-1,8 2-1,4-3 0,0 1 0,8-2-1,3 2 0,1 0 0,8-2 0,0 0 0,6-4 0,3-3 1,-2-2-1,3 0 0,-5-7 1,-5 2-1,-9-1 0,-9-1 1,-15 0-1,-7 1 0,-7 1 0,-5 1 1,-17 4-1,16-2 0,-16 2 0,22-3 0,-22 3 0,25-4 0,-5 2 0,2 2 0,0-3 0,3 3-1,-3-2 1,2 2 0,-4 2 0,-2 0 0,-18-2 0,29 3 0,-13 3 0,1-3 0,1 4 0,2-1 0,1 1 0,1-3 0,-2-1 0,-2 3 0,-18-6 0,28 2 0,-28-2 1,0 0-1,16 1 0,-16-1 0,0 0 1,0 0-1,0 0 1,-18-18-1,18 18 0,-29-20 1,9 8-1,-4-3 0,-5 1 0,0-2 0,-2-3 1,-3 1-1,1-3 0,0 3 1,4 0-1,4 5 0,7 2 1,1 0-1,17 11 0,-16-3 0,16 3 1,0 0-1,23 10 0,-4-1 0,2 2 0,7 2 0,4 1-1,5 4 1,1 1 0,0 0 0,-3 1 0,-1 4 0,-1-2 0,-4 1 0,-2 1 0,-3 1 0,-1-5 0,-1 2 0,-2-6 0,-3-4 0,-17-12 0,21 20 1,-21-20-1,0 0 0,0 0 1,-20 13-1,-5-6 1,-8-1-1,-7 5 0,-5-4 1,-8 9-2,0-5-2,8 2-6,1-10-23,17-19 0,22-6 0,3-23 0</inkml:trace>
        </inkml:traceGroup>
      </inkml:traceGroup>
    </inkml:traceGroup>
  </inkml:traceGroup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7:41:25.4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53D2ACD-03C3-4515-8485-C8A97F052AE4}" emma:medium="tactile" emma:mode="ink">
          <msink:context xmlns:msink="http://schemas.microsoft.com/ink/2010/main" type="inkDrawing" rotatedBoundingBox="23180,12121 23929,12087 23931,12120 23182,12153" semanticType="underline" shapeName="Other">
            <msink:sourceLink direction="with" ref="{B70C8D30-CE8C-41B7-8503-822CC8703A43}"/>
            <msink:destinationLink direction="with" ref="{9503E0EF-4D84-4B79-A462-D5F6A2B3BB63}"/>
          </msink:context>
        </emma:interpretation>
      </emma:emma>
    </inkml:annotationXML>
    <inkml:trace contextRef="#ctx0" brushRef="#br0">0 50 61,'0'0'27,"0"0"1,20-4 0,-20 4-16,45-5-2,-12-2-1,16 5-3,7-9-2,12 5-2,3-4 0,1 8-1,1-2 0,-6 4-1,-7 2-1,-9 2-2,-13 3-2,-16-5-8,-22-2-14,24 5-2,-24-5 0,-17-2-1</inkml:trace>
  </inkml:traceGroup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6:12:11.8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6B14F86-5CA8-4E09-82C8-BD6200E14AA9}" emma:medium="tactile" emma:mode="ink">
          <msink:context xmlns:msink="http://schemas.microsoft.com/ink/2010/main" type="inkDrawing" rotatedBoundingBox="16658,14891 17678,12477 17776,12518 16756,14933" semanticType="callout" shapeName="Other">
            <msink:sourceLink direction="with" ref="{D543CF38-6C15-429F-8639-DD6440ADA3BC}"/>
            <msink:sourceLink direction="with" ref="{720DF018-90CC-4573-904B-B4820FEA27C1}"/>
          </msink:context>
        </emma:interpretation>
      </emma:emma>
    </inkml:annotationXML>
    <inkml:trace contextRef="#ctx0" brushRef="#br0">91 3034 43,'11'-22'16,"7"9"2,-16-3-1,-2 16-4,0 0-2,0 0 0,0 36-2,-20 6-1,-5 16-1,-21 22 0,1 29-1,-19 18-3,-8 25 1,-12 15-2,0 17 0,-3 10-1,-2 13 0,6-7-1,4-13 0,8-15 0,13-19-3,18-24-5,11-19-14,13-37-1,18-28-1,-2-45 0,31 15-1</inkml:trace>
  </inkml:traceGroup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6:12:20.4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92E60F0-B759-4B86-AA79-AEF6288DD27F}" emma:medium="tactile" emma:mode="ink">
          <msink:context xmlns:msink="http://schemas.microsoft.com/ink/2010/main" type="inkDrawing" rotatedBoundingBox="17386,14656 18702,12209 18823,12274 17506,14720" semanticType="callout" shapeName="Other">
            <msink:sourceLink direction="with" ref="{D543CF38-6C15-429F-8639-DD6440ADA3BC}"/>
            <msink:sourceLink direction="with" ref="{720DF018-90CC-4573-904B-B4820FEA27C1}"/>
          </msink:context>
        </emma:interpretation>
      </emma:emma>
    </inkml:annotationXML>
    <inkml:trace contextRef="#ctx0" brushRef="#br0">-99 5204 60,'0'0'22,"0"0"0,0 0 1,0 0-11,0 0-2,0 0 0,0 0-2,0 0-1,8-29-3,1 6 0,5-19 0,10-10-1,3-26 1,15-16-2,3-20 1,14-15-2,6-15 1,2-6 0,0-6-1,8-1 0,-6 8 0,5 10 0,-4 10-1,-3 17 1,-2 13-1,-3 10 0,3 11-2,-5 6-1,6 3-3,-10-5-4,4 0-18,-13 9-1,-12-4 0,-8 13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7T15:05:58.37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A6429AB-820E-4439-B42E-4370BBC0CF95}" emma:medium="tactile" emma:mode="ink">
          <msink:context xmlns:msink="http://schemas.microsoft.com/ink/2010/main" type="inkDrawing" rotatedBoundingBox="14293,6567 16270,2603 16350,2643 14372,6607" semanticType="callout" shapeName="Other">
            <msink:sourceLink direction="with" ref="{D62E8C48-2EA3-46F1-8A30-349AC74BDB03}"/>
            <msink:sourceLink direction="with" ref="{AB337869-B409-4FFA-88D0-1D820FFF66A6}"/>
          </msink:context>
        </emma:interpretation>
      </emma:emma>
    </inkml:annotationXML>
    <inkml:trace contextRef="#ctx0" brushRef="#br0">1979 0 36,'0'0'17,"-21"19"1,21-19 0,-13 25-7,2-7-2,4 4-2,-8 1-1,4 8-1,-3-2-1,-3 11 0,-8-2 0,1 5-1,-5 4 0,-2 6 0,-3 3-1,3-4 0,-7 4-1,3 4 0,-1-4 0,5 2 0,-5-2 0,5 4 1,-4 1-1,2 6 0,-5 5-1,2 1 1,-4 5 0,0-1-1,-2 3 0,2-4 0,-2 2 1,2-4 0,4-2 0,0-5 0,-1 2 0,1-2 0,-2 5 0,5 2 0,-3 2-1,-2 7 1,0 1-1,-1 2 1,-1 3-2,4 0 2,-2-6-1,2-2 0,7-8 1,-2-8-1,0-5 0,2-1 0,0-6 1,3 5-2,-1-4 2,-2 2-2,0 4 1,0 1 0,0 4 0,-2-3 1,7-1-1,-3-3 0,3-5 0,2-5 0,1-6 0,4-6 0,3-5 0,1 1 0,2-1 0,-2 0 0,2 0 0,1 1 0,-3 1 1,0-6-3,6-7-10,7-20-13,0 0-1,14-33 0,-3-30 0</inkml:trace>
  </inkml:traceGroup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6:12:21.4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6336419-6F37-406E-B6A4-EBE7677C06DD}" emma:medium="tactile" emma:mode="ink">
          <msink:context xmlns:msink="http://schemas.microsoft.com/ink/2010/main" type="inkDrawing" rotatedBoundingBox="18146,14667 19820,12113 19939,12192 18266,14746" semanticType="callout" shapeName="Other">
            <msink:sourceLink direction="with" ref="{D543CF38-6C15-429F-8639-DD6440ADA3BC}"/>
            <msink:sourceLink direction="with" ref="{1E6BEDEE-127F-4157-97BE-D75E66983BC0}"/>
          </msink:context>
        </emma:interpretation>
      </emma:emma>
    </inkml:annotationXML>
    <inkml:trace contextRef="#ctx0" brushRef="#br0">679 5228 35,'-18'0'14,"18"0"1,0 0-1,0 0-3,-11-24-2,11 24-1,7-32 0,4 1-1,6-9 0,10-14 1,9-17 0,10-19-1,14-13-1,14-26 0,13-14-2,8-19-1,7-12-1,5-2 0,-2 10-1,-5 10 0,-7 19 0,-6 18-1,-7 15 0,-9 21 0,-6 7-2,2 9 1,-5-7-2,4 2-1,-6-8-4,-9 4-17,1 26 0,-21 2 0,-4 32 1</inkml:trace>
  </inkml:traceGroup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6:12:22.1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A78EA6E-82F6-45F9-B0FF-87E5B7A2829A}" emma:medium="tactile" emma:mode="ink">
          <msink:context xmlns:msink="http://schemas.microsoft.com/ink/2010/main" type="inkDrawing" rotatedBoundingBox="18968,14632 20427,12207 20502,12252 19043,14677" semanticType="callout" shapeName="Other">
            <msink:sourceLink direction="with" ref="{D543CF38-6C15-429F-8639-DD6440ADA3BC}"/>
            <msink:sourceLink direction="with" ref="{1E6BEDEE-127F-4157-97BE-D75E66983BC0}"/>
          </msink:context>
        </emma:interpretation>
      </emma:emma>
    </inkml:annotationXML>
    <inkml:trace contextRef="#ctx0" brushRef="#br0">1453 5163 25,'0'0'15,"0"0"-1,-14-2 2,14 2-4,0 0 1,12-29-2,-2 4-3,8-10-2,2-12 0,9-16 0,9-18-1,9-12-1,13-17-1,0-11 0,5-4 0,3 0 1,6 6-1,-1-1 0,1 8 0,-5 3-1,-1 10-1,3-1 0,1-1-1,1-4 0,0-3-2,-6 1 2,-5 4-1,-1 5-1,-8 11 0,-13 17-4,-5 12-7,-19 9-10,8 31 0,-17-2-1,-7 20 0</inkml:trace>
  </inkml:traceGroup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6:12:14.3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5EAB5CC-0545-43E6-8247-D95B59C0FB58}" emma:medium="tactile" emma:mode="ink">
          <msink:context xmlns:msink="http://schemas.microsoft.com/ink/2010/main" type="inkDrawing" rotatedBoundingBox="19575,14564 20783,12338 20845,12371 19637,14598" semanticType="callout" shapeName="Other">
            <msink:sourceLink direction="with" ref="{D543CF38-6C15-429F-8639-DD6440ADA3BC}"/>
            <msink:sourceLink direction="with" ref="{1E6BEDEE-127F-4157-97BE-D75E66983BC0}"/>
          </msink:context>
        </emma:interpretation>
      </emma:emma>
    </inkml:annotationXML>
    <inkml:trace contextRef="#ctx0" brushRef="#br0">3214 2841 13,'0'0'11,"0"0"0,-4 19 1,1-1-2,3-18-1,-18 36-1,1-11 1,3 8-2,-8 5 0,-4 8-1,-3 4 0,-5 12-1,-4 7 1,-6 9-2,0 9 0,-8 6 0,-1 7-1,-5 3-1,-2 1 1,-5 1-1,1 2 0,2-9 0,2 1-1,4-3 0,7-7 0,0-2 0,9-5 0,2-2 0,5-4 0,2-5 0,7-6 0,1-7 0,5-9 0,3-9 0,4-4 0,2-12-2,9-24-2,-7 24-3,7-24-6,0 0-6,0 0-4,0 0 1,0 0 0,0 0 0</inkml:trace>
  </inkml:traceGroup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7:41:25.6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503E0EF-4D84-4B79-A462-D5F6A2B3BB63}" emma:medium="tactile" emma:mode="ink">
          <msink:context xmlns:msink="http://schemas.microsoft.com/ink/2010/main" type="inkDrawing" rotatedBoundingBox="23446,12684 23545,12174 23585,12181 23486,12692" semanticType="callout" shapeName="Other">
            <msink:sourceLink direction="with" ref="{253D2ACD-03C3-4515-8485-C8A97F052AE4}"/>
          </msink:context>
        </emma:interpretation>
      </emma:emma>
    </inkml:annotationXML>
    <inkml:trace contextRef="#ctx0" brushRef="#br0">117 0 39,'-18'5'25,"15"17"0,-12-2 3,-5 12-12,13 17-1,-4 3-3,5 12-4,-8-1-3,1-3-5,6-8-14,7 1-13,0-30 0,13-8-1,-13-15-1</inkml:trace>
  </inkml:traceGroup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6:12:14.8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5EFDCC3-2A6F-4A6B-8E00-426B41716DF3}" emma:medium="tactile" emma:mode="ink">
          <msink:context xmlns:msink="http://schemas.microsoft.com/ink/2010/main" type="inkDrawing" rotatedBoundingBox="20262,14381 20963,12883 21023,12911 20322,14409" semanticType="callout" shapeName="Other">
            <msink:sourceLink direction="with" ref="{D543CF38-6C15-429F-8639-DD6440ADA3BC}"/>
            <msink:sourceLink direction="with" ref="{1E6BEDEE-127F-4157-97BE-D75E66983BC0}"/>
          </msink:context>
        </emma:interpretation>
      </emma:emma>
    </inkml:annotationXML>
    <inkml:trace contextRef="#ctx0" brushRef="#br0">3414 3394 26,'0'0'14,"-16"18"3,16-18-2,-19 19-1,5-1-2,7 0 0,-3 6-1,-8 8-3,2 10 0,-13 13-1,-2 10-1,-13 11 0,-1 15-1,-10 9-1,-1 13-2,-2 3 1,0 4-2,3-5 0,6-5-1,9-6-3,6-13-2,12-20-5,6-18-8,6-23-5,16-11-1,-6-19 0,29-31 0</inkml:trace>
  </inkml:traceGroup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6:12:15.2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7C1EC2A-13C7-49B5-8082-A347E60A2D78}" emma:medium="tactile" emma:mode="ink">
          <msink:context xmlns:msink="http://schemas.microsoft.com/ink/2010/main" type="inkDrawing" rotatedBoundingBox="20723,14438 21042,13802 21064,13813 20745,14449" semanticType="callout" shapeName="Other">
            <msink:sourceLink direction="with" ref="{D543CF38-6C15-429F-8639-DD6440ADA3BC}"/>
            <msink:sourceLink direction="with" ref="{1E6BEDEE-127F-4157-97BE-D75E66983BC0}"/>
          </msink:context>
        </emma:interpretation>
      </emma:emma>
    </inkml:annotationXML>
    <inkml:trace contextRef="#ctx0" brushRef="#br0">3447 4297 23,'21'5'16,"-21"-5"2,0 0 3,0 0-4,0 0-2,-12 29-1,3-7 0,-10 15-3,-6 8-2,-4 16-3,-7 13-5,-10 9-12,1 0-11,8 0-2,-1-20-1,13-8-1</inkml:trace>
  </inkml:traceGroup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6:11:48.5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43C1858-0F23-4FA6-84A3-E6634C19DEC1}" emma:medium="tactile" emma:mode="ink">
          <msink:context xmlns:msink="http://schemas.microsoft.com/ink/2010/main" type="inkDrawing" rotatedBoundingBox="13755,10997 22518,10904 22521,11111 13758,11203" semanticType="underline" shapeName="Other">
            <msink:sourceLink direction="with" ref="{50647205-FEB7-425D-B99C-44D93ABC2C79}"/>
          </msink:context>
        </emma:interpretation>
      </emma:emma>
    </inkml:annotationXML>
    <inkml:trace contextRef="#ctx0" brushRef="#br0">-1326 2399 22,'0'0'11,"0"0"0,0 0-1,0 0-2,0 0-1,0 0 0,0 0-1,0 0 1,0 0-1,21 3 1,-21-3 0,30 2 0,-9 0 1,-1-6-2,9 6-1,-1-4 1,3 0-2,5 1 0,2-3 0,0 2-2,4 2 1,5-2-2,2 2 1,4 0-1,1-1 0,3-1 0,3 4 0,-2-4 0,4 0-1,-4 0 1,0 2 0,2-2 0,2 2 1,-4-1-1,0 2 1,2-1-1,2 2 1,1 2-1,5-1 0,-3-1 0,0-2 0,5 4 0,2-4-1,3 2 0,-3-2 1,3-2-1,-1 2 0,6 0 0,-3-2 1,3 0-1,1 0 0,1 1 1,5-3-1,-3 0 1,5 3-1,0-5 0,-4 4 1,3 1-1,-5-3 0,-1 0 0,-2 2 0,4-1 0,-1-3 1,3 3-1,-1 1 0,4-5 0,0 1 0,4 1 1,1-2-1,-1-1 0,1 5 0,4-4 0,1 1 0,1 1 0,1-2 0,1-1 0,-4 5 0,-2-5 0,-1 3 1,-1 0-1,-1 1 0,-4 0 0,4 4 1,-4-1-1,0-1 1,7 4 0,-5-1-1,4 1 1,-6 0-1,0 3 1,-4-3-1,-5 2 0,-2-1 0,4-1 1,0 2-1,-1-1 1,7-3-1,-3 0 1,0 0 0,6-3 0,2 1-1,0-2 1,-2-1 0,1 3 0,1-1-1,-2 3 1,1 3-1,-3-1 0,-1 0 1,1 3-1,-6-3 0,-5 2 0,-3 1 0,-2-3 0,-4 2 0,-4-1-1,-5 3 1,-5-3-1,1 1 1,-3-1-1,-1 3 1,-6-6 0,-3 3 0,-1 1 0,-7-2 0,-3 3 0,-1-1 0,-2 1 0,-7 3 0,4-3 0,-5 2 0,3 0 0,-4 1 0,0-3 0,0 1 0,-2-1 0,2-1 0,-20-4 0,22 7 0,-22-7 0,0 0 0,18 3 0,-18-3 0,0 0 0,0 0 0,0 0-1,0 0 1,0 0 0,0 0 0,0 0 0,0 0 0,0 0 0,0 0 0,6 17 0,-6-17 0,0 0 0,0 0 0,0 0 1,0 0-1,0 0 1,0 0-1,0 0 1,0 0 0,0 0 0,0 0 0,0 0 0,0 0-2,0 0-3,0 0-24,-15-6-2,15 6-1,-22-21-1</inkml:trace>
  </inkml:traceGroup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3:58:31.8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49E52C5-B443-46E0-B4C3-F5750821610B}" emma:medium="tactile" emma:mode="ink">
          <msink:context xmlns:msink="http://schemas.microsoft.com/ink/2010/main" type="inkDrawing" rotatedBoundingBox="4588,2939 10227,3323 9972,7064 4333,6679" semanticType="enclosure" shapeName="Other">
            <msink:sourceLink direction="with" ref="{A54B2173-AD65-4B7E-819B-F19214364B3B}"/>
            <msink:sourceLink direction="with" ref="{60B91761-1988-4606-B297-35F1FC4E43BA}"/>
            <msink:sourceLink direction="with" ref="{5A7A0641-493A-402C-9F4B-E5CB8B8D83BC}"/>
            <msink:sourceLink direction="with" ref="{EC05DC7B-E34F-4B32-B527-E312F32E77C4}"/>
          </msink:context>
        </emma:interpretation>
      </emma:emma>
    </inkml:annotationXML>
    <inkml:trace contextRef="#ctx0" brushRef="#br0">112 905 20,'0'0'12,"0"0"0,0 0-1,0 0-3,0 0-2,0 0-2,17-5 0,-17 5-1,18-4 0,-18 4 1,22-5 0,-22 5 1,27-8 0,-11 1 0,1-2 0,5-4 0,1-5 0,8 0-1,5 0 0,4-4-1,2 1 0,4-5 1,-5 5-2,3 1 1,-2 2 0,-4-8-1,-2 1 1,-1 0-1,-1-1 1,1-1-1,-1 0-1,-3-4 1,2 4 0,-2 0 0,5 2 0,-3 0 0,1 1 0,3-3 0,-1 5-1,-1-3 1,1 0-1,4-3 0,-2 3 0,-2-2 0,6 3 0,-2 1 0,0-2 0,0 5 0,6 0-1,1 5 1,4 3 0,1-3-1,7 8 0,-7-2 0,6 3 0,-5 5 0,-2 1 0,0-2 0,-11 5 1,2 3-1,-6 1 0,0-1 0,1-1 0,-1 2 1,-3 0-1,3 1 0,0 1 0,1 0 0,-1 0 0,2 3 0,-7 1-1,11 3 1,-4 3 0,2-5-1,5-1 1,3-1 0,-1 3 0,4-8 0,0 0 1,0-3-1,-1 1 0,0 1 0,-3 1 0,-2-2 0,1 3 0,-5-1 0,5-2 1,-6-1 0,9-2-1,-2-6 1,9-5 0,-1-4 0,1-1-1,4-4 1,-5-4 0,5 4-1,-6 4 1,-1 3-1,-2 3 0,3 8 0,-1 2 0,2-2 0,1 4 0,0 3 0,-1-5 0,1 0 0,0-4 0,-5 4 1,0-2-1,-4 3 0,-1 5 0,1-3 0,0 8 0,-1-4 0,-4 7 0,-1-5 0,3 2 0,-4-3 0,0 1 0,-4-2 0,2-1 0,2-1 0,0 0 0,2 6 1,-2 1-1,2 1 0,0-1 0,0 6 0,-2 2 0,-4 5 0,-2 4 0,3-1 0,-1 5 1,-1 3-1,-1-4-1,1 8 1,-3-1 0,-3 3 0,0 1 0,-3 4 0,-6 1 1,-6 5-1,-6 4 0,-5-1 0,-4 7 1,-5-1-1,1 1 0,-3-4 1,1-1-1,2 0 0,3-6 0,0-5 0,4 1 0,5-8 0,-1 1 0,1-5-1,-4 2 1,5 4 0,-1 1 0,0 2 0,1 3 0,-5 1 0,1 2 1,-4 1-1,0 0 0,-2-3 0,-3 1 0,-3 1 0,1-3 0,-2-1 1,-4 2-2,4-4 2,-4 5-2,2-1 2,-1 5-2,-3-4 2,-1 6-2,-4-2 1,-4 2 0,-3 0 0,2-2 0,-3-3 0,-3-3 1,2-6-1,0-8 1,0-2 0,0-3 0,-2-6 0,-5 1 1,-8-3-2,-1 1 1,-8-6 0,2 4-1,-1-3 1,-3 0-1,4-7 1,2-1-1,2-2 0,0-3 0,1-3 0,-5 1 0,-5 1 0,-11 6 0,-15 4 0,-13 4 0,-3 0 0,0 0 0,-2 1 0,9-5 0,10-1 1,12-7-1,12 1 1,16-8-1,8 0 1,-2 2 0,4-8-1,-5 1 1,-2-3-1,-9 1 0,-4 0 1,-6-2-1,-3 2 0,-3-2 0,7 3 0,-6 4 0,7 2 0,4 4 0,6 1 0,1 4 0,6 2 0,-4 4 1,2 3-2,-5 0 2,-6 7 0,-2-1-1,-3-2 1,3 1 0,-5-5 0,6-3 0,-1-3 0,7-3-1,3-7 0,3-2 1,0 0-1,2 0 0,0 0 0,-10 0 0,-1 0 0,-9 0 0,-2-3 0,-9-5 1,-2-1-2,4-2 1,-2-1 0,7-8 0,4 4 0,9-4 0,5 2 0,8-2 0,1 2 0,5-6 0,-1 2 1,-2-1-2,0-4 1,1-4 0,1 2 1,-4-4-1,6 1 0,2-4 0,3 1 0,2-1 0,6-4 0,-2 1 0,7-7 0,-2-1 0,4-2 0,-5-5 0,4-2 1,-4 4-1,1 1 0,-1 2 0,-3 9 0,1 2 0,0 8 0,-3 4 0,3 5 0,2-3 1,-5-1-2,1-4 2,-2-4-1,2-3 1,-2 0-1,4-2 0,-6 2 0,4 0-1,-4 3 2,2 2-1,-2 4 0,0 2-1,1 0 1,-3-6 0,2 4 0,-2-2 0,-3 2 0,5-1 0,1 1 0,2-3 0,3 1 0,-2 3 0,3 3 0,4-3 0,-1 3 0,-1-2 0,4 1 0,-6 4 0,5 0 0,-3-1 0,0 1 0,4-4 0,-4 6 1,4 0-1,0-6 0,-4 5 0,6-7 0,-6 5-1,2-5 1,-3 3 0,3 1 0,-2-3 0,1 10 0,1-3-1,0 2 1,11 16 0,-17-29 0,17 29-1,-7-33 0,7 33 1,-2-34-1,2 16 1,2-2-1,2-4 1,-1 1 0,-3 1-1,0-3 2,4 5-2,-2 2 1,-2 2 0,0 16 0,2-27 0,-2 27 0,0-19 0,0 19-1,11-25 1,-11 25 1,14-32-2,-5 15 2,-1 1-2,1-2 1,-9 18 0,14-27 0,-14 27 0,0 0 0,9-17-1,-9 17 1,0 0 0,0 0 0,0 0-1,0 0 1,15-3-1,-15 3 1,0 0 0,14-16 1,-14 16-2,0 0 1,11-18 0,-11 18 0,0 0-1,0 0 1,0 0 0,0 0-1,0 0 0,0 0 1,18 9 0,-18-9 0,0 0 0,20-4 0,-20 4 0,0 0 0,20-7 0,-20 7-1,0 0 1,0 0 0,0 0 0,0 0 0,17-2 0,-17 2-1,0 0 1,0 0 0,18 5 0,-18-5 0,0 0-1,20 6 1,-20-6 0,0 0 0,16 9-1,-16-9 1,0 0 0,0 0-1,0 0 1,17 11-1,-17-11 0,0 0 1,0 0-1,0 0 0,16-6 0,-16 6-1,0 0-2,18-2-2,-18 2-7,0 0-13,20 24-2,-20-24 0,16 22-1</inkml:trace>
  </inkml:traceGroup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3:58:40.9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433A597-C72B-4BA5-BBF3-9EBA21023C68}" emma:medium="tactile" emma:mode="ink">
          <msink:context xmlns:msink="http://schemas.microsoft.com/ink/2010/main" type="writingRegion" rotatedBoundingBox="929,3271 4547,3589 4314,6249 696,5931"/>
        </emma:interpretation>
      </emma:emma>
    </inkml:annotationXML>
    <inkml:traceGroup>
      <inkml:annotationXML>
        <emma:emma xmlns:emma="http://www.w3.org/2003/04/emma" version="1.0">
          <emma:interpretation id="{1956EF2E-8786-4344-B551-E8EDA5C8CDE3}" emma:medium="tactile" emma:mode="ink">
            <msink:context xmlns:msink="http://schemas.microsoft.com/ink/2010/main" type="paragraph" rotatedBoundingBox="906,3387 4500,3505 4413,6145 819,60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D13138-577F-46E0-A354-C9EFCC381426}" emma:medium="tactile" emma:mode="ink">
              <msink:context xmlns:msink="http://schemas.microsoft.com/ink/2010/main" type="inkBullet" rotatedBoundingBox="912,3463 1557,3519 1477,4435 832,4379"/>
            </emma:interpretation>
            <emma:one-of disjunction-type="recognition" id="oneOf0">
              <emma:interpretation id="interp0" emma:lang="en-US" emma:confidence="1">
                <emma:literal>F.</emma:literal>
              </emma:interpretation>
              <emma:interpretation id="interp1" emma:lang="en-US" emma:confidence="0">
                <emma:literal>f.</emma:literal>
              </emma:interpretation>
              <emma:interpretation id="interp2" emma:lang="en-US" emma:confidence="0">
                <emma:literal>F</emma:literal>
              </emma:interpretation>
              <emma:interpretation id="interp3" emma:lang="en-US" emma:confidence="0">
                <emma:literal>f</emma:literal>
              </emma:interpretation>
              <emma:interpretation id="interp4" emma:lang="en-US" emma:confidence="0">
                <emma:literal>Fl.</emma:literal>
              </emma:interpretation>
            </emma:one-of>
          </emma:emma>
        </inkml:annotationXML>
        <inkml:trace contextRef="#ctx0" brushRef="#br0">-330-934 26,'0'0'17,"14"-25"2,-14 25 0,0 0-2,15-11-2,-15 11-1,0 0-2,0 0-3,-16 2-1,16-2-2,-29 12-1,7-3-1,-7 0-1,0 4 0,-8-4 0,3 4 0,-4-6-1,-1 0 0,3-3-1,2 1 0,3-3 0,7 0 0,8-2-1,16 0 1,-28 2-1,28-2 0,0 0 0,0 0 0,0 0 0,0 0 0,0 0 1,-3 25-1,5-3 1,-2 16 0,3 16 0,1 17 0,-1 10 0,5 8 0,-1-1-1,0-5 1,4-3 0,2-15-1,-4-18 0,2-14 1,-11-33-2,14 20 0,-14-20-3,0 0-8,2-33-15,-2 15-1,-7-7 0,7 3 0</inkml:trace>
        <inkml:trace contextRef="#ctx0" brushRef="#br0" timeOffset="254.0144">-719-389 61,'0'0'24,"9"-19"1,-9 19 0,33-14-12,-17-2-3,11 3 0,3-3-2,2 3-3,3-1-3,1-3-2,2 8-5,-5 0-12,0-3-9,3 6 1,-12-3-2,3 15 1</inkml:trace>
        <inkml:trace contextRef="#ctx0" brushRef="#br0" timeOffset="1089.0622">-130-619 90,'0'0'27,"-2"-22"0,2 22 0,-6-23-18,5 4-2,1 19-3,3-30-2,-3 30-4,11-18-6,-11 18-17,0 0-2,0 0-1,17 14 1</inkml:trace>
      </inkml:traceGroup>
      <inkml:traceGroup>
        <inkml:annotationXML>
          <emma:emma xmlns:emma="http://www.w3.org/2003/04/emma" version="1.0">
            <emma:interpretation id="{619EF46B-B429-414C-856B-5C247447BA40}" emma:medium="tactile" emma:mode="ink">
              <msink:context xmlns:msink="http://schemas.microsoft.com/ink/2010/main" type="line" rotatedBoundingBox="2495,3409 3203,3471 3114,4477 2406,4415"/>
            </emma:interpretation>
          </emma:emma>
        </inkml:annotationXML>
        <inkml:traceGroup>
          <inkml:annotationXML>
            <emma:emma xmlns:emma="http://www.w3.org/2003/04/emma" version="1.0">
              <emma:interpretation id="{480C3C0A-B877-4973-A301-FF24D6BF8C1E}" emma:medium="tactile" emma:mode="ink">
                <msink:context xmlns:msink="http://schemas.microsoft.com/ink/2010/main" type="inkWord" rotatedBoundingBox="2495,3409 3203,3471 3114,4477 2406,4415"/>
              </emma:interpretation>
              <emma:one-of disjunction-type="recognition" id="oneOf1">
                <emma:interpretation id="interp5" emma:lang="en-US" emma:confidence="0">
                  <emma:literal>It</emma:literal>
                </emma:interpretation>
                <emma:interpretation id="interp6" emma:lang="en-US" emma:confidence="0">
                  <emma:literal>It:</emma:literal>
                </emma:interpretation>
                <emma:interpretation id="interp7" emma:lang="en-US" emma:confidence="0">
                  <emma:literal>Eli</emma:literal>
                </emma:interpretation>
                <emma:interpretation id="interp8" emma:lang="en-US" emma:confidence="0">
                  <emma:literal>it:</emma:literal>
                </emma:interpretation>
                <emma:interpretation id="interp9" emma:lang="en-US" emma:confidence="0">
                  <emma:literal>IF:</emma:literal>
                </emma:interpretation>
              </emma:one-of>
            </emma:emma>
          </inkml:annotationXML>
          <inkml:trace contextRef="#ctx0" brushRef="#br0" timeOffset="3546.2028">840-947 74,'0'0'26,"0"0"1,22-3 0,0-6-10,18 3-6,5-5-1,17 4-4,3 0-5,4-2-9,4 0-19,3 9-1,-12-6-1,-4 10 0</inkml:trace>
          <inkml:trace contextRef="#ctx0" brushRef="#br0" timeOffset="2075.1186">936-749 82,'0'0'26,"0"0"0,0 0 0,0 0-16,0 0-2,6 34-2,3 2-1,-7 9-1,5 17-2,0 5 0,-5 7 0,-6 2-1,1 0 0,-1-9 1,-1-9-2,3-8 1,-5-15-2,7-6-2,0-29-7,0 0-15,0 0-4,18-29 1,-5 3-1</inkml:trace>
          <inkml:trace contextRef="#ctx0" brushRef="#br0" timeOffset="2525.1444">1005-265 76,'11'-18'28,"6"11"0,1-7 1,7-3-14,6 5-5,6-1-8,-1 2-17,-2 0-11,6 8-1,-5-1-1,-2 8-1</inkml:trace>
          <inkml:trace contextRef="#ctx0" brushRef="#br0" timeOffset="2357.1347">1180-704 89,'0'0'27,"0"0"1,0 0 1,0 0-18,2 27-3,-4 4-2,2 5-3,0 5 0,0 10-1,2 5-1,3 6 0,-5-4 0,0-2 0,0-6-1,0-6 0,0-8-1,0-13-4,0-1-6,0-22-11,-20 6-7,20-6 0,-20-28 0,9 12 0</inkml:trace>
          <inkml:trace contextRef="#ctx0" brushRef="#br0" timeOffset="3032.1735">1483-540 107,'-7'-29'31,"7"10"-1,-7-1 0,0 0-23,7 20-3,-6-22-5,6 22-6,4-22-22,-4 22 0,0 0-1,23-11 0</inkml:trace>
          <inkml:trace contextRef="#ctx0" brushRef="#br0" timeOffset="2833.1621">1469-252 84,'0'0'29,"0"0"0,-13 14 1,13-14-14,4 26-4,-4-26-4,2 29-3,-2-13-2,3 2-2,1-2-2,-4-16-4,7 22-7,-7-22-18,0 0 0,0 0-1,7-31 1</inkml:trace>
        </inkml:traceGroup>
      </inkml:traceGroup>
      <inkml:traceGroup>
        <inkml:annotationXML>
          <emma:emma xmlns:emma="http://www.w3.org/2003/04/emma" version="1.0">
            <emma:interpretation id="{FD16CA15-E847-4961-919B-48AACF69668F}" emma:medium="tactile" emma:mode="ink">
              <msink:context xmlns:msink="http://schemas.microsoft.com/ink/2010/main" type="line" rotatedBoundingBox="1473,4157 4475,4256 4453,4923 1450,4824">
                <msink:destinationLink direction="with" ref="{A8E4BD1A-BB4B-44D7-89BA-F2F0BB93CABA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09BDB91-3A51-435B-B504-65DE481549ED}" emma:medium="tactile" emma:mode="ink">
                <msink:context xmlns:msink="http://schemas.microsoft.com/ink/2010/main" type="inkWord" rotatedBoundingBox="1473,4157 1999,4174 1981,4703 1455,4685"/>
              </emma:interpretation>
              <emma:one-of disjunction-type="recognition" id="oneOf2">
                <emma:interpretation id="interp10" emma:lang="en-US" emma:confidence="0">
                  <emma:literal>1,</emma:literal>
                </emma:interpretation>
                <emma:interpretation id="interp11" emma:lang="en-US" emma:confidence="0">
                  <emma:literal>I,</emma:literal>
                </emma:interpretation>
                <emma:interpretation id="interp12" emma:lang="en-US" emma:confidence="0">
                  <emma:literal>i,</emma:literal>
                </emma:interpretation>
                <emma:interpretation id="interp13" emma:lang="en-US" emma:confidence="0">
                  <emma:literal>Is</emma:literal>
                </emma:interpretation>
                <emma:interpretation id="interp14" emma:lang="en-US" emma:confidence="0">
                  <emma:literal>l,</emma:literal>
                </emma:interpretation>
              </emma:one-of>
            </emma:emma>
          </inkml:annotationXML>
          <inkml:trace contextRef="#ctx0" brushRef="#br0" timeOffset="773.0441">-172-314 21,'0'0'17,"0"0"2,0 0 3,0 0-4,13 24-1,-13-24 1,3 31-2,1-2-2,-8-2-3,6 9-3,-5 0-2,1 9-1,-6-7-2,5 0 0,-1-9-2,2-3-1,2-8-4,0-18-8,0-17-15,6-4-1,-4-15 0,7-2-1</inkml:trace>
          <inkml:trace contextRef="#ctx0" brushRef="#br0" timeOffset="1457.0833">339-75 72,'0'0'25,"0"0"2,5 29 0,-5-11-13,0-18-3,0 42-2,-5-19-2,3 12-2,-11-4-2,-1 5-2,-10-2-3,-7-9-6,-4-10-20,-3-1 1,-7-23-2,9-9 1</inkml:trace>
        </inkml:traceGroup>
        <inkml:traceGroup>
          <inkml:annotationXML>
            <emma:emma xmlns:emma="http://www.w3.org/2003/04/emma" version="1.0">
              <emma:interpretation id="{8220D9D2-F9DE-4B2B-B85B-F658C20279A5}" emma:medium="tactile" emma:mode="ink">
                <msink:context xmlns:msink="http://schemas.microsoft.com/ink/2010/main" type="inkWord" rotatedBoundingBox="4046,4267 4475,4281 4453,4923 4024,4909"/>
              </emma:interpretation>
              <emma:one-of disjunction-type="recognition" id="oneOf3">
                <emma:interpretation id="interp15" emma:lang="en-US" emma:confidence="1">
                  <emma:literal>&gt;</emma:literal>
                </emma:interpretation>
                <emma:interpretation id="interp16" emma:lang="en-US" emma:confidence="0">
                  <emma:literal>7</emma:literal>
                </emma:interpretation>
                <emma:interpretation id="interp17" emma:lang="en-US" emma:confidence="0">
                  <emma:literal>,</emma:literal>
                </emma:interpretation>
                <emma:interpretation id="interp18" emma:lang="en-US" emma:confidence="0">
                  <emma:literal>)</emma:literal>
                </emma:interpretation>
                <emma:interpretation id="interp19" emma:lang="en-US" emma:confidence="0">
                  <emma:literal>]</emma:literal>
                </emma:interpretation>
              </emma:one-of>
            </emma:emma>
          </inkml:annotationXML>
          <inkml:trace contextRef="#ctx0" brushRef="#br0" timeOffset="-5451.3118">2423-203 69,'0'0'25,"-22"2"3,22-2-1,0 0-12,0 0-2,0 0-2,0 0-2,9 18-2,-9-18-1,22 14-2,-6-7-1,10 2 0,-3-1-1,8 1 0,0-2 0,4 4-1,-4-4 0,-2 2 1,3 4-1,-4-2-1,-3 1 1,-3 1-1,-6 0 1,0-1-1,-16-12 1,22 27-1,-22-27 0,8 26 1,-8-26 0,-8 23 0,8-23 0,-20 31 0,6-11 0,-3 3 0,-4 3 1,-1 3-1,-2 3 1,1 6-1,-5 0 0,5 0-1,-3-2 1,8-3-1,4-8-2,14-25-1,-15 27-5,15-27-26,11-25 0,9-6 0,-4-8-1</inkml:trace>
        </inkml:traceGroup>
      </inkml:traceGroup>
      <inkml:traceGroup>
        <inkml:annotationXML>
          <emma:emma xmlns:emma="http://www.w3.org/2003/04/emma" version="1.0">
            <emma:interpretation id="{4E8688C1-8ACB-4074-93EB-8E495DA85CFA}" emma:medium="tactile" emma:mode="ink">
              <msink:context xmlns:msink="http://schemas.microsoft.com/ink/2010/main" type="line" rotatedBoundingBox="2146,4994 2722,5852 2273,6153 1698,5295"/>
            </emma:interpretation>
          </emma:emma>
        </inkml:annotationXML>
        <inkml:traceGroup>
          <inkml:annotationXML>
            <emma:emma xmlns:emma="http://www.w3.org/2003/04/emma" version="1.0">
              <emma:interpretation id="{C16DBEC6-6C55-46F2-9F13-F32980465A9F}" emma:medium="tactile" emma:mode="ink">
                <msink:context xmlns:msink="http://schemas.microsoft.com/ink/2010/main" type="inkWord" rotatedBoundingBox="2146,4994 2722,5852 2273,6153 1698,5295"/>
              </emma:interpretation>
              <emma:one-of disjunction-type="recognition" id="oneOf4">
                <emma:interpretation id="interp20" emma:lang="en-US" emma:confidence="0">
                  <emma:literal>To</emma:literal>
                </emma:interpretation>
                <emma:interpretation id="interp21" emma:lang="en-US" emma:confidence="0">
                  <emma:literal>to</emma:literal>
                </emma:interpretation>
                <emma:interpretation id="interp22" emma:lang="en-US" emma:confidence="0">
                  <emma:literal>to.</emma:literal>
                </emma:interpretation>
                <emma:interpretation id="interp23" emma:lang="en-US" emma:confidence="0">
                  <emma:literal>To.</emma:literal>
                </emma:interpretation>
                <emma:interpretation id="interp24" emma:lang="en-US" emma:confidence="0">
                  <emma:literal>Too</emma:literal>
                </emma:interpretation>
              </emma:one-of>
            </emma:emma>
          </inkml:annotationXML>
          <inkml:trace contextRef="#ctx0" brushRef="#br0" timeOffset="4592.2627">99 801 26,'-26'11'20,"26"-11"1,-20 12 1,20-12-2,0 0-2,0 0-1,0 0-3,0 0-3,31 7-3,-13-10 0,15 1-2,3-7-1,10 2-1,8-8-1,6 3-1,-3-3-1,3-1-1,-8 3-3,-6 1-4,-4 4-10,-12 8-12,-30 0 0,19 6 0,-19-6 0</inkml:trace>
          <inkml:trace contextRef="#ctx0" brushRef="#br0" timeOffset="4814.2753">417 813 90,'-8'28'28,"8"-1"0,-3 9 0,-1 11-20,8 20-2,-2 11 0,3 5-3,6 0-4,-4-9-18,8-16-8,7-18-2,-22-40 0,38-13 0</inkml:trace>
          <inkml:trace contextRef="#ctx0" brushRef="#br0" timeOffset="6396.3659">726 1336 47,'0'0'22,"0"0"2,0 0 0,0 0-7,0 0-3,0 0-2,0 0-2,-19 25-2,16-5-2,-10 2 1,11 7-2,-5-2-1,2 6 0,5-4-1,7 3-2,0-8 1,6-4-1,3-10-1,4-10 1,2-14 0,3-6 0,-3-11 0,2-7-1,-10-1 2,-6-3-1,-8 0 0,-6 8 1,-8 7-1,-5 11 1,-10 10-2,2 13-3,2 4-28,-1 13 1,6-6-2,8 2 0</inkml:trace>
        </inkml:traceGroup>
      </inkml:traceGroup>
    </inkml:traceGroup>
  </inkml:traceGroup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3:58:34.8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8E4BD1A-BB4B-44D7-89BA-F2F0BB93CABA}" emma:medium="tactile" emma:mode="ink">
          <msink:context xmlns:msink="http://schemas.microsoft.com/ink/2010/main" type="inkDrawing" rotatedBoundingBox="1643,4581 4324,4456 4328,4540 1647,4665" semanticType="strikethrough" shapeName="Other">
            <msink:sourceLink direction="with" ref="{FD16CA15-E847-4961-919B-48AACF69668F}"/>
          </msink:context>
        </emma:interpretation>
      </emma:emma>
    </inkml:annotationXML>
    <inkml:trace contextRef="#ctx0" brushRef="#br0">13 110 32,'0'0'19,"-14"16"1,14-16 2,0 0-2,3 16-2,-3-16-4,19 0-2,1 4-3,-2-4-1,11 4-2,0-1-1,13 3-2,-4-3-1,9-1 0,6-4 0,5 2 0,0-5 0,6-4-1,-1 0 2,5 1-1,-3-2 0,6 6 0,-9 2 0,3 6-1,2-4 1,4 7-1,-4-2 0,2-1 1,-1-4-1,2 0 0,-2-5 1,-1-3 0,-2 3 0,3 0 0,-10-6-1,-2 5 1,-1 3-1,-3 3-1,1-2 1,-4 4-1,0-4 1,0 2-1,4 0 1,-4-4-1,-2 1 0,4-1 1,-4-3-1,1 0 0,-8 1 0,-2 2 1,-2 1-1,0-1 0,-5 4 0,-2 0 0,0 0 0,0 0 0,-1-2 0,-3-1 0,2-3 1,-3-3-1,-4 2 0,-20 7 1,22-11-2,-22 11 1,0 0-3,-35-7-3,19 14-11,-4-1-15,-4-8-1,24 2 0,-29-20 1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7T15:06:02.52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E2BE87F-886A-45FF-978A-98C052612364}" emma:medium="tactile" emma:mode="ink">
          <msink:context xmlns:msink="http://schemas.microsoft.com/ink/2010/main" type="inkDrawing" rotatedBoundingBox="12640,6273 14654,3706 15213,4144 13199,6711" semanticType="callout" shapeName="Other">
            <msink:sourceLink direction="from" ref="{D62E8C48-2EA3-46F1-8A30-349AC74BDB03}"/>
            <msink:sourceLink direction="to" ref="{AB337869-B409-4FFA-88D0-1D820FFF66A6}"/>
          </msink:context>
        </emma:interpretation>
      </emma:emma>
    </inkml:annotationXML>
    <inkml:trace contextRef="#ctx0" brushRef="#br0">1360 0 29,'-22'11'14,"22"-11"1,-11 18-3,11-18-2,-14 24-1,3-8-2,11-16-1,-26 36-1,14-14 1,-7 3-1,3 3 0,-4 0-1,0 5-1,-2-2 1,0 3-2,1 4 1,-7 0-1,5-2 0,-5 2 0,1-2 0,-2 1 0,0 2 0,2-1 0,-2 0 0,3-1 1,-3 4-1,4 4 1,-2 1-1,1 1 0,-1 3 0,-2 5 0,3-1-1,-3 4 0,0-6-1,0 4 1,0-5-1,2 1 0,3-8 0,-1-4 0,7-1 0,-4-6 0,5-2 0,1 1 1,-4-6 0,6 4-1,-1-3 1,-5 6-1,2-6 1,-2 8-2,-2-5 2,-2 1-1,6 0 0,-2 0 0,0-1 0,4-8 0,1 1 1,3-3-1,3 0 1,-4 0-1,2 4 0,-2-3 1,0 1 0,3 0-1,-3 3 0,0-1 1,2-3-1,4 3 1,-2-6 0,2-2-1,-1 2 1,8-18 0,-12 26 0,12-26 0,-9 23 0,9-23 0,0 0-1,-15 24 1,15-24-1,0 0 1,0 0-1,0 0 0,0 0 0,0 0-1,0 0-6,0 0-20,4-26-1,7 6 0,-8-16-1</inkml:trace>
    <inkml:trace contextRef="#ctx0" brushRef="#br1" timeOffset="-15720.8991">-801 2117 23,'0'0'15,"0"0"2,0 0 1,0 0-5,0 0-1,0 0-1,0 0-1,0 0-1,13 18 0,-13-18-1,0 0 0,0 0-1,11 18 0,-11-18-2,9 25-1,-4-8-1,6 3-1,0 3 0,2 8 0,2 1-1,3 3 0,0 3 0,2 1 0,0 3 0,0-2 0,2-2-1,-4-2 1,-2-3 0,1-8 0,-5-7-1,-1 0 1,-11-18-1,15 20 1,-15-20-1,0 0 0,0 0 0,0 0 0,0 0 1,16 13 0,-16-13-1,0 0 1,0 0 0,0 0 0,0 0 0,0 0 0,0 0 0,0 0 0,0 0 0,18-22 0,-18 22-1,7-18 1,-7 18 0,10-25-1,-3 5 1,0-6-1,2-8 0,0-4 1,4-9-1,2-6 0,1-1 0,-2-2 0,-1 0 1,2 2-1,-6 5 0,2 7 0,0 8 0,-8 5 1,3 6-1,-1 4 0,-5 19 0,7-23 0,-7 23 0,0 0 1,0 0-1,4-15 0,-4 15 0,0 0-1,0 0 2,0 0-1,0 0 0,0 0-1,0 0 2,0 0-1,0 0 0,0 0 0,0 0 0,0 0 1,0 0-1,0 0 0,0 0 0,0 0 0,0 0 0,0 0-1,0 0-1,0 0-7,0 0-21,0 0 0,7-27-1,-7 27 0</inkml:trace>
  </inkml:traceGroup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3:59:03.1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A511EA1-41A9-478D-A316-024F7259F5FC}" emma:medium="tactile" emma:mode="ink">
          <msink:context xmlns:msink="http://schemas.microsoft.com/ink/2010/main" type="writingRegion" rotatedBoundingBox="10300,3439 12778,3501 12746,4793 10268,4732">
            <msink:destinationLink direction="with" ref="{4E533AE4-DBF7-4868-88FE-F9F4B01D26ED}"/>
          </msink:context>
        </emma:interpretation>
      </emma:emma>
    </inkml:annotationXML>
    <inkml:traceGroup>
      <inkml:annotationXML>
        <emma:emma xmlns:emma="http://www.w3.org/2003/04/emma" version="1.0">
          <emma:interpretation id="{D71EC075-71F4-4B09-966C-58505622F393}" emma:medium="tactile" emma:mode="ink">
            <msink:context xmlns:msink="http://schemas.microsoft.com/ink/2010/main" type="paragraph" rotatedBoundingBox="10300,3439 12778,3501 12746,4793 10268,47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306F23E-A730-49A0-8431-576D93638165}" emma:medium="tactile" emma:mode="ink">
              <msink:context xmlns:msink="http://schemas.microsoft.com/ink/2010/main" type="line" rotatedBoundingBox="10300,3439 12778,3501 12746,4793 10268,4732"/>
            </emma:interpretation>
          </emma:emma>
        </inkml:annotationXML>
        <inkml:traceGroup>
          <inkml:annotationXML>
            <emma:emma xmlns:emma="http://www.w3.org/2003/04/emma" version="1.0">
              <emma:interpretation id="{5936C15B-C5AB-433A-B542-5E6806AF982F}" emma:medium="tactile" emma:mode="ink">
                <msink:context xmlns:msink="http://schemas.microsoft.com/ink/2010/main" type="inkWord" rotatedBoundingBox="10300,3439 12778,3501 12746,4793 10268,4732"/>
              </emma:interpretation>
              <emma:one-of disjunction-type="recognition" id="oneOf0">
                <emma:interpretation id="interp0" emma:lang="en-US" emma:confidence="0">
                  <emma:literal>fistfight</emma:literal>
                </emma:interpretation>
                <emma:interpretation id="interp1" emma:lang="en-US" emma:confidence="0">
                  <emma:literal>firelight</emma:literal>
                </emma:interpretation>
                <emma:interpretation id="interp2" emma:lang="en-US" emma:confidence="0">
                  <emma:literal>fistfights</emma:literal>
                </emma:interpretation>
                <emma:interpretation id="interp3" emma:lang="en-US" emma:confidence="0">
                  <emma:literal>Fistfight</emma:literal>
                </emma:interpretation>
                <emma:interpretation id="interp4" emma:lang="en-US" emma:confidence="0">
                  <emma:literal>Fixit</emma:literal>
                </emma:interpretation>
              </emma:one-of>
            </emma:emma>
          </inkml:annotationXML>
          <inkml:trace contextRef="#ctx0" brushRef="#br0">5565-1806 58,'0'0'26,"0"0"1,0 0 0,0 0-7,0 29-4,0-29-4,-5 32-4,1-12-3,4 2-1,0-2-3,-3 0-2,6-2-6,-3-18-21,0 0-1,4 18 0,-4-18 0</inkml:trace>
          <inkml:trace contextRef="#ctx0" brushRef="#br0" timeOffset="-1547.0885">5146-2215 77,'0'0'26,"0"0"0,0 0 1,0 0-16,0 0-3,-15 27 1,15-27-2,4 42-2,-1-10-2,3 8 1,-1 4-2,3 8 1,-8 2-1,1 1-1,-1-8-1,-1-6-1,1-5-3,-8-14-5,8-22-12,4 20-9,-4-20 1,11-31-1,-4-1 1</inkml:trace>
          <inkml:trace contextRef="#ctx0" brushRef="#br0" timeOffset="-1287.0735">5338-2246 86,'0'0'27,"0"0"0,0 0 0,-3 24-18,-3-2-3,8 10-1,-2 1-2,4 6-1,3 7-1,-3-1 0,-1 0 0,5-3-1,-5-1 0,1-8-1,3-4-4,-7-6-9,0-23-13,0 26 0,0-26-1,0 0 0</inkml:trace>
          <inkml:trace contextRef="#ctx0" brushRef="#br0" timeOffset="-1067.0609">5209-1967 72,'0'0'24,"0"0"1,24-7 0,-24 7-16,29 1-4,-5-2-3,5-3-9,7 6-16,-9-15-1,10 13 0,-16-18-1</inkml:trace>
          <inkml:trace contextRef="#ctx0" brushRef="#br0" timeOffset="183.0104">5576-2054 85,'-20'-18'26,"20"18"-2,-20-11-9,20 11-27,0 0-12,0 0-1,28 0-1</inkml:trace>
          <inkml:trace contextRef="#ctx0" brushRef="#br0" timeOffset="-723.0413">5091-2383 76,'0'0'27,"0"0"-1,0 0 2,0 0-15,27 0-3,-5 3-2,2-3-2,9 4-3,8-6-2,3-1-5,9-1-16,-1 2-8,-3-7 0,-3 9-1,-13-5 0</inkml:trace>
          <inkml:trace contextRef="#ctx0" brushRef="#br0" timeOffset="1508.0862">5794-1797 45,'0'0'23,"0"0"2,4 16 0,-4-16-5,0 20-2,0-20-5,-5 33-3,5-33-3,-8 34-3,-3-14-1,1 0-3,-5 2-4,-5-3-8,-4-6-15,8 5-1,-9-12 1,25-6-1</inkml:trace>
          <inkml:trace contextRef="#ctx0" brushRef="#br0" timeOffset="2028.1159">6111-1882 63,'-20'-4'25,"20"4"0,-31 15 1,31-15-13,-24 21-1,24-21-3,-22 29-1,22-29-3,-11 33-1,11-33-1,13 31 0,-13-31-1,31 21 0,-11-15 0,4-6-1,-3-4 0,3-5 0,-4-2 0,0-5 0,-9-2 0,-4-4 0,-9 4 1,2 18-1,-27-29 0,4 24 0,-5 3-1,-4 2-2,8 11-8,-3 0-20,7-8 0,20-3 0,0 0 0</inkml:trace>
          <inkml:trace contextRef="#ctx0" brushRef="#br0" timeOffset="2311.1322">6300-1859 93,'0'0'27,"5"17"0,-5-17 0,0 0-21,24 14-1,-24-14-1,29 0-1,-29 0-2,31-3 0,-31 3 1,34-19 0,-19 3 0,1 2 0,-1-4 0,-1 0 0,-5-4-1,-2-3-2,4-3-6,-12 1-20,-3-9-2,8 7 0,-10-7-1</inkml:trace>
          <inkml:trace contextRef="#ctx0" brushRef="#br0" timeOffset="2749.1572">6467-2108 110,'0'0'31,"0"0"-1,31-18-1,5 9-27,15 1-28,9-10-1,14 8-2,-6-16-1</inkml:trace>
          <inkml:trace contextRef="#ctx0" brushRef="#br0" timeOffset="2560.1463">6608-2387 94,'0'0'28,"-10"17"1,4-1-1,4 6-19,6 10-4,-4 6-1,7 7-1,-1 8-2,-1 1 0,-1 2-2,3-3-1,0 3-5,-7-11-14,2-9-7,5-3-1,-7-33 1,6 25-1</inkml:trace>
          <inkml:trace contextRef="#ctx0" brushRef="#br0" timeOffset="5991.3427">4557-2126 53,'0'0'24,"0"0"2,0 0 0,0 0-8,0 0-3,0 0-3,-24-13-4,24 13-2,-32 4-1,13-1-2,-6-1-1,1 2 0,-3 3 0,4-2-1,1 3-1,4-3 0,1 6 0,17-11 0,-16 11 0,16-11 0,0 0 0,-6 25 0,6-25 0,4 29 0,0-5 0,-3 8 0,1 6 0,2 2 0,0 3 0,-1-3 0,3-2 0,-3 0 1,5-7-1,-5-8 0,4-5 0,-3-1 0,-4-17-1,9 23 0,-9-23-2,0 0-4,9 18-12,-9-18-10,0 0 1,0 0-1,6-36 0</inkml:trace>
          <inkml:trace contextRef="#ctx0" brushRef="#br0" timeOffset="6188.354">4357-1759 65,'0'0'25,"18"-20"1,4 13 0,-2-2-14,4-4-2,3 4-5,2 5-11,0 4-18,-9-9 0,6 15-2,-26-6 1</inkml:trace>
          <inkml:trace contextRef="#ctx0" brushRef="#br0" timeOffset="6472.3702">4611-1754 62,'0'0'25,"-3"24"2,3-24 0,-13 25-10,15 1-4,-4-3-2,6 6-4,-6-4-2,6-3-3,-3 0-2,-1-22-4,9 21-13,-9-21-11,0 0 0,20-25-1,-20-6 1</inkml:trace>
          <inkml:trace contextRef="#ctx0" brushRef="#br0" timeOffset="6992.3999">4848-1632 63,'0'0'26,"0"0"1,-6 23 1,6-23-11,-2 36-3,-5-12-2,9 5-4,-11-6-2,3 4-2,-8-3-4,-4-6-13,-11-4-15,0-1-2,-15-24 0,6-1 0</inkml:trace>
          <inkml:trace contextRef="#ctx0" brushRef="#br0" timeOffset="6654.3806">4666-1973 81,'0'0'27,"-4"-19"1,4 19-3,0 0-11,0 0-22,0 0-16,15-9-1,-15 9-2,24 16 0</inkml:trace>
          <inkml:trace contextRef="#ctx0" brushRef="#br0" timeOffset="-13736.7857">5842-1538 84,'0'0'27,"0"0"1,18-9-1,-18 9-17,29 3-1,-5 6-2,-3-3-1,8 6-2,2-1-1,2 5-1,3 1 1,6 3-1,-4-2 0,6 2-1,0-2 0,-1 0 0,-5-4-1,0-3 1,-5-2 0,-7 0 0,-12-2 1,-14-7 0,7 17 0,-7-17 0,-20 21 0,0-8-1,-7 3 1,-6 4-2,-6 2 1,-7-2-1,-1 3-1,5-5-1,8 4-4,-5-6-26,16-6-1,23-10 0,-22 3 0</inkml:trace>
        </inkml:traceGroup>
      </inkml:traceGroup>
    </inkml:traceGroup>
  </inkml:traceGroup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3:59:16.2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55261C5-E0D9-4D9D-8C21-B5EEF4E2D198}" emma:medium="tactile" emma:mode="ink">
          <msink:context xmlns:msink="http://schemas.microsoft.com/ink/2010/main" type="inkDrawing" rotatedBoundingBox="7242,1793 7727,3837 6670,4088 6185,2044" semanticType="callout" shapeName="Other">
            <msink:sourceLink direction="to" ref="{0B928460-178D-417F-A208-7F7A44820EC6}"/>
            <msink:sourceLink direction="from" ref="{2A38A53C-FDA6-419D-BD45-D6786702F13E}"/>
          </msink:context>
        </emma:interpretation>
      </emma:emma>
    </inkml:annotationXML>
    <inkml:trace contextRef="#ctx0" brushRef="#br0">182 0 18,'0'0'14,"0"0"1,0 0-1,0 0-1,0 0-2,0 0 0,0 0-1,0 0-1,0 0-1,0 0-1,0 0-1,0 0 0,0 0-3,0 0 1,0 0-2,0 0 0,6 18-1,-6-18 1,0 0-1,5 25 0,-3-5 1,-2-20 0,4 33 0,-3-12 1,-1 3-1,4 3 1,-2 4 1,1 1-1,-1-1 0,6 11-1,-5-6 0,3 2 0,-1 2-1,1-4 0,-3-2-1,1 1 1,-1-6-1,-1 1 0,0 1 0,2-4 0,-2 4 1,-1 0-1,3 1 1,-2 3-1,1-1 1,-1 4-1,4-4 1,-3 8-1,1-2 1,0 0-1,-1-2 1,1 1-1,-1-1-1,1-3 2,2 1-2,-5 0 1,3 0-1,0 0 1,-3 1-1,5-1 1,-6 2 0,5-4-1,-3 2 1,0-5 0,3-2 0,1-4 0,-2-1 0,-3-4 0,-1-20 0,8 29-1,-8-29 1,5 20 0,-5-20 0,0 19 0,0-19 0,2 20 1,-2-20-2,0 20 2,0-20-1,4 18 0,-4-18 0,0 0 1,0 0-1,0 0 0,1 18 0,-1-18 0,0 0 0,0 0 0,0 0 0,0 0 1,0 0-1,0 0 0,0 0 1,0 0 0,0 0-1,0 0 1,0 0 0,0 0 0,0 0-1,0 0 1,0 0 0,0 0 0,0 0 0,0 0-1,0 0 1,-9-20-1,9 20 1,-14-21-1,14 21 1,-22-22-1,22 22 0,-22-14 1,22 14-1,-23-8 0,23 8 0,-28-1 0,28 1 1,-23-2-1,23 2 0,-31-4 0,31 4 0,-31 0 0,31 0 0,-27 0 0,8 2 0,19-2 0,-25 9 1,25-9-2,-25 18 1,25-18 0,-19 27 0,19-27 0,-16 29 0,9-13 0,-1 1 0,8-17 0,-12 25 0,10-7 0,2-18 0,-6 29 1,6-13-1,0 2 0,2 2 0,2 6 0,0-3 0,1 1 0,2-3 0,1 7 0,-1-9 0,0-2 0,-7-17 0,15 23 0,-15-23 0,16 13 0,-16-13 0,22 2 0,-22-2 0,27 0 1,-27 0-1,33-11 0,-17 2 0,6-9 1,-4-2-1,4-2 0,-4-7 1,4 6-1,0-4 0,-2-1 0,1 5 0,-2 3 0,1 0 0,-4 0 0,4 2 0,0-4 1,-2 2-1,4 1 0,0-1-1,0 0 1,1 2 1,-1 5-2,0 0 2,0 1-2,-2 3 1,-4 0 0,6 1 1,0 3-2,1-2 1,4-2 0,4 3 0,-2 1 0,4-2 0,0 5 0,-2 0 0,-4 2 0,-2 2 0,-1 1 0,-6 5 0,0 1 0,-18-9 0,28 21 1,-17-4-1,-4-1 0,0 2 0,0 2 0,-1 0 0,-4 0 0,-2 0 1,0 1-1,0-21 0,-6 35 0,6-35 0,-9 34 1,0-19-1,-2 3 0,11-18 0,-18 30 1,5-12-1,13-18 0,-22 28 0,22-28 0,-18 16 0,18-16 1,-20 9-1,20-9 1,-25 2-1,7-4 0,1 4 0,-5-4 1,1-2-1,-5 1 0,-1-1 0,3 0 0,-3 1 0,5-3 0,4-1 0,-2 0 0,0-6 0,20 13 0,-25-29 0,12 11 0,4-2 0,0-7 1,-4 2-1,6 0 0,0 1 0,-6 2 0,4 1 0,1 1 0,-1 3 0,9 17 0,-20-18 0,20 18-2,0 0-2,-23-10-12,23 10-15,0 0 0,-15-2-1,15 2 0</inkml:trace>
  </inkml:traceGroup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3:58:48.9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E533AE4-DBF7-4868-88FE-F9F4B01D26ED}" emma:medium="tactile" emma:mode="ink">
          <msink:context xmlns:msink="http://schemas.microsoft.com/ink/2010/main" type="inkDrawing" rotatedBoundingBox="10104,4605 12060,4518 12061,4545 10106,4631" semanticType="underline" shapeName="Other">
            <msink:sourceLink direction="with" ref="{AA511EA1-41A9-478D-A316-024F7259F5FC}"/>
          </msink:context>
        </emma:interpretation>
      </emma:emma>
    </inkml:annotationXML>
    <inkml:trace contextRef="#ctx0" brushRef="#br0">4119-1256 46,'0'0'24,"0"0"1,0 0 0,0 0-5,20-4-4,-20 4-4,31-3-4,-9 1-3,9 2-1,1-4-1,12 4 0,3-2 0,15 2 0,3-7 0,19 5-1,5-5 1,9 2-1,9-1 0,2-1-1,4-2 0,2 3-1,-12-1 1,-1 4-1,-13-1 0,-7 4 1,-13-2 0,-4 6 0,-12-4 0,-2 2 0,-6-6 1,-1 6-1,-4-6 1,0 2-1,-9-1 1,-2-1-1,-6 1 0,-3 1 0,-20 2-1,0 0 0,0 0-1,0 0-1,0 0-3,-22 12-4,22-12-23,-14-5 0,14 5 0,-20-20 1</inkml:trace>
  </inkml:traceGroup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3:58:57.8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1DB98F2-94EA-48CD-99AA-153F4B1E640C}" emma:medium="tactile" emma:mode="ink">
          <msink:context xmlns:msink="http://schemas.microsoft.com/ink/2010/main" type="writingRegion" rotatedBoundingBox="10719,4860 12249,5310 11998,6159 10469,5708"/>
        </emma:interpretation>
      </emma:emma>
    </inkml:annotationXML>
    <inkml:traceGroup>
      <inkml:annotationXML>
        <emma:emma xmlns:emma="http://www.w3.org/2003/04/emma" version="1.0">
          <emma:interpretation id="{E38779FB-5783-4E3A-85B9-4E71DC32122B}" emma:medium="tactile" emma:mode="ink">
            <msink:context xmlns:msink="http://schemas.microsoft.com/ink/2010/main" type="paragraph" rotatedBoundingBox="10719,4860 12249,5310 11998,6159 10469,57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0B84F3-0535-4F75-ADA3-DE408576DA08}" emma:medium="tactile" emma:mode="ink">
              <msink:context xmlns:msink="http://schemas.microsoft.com/ink/2010/main" type="line" rotatedBoundingBox="10719,4860 12249,5310 11998,6159 10469,5708"/>
            </emma:interpretation>
          </emma:emma>
        </inkml:annotationXML>
        <inkml:traceGroup>
          <inkml:annotationXML>
            <emma:emma xmlns:emma="http://www.w3.org/2003/04/emma" version="1.0">
              <emma:interpretation id="{E5032CE4-15E5-4204-AB77-818C8682285D}" emma:medium="tactile" emma:mode="ink">
                <msink:context xmlns:msink="http://schemas.microsoft.com/ink/2010/main" type="inkWord" rotatedBoundingBox="10719,4860 12249,5310 11998,6159 10469,5708"/>
              </emma:interpretation>
              <emma:one-of disjunction-type="recognition" id="oneOf0">
                <emma:interpretation id="interp0" emma:lang="en-US" emma:confidence="0">
                  <emma:literal>Texit</emma:literal>
                </emma:interpretation>
                <emma:interpretation id="interp1" emma:lang="en-US" emma:confidence="1">
                  <emma:literal>Tex it</emma:literal>
                </emma:interpretation>
                <emma:interpretation id="interp2" emma:lang="en-US" emma:confidence="0">
                  <emma:literal>Text</emma:literal>
                </emma:interpretation>
                <emma:interpretation id="interp3" emma:lang="en-US" emma:confidence="0">
                  <emma:literal>Texif</emma:literal>
                </emma:interpretation>
                <emma:interpretation id="interp4" emma:lang="en-US" emma:confidence="0">
                  <emma:literal>text</emma:literal>
                </emma:interpretation>
              </emma:one-of>
            </emma:emma>
          </inkml:annotationXML>
          <inkml:trace contextRef="#ctx0" brushRef="#br0">4641-712 50,'0'0'24,"-4"17"1,4-17 1,0 0-9,31-13-3,-9 7-2,14 5-3,6-3-3,5 0-2,4 1-2,5 1 0,-1 0-1,-3-1-1,-3-1-1,-7-3-2,-7 3-3,-13-1-12,-22 5-9,21-11 0,-21 11 0,0 0-1</inkml:trace>
          <inkml:trace contextRef="#ctx0" brushRef="#br0" timeOffset="250.0142">4962-612 67,'0'0'26,"-13"34"1,1-9 1,6 10-15,1 15-2,-10 7-2,8 4-3,0 2-2,0 1-3,3-8-2,0-13-8,10-12-13,3-8-6,-9-23 0,18-3 1,-16-19-1</inkml:trace>
          <inkml:trace contextRef="#ctx0" brushRef="#br0" timeOffset="1255.0716">5138-189 52,'0'0'22,"0"0"1,0 0 0,0 0-8,0 0-3,0 0-2,0 0-2,26 20-1,-26-20-2,24 0 1,-8-4-2,2-1-1,-2-6-1,4 0 0,-3-5 0,-3 0 0,-3-1-1,-11 17 1,9-29-1,-9 29 1,-12-18-1,12 18-1,-35 2 0,11 11-1,-1-1 1,0 7-1,1 2 1,6 6-1,3 0 0,6 1 1,5 1 0,10-2 0,5-2 0,3 0 0,8-1 0,0-4-1,5 0 0,-1-9-3,3-4-10,0-2-14,-9-8-1,5 1 0,-25 2 1</inkml:trace>
          <inkml:trace contextRef="#ctx0" brushRef="#br0" timeOffset="1771.1012">5584-194 77,'0'0'27,"-17"7"0,17-7 1,-18 25-16,5-5-4,4 5-3,-5 4-1,-3 7-2,1 1-1,0 1-1,3-6-1,-2-6-2,10-3-4,5-23-12,0 0-9,0 0 0,27-11 1,-5-3-1</inkml:trace>
          <inkml:trace contextRef="#ctx0" brushRef="#br0" timeOffset="1531.0875">5451-185 78,'0'0'27,"0"0"0,-9 20 0,9-20-15,18 30-4,-5-13-1,3 2-3,2 3-2,1-2-1,-3 0-1,0-6-1,1 1-4,-17-15-5,21 2-17,-21-2 0,0 0-1,20-24 0</inkml:trace>
          <inkml:trace contextRef="#ctx0" brushRef="#br0" timeOffset="2009.1148">5774-205 74,'0'0'26,"0"0"1,-21 7 0,21-7-14,-13 29-7,6-9 0,5 7-2,-2-2-1,4 2-1,0-1-2,0-6-2,2 0-9,-2-20-15,0 0-1,0 0 0,0 0-1</inkml:trace>
          <inkml:trace contextRef="#ctx0" brushRef="#br0" timeOffset="2188.1251">5767-401 97,'-18'-27'25,"18"27"-1,-18-21-1,18 21-31,0 0-16,0 0-1,0 0 0,14-28 0</inkml:trace>
          <inkml:trace contextRef="#ctx0" brushRef="#br0" timeOffset="2660.1521">5849-162 73,'0'0'25,"0"0"0,44 0-1,-4-11-21,7-5-22,15 11-1,-10-13-2,12 10-2</inkml:trace>
          <inkml:trace contextRef="#ctx0" brushRef="#br0" timeOffset="2480.1417">6042-638 100,'0'0'29,"0"0"0,-6 31 0,6-2-22,-7 4-2,9 10 0,-2 4 0,1 4-4,1 5 2,0 5-3,-2-1 2,0 0-3,-4-4 1,-6-9-4,2 2-4,-6-13-14,-3-11-9,8-5 1,9-20-1,-23 4 0</inkml:trace>
        </inkml:traceGroup>
      </inkml:traceGroup>
    </inkml:traceGroup>
  </inkml:traceGroup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3:59:46.2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038A1E6-6C8A-4C54-B73D-BBCDC903116D}" emma:medium="tactile" emma:mode="ink">
          <msink:context xmlns:msink="http://schemas.microsoft.com/ink/2010/main" type="writingRegion" rotatedBoundingBox="5689,4271 9779,3598 10577,8442 6487,9116"/>
        </emma:interpretation>
      </emma:emma>
    </inkml:annotationXML>
    <inkml:traceGroup>
      <inkml:annotationXML>
        <emma:emma xmlns:emma="http://www.w3.org/2003/04/emma" version="1.0">
          <emma:interpretation id="{E6842626-8DCA-4B83-BF20-8B29C1FFA01A}" emma:medium="tactile" emma:mode="ink">
            <msink:context xmlns:msink="http://schemas.microsoft.com/ink/2010/main" type="paragraph" rotatedBoundingBox="6310,4169 9779,3598 10018,5049 6549,562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19F54EC-7DB7-4D7E-A062-507D3516CABE}" emma:medium="tactile" emma:mode="ink">
              <msink:context xmlns:msink="http://schemas.microsoft.com/ink/2010/main" type="inkBullet" rotatedBoundingBox="6431,4902 6868,4830 6873,4857 6435,4929"/>
            </emma:interpretation>
            <emma:one-of disjunction-type="recognition" id="oneOf0">
              <emma:interpretation id="interp0" emma:lang="en-US" emma:confidence="0">
                <emma:literal>-</emma:literal>
              </emma:interpretation>
            </emma:one-of>
          </emma:emma>
        </inkml:annotationXML>
        <inkml:trace contextRef="#ctx0" brushRef="#br0">886-1028 60,'-30'5'25,"13"-1"0,-10-8 1,1 2-10,1 4-5,0-4-3,-1 4-3,-3 2-2,2-1-3,-4 5-2,-2 1-2,1 2-4,1-1-9,-4-6-9,13 1 0,-3-14 0,25 9 1</inkml:trace>
      </inkml:traceGroup>
      <inkml:traceGroup>
        <inkml:annotationXML>
          <emma:emma xmlns:emma="http://www.w3.org/2003/04/emma" version="1.0">
            <emma:interpretation id="{A54B2173-AD65-4B7E-819B-F19214364B3B}" emma:medium="tactile" emma:mode="ink">
              <msink:context xmlns:msink="http://schemas.microsoft.com/ink/2010/main" type="line" rotatedBoundingBox="6796,4089 9779,3598 9903,4348 6920,4840">
                <msink:destinationLink direction="with" ref="{349E52C5-B443-46E0-B4C3-F5750821610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B928460-178D-417F-A208-7F7A44820EC6}" emma:medium="tactile" emma:mode="ink">
                <msink:context xmlns:msink="http://schemas.microsoft.com/ink/2010/main" type="inkWord" rotatedBoundingBox="8275,3855 9781,3607 9903,4348 8397,4596">
                  <msink:destinationLink direction="to" ref="{A55261C5-E0D9-4D9D-8C21-B5EEF4E2D198}"/>
                </msink:context>
              </emma:interpretation>
              <emma:one-of disjunction-type="recognition" id="oneOf1">
                <emma:interpretation id="interp1" emma:lang="en-US" emma:confidence="0">
                  <emma:literal>2441st</emma:literal>
                </emma:interpretation>
                <emma:interpretation id="interp2" emma:lang="en-US" emma:confidence="0">
                  <emma:literal>241st</emma:literal>
                </emma:interpretation>
                <emma:interpretation id="interp3" emma:lang="en-US" emma:confidence="0">
                  <emma:literal>24141st</emma:literal>
                </emma:interpretation>
                <emma:interpretation id="interp4" emma:lang="en-US" emma:confidence="0">
                  <emma:literal>Ira</emma:literal>
                </emma:interpretation>
                <emma:interpretation id="interp5" emma:lang="en-US" emma:confidence="0">
                  <emma:literal>Iran</emma:literal>
                </emma:interpretation>
              </emma:one-of>
            </emma:emma>
          </inkml:annotationXML>
          <inkml:trace contextRef="#ctx0" brushRef="#br0" timeOffset="-1864.1066">2358-1605 51,'0'0'22,"0"0"0,0 0-2,0 0-6,0 0-4,0 0-3,2-18-1,-2 18 0,9-28-1,-2 10 0,-5-7 0,9-2 0,-4-11-1,4 0-1,-3-4 0,4-3-1,-4 7-1,-1-2-1,0 11-2,-5 0-5,3 13-6,-5 16-9,-3-20-5,3 20-1,0 0 0,0 0 2</inkml:trace>
          <inkml:trace contextRef="#ctx0" brushRef="#br1" timeOffset="5942.3398">2651-1727 69,'0'0'23,"7"-19"1,-7 19-2,20-26-14,-9 8-10,9 0-14,-9-16-6,11 7-1,-8-15 0,12 13-1</inkml:trace>
          <inkml:trace contextRef="#ctx0" brushRef="#br0" timeOffset="2577.1473">2991-1622 53,'-17'-3'25,"17"3"0,0 0 1,-3-26-8,10 5-5,0-8-5,6-6-5,3-8-14,8 0-14,-10-12 0,12 14-1,-13-4 0</inkml:trace>
          <inkml:trace contextRef="#ctx0" brushRef="#br1" timeOffset="6602.3776">3161-1674 28,'0'0'18,"0"0"0,22-11 2,-22 11-6,15-27-3,-2 7-2,3-2-4,2-3-8,2-11-13,11 12-2,-9-15-2,10 17-1</inkml:trace>
          <inkml:trace contextRef="#ctx0" brushRef="#br0" timeOffset="3088.1766">3496-1613 72,'5'-19'24,"-1"-5"0,-4 24-1,31-34-19,-8 12-8,10-2-16,-2-12-2,16 9-1,-10-7-1</inkml:trace>
          <inkml:trace contextRef="#ctx0" brushRef="#br1" timeOffset="7266.4156">3610-1504 32,'0'0'19,"8"18"2,-8-18 1,20-7-6,-20 7-2,36-9-3,-13 3-2,7-1-5,-1-4-4,3-3-15,7 10-7,-14-12 0,9 9-2,-12-11 0</inkml:trace>
          <inkml:trace contextRef="#ctx0" brushRef="#br0" timeOffset="-992.0566">1899-1663 40,'0'0'21,"0"0"2,0 0-1,0 0-6,0 0-1,0 0-3,-24-7-2,24 7-1,-15-37-3,10 10-1,-4-7 0,2 0-3,-1-1-3,1-5-5,5 4-17,2 16-4,-7-7 0,7 27-1</inkml:trace>
          <inkml:trace contextRef="#ctx0" brushRef="#br0" timeOffset="-501.0285">1382-1542 29,'0'0'21,"-25"4"2,25-4 1,-36 5-4,16-7-3,2 0-3,-12-7-5,7 4-2,-6-4-3,0 3-2,1-1-3,3 2-6,-2-4-16,10 11-2,-10-10 0,27 8-1</inkml:trace>
          <inkml:trace contextRef="#ctx0" brushRef="#br1" timeOffset="10883.6225">1104-1341 27,'-18'-15'19,"18"15"2,-25-27-1,25 27-4,-36-34-5,14 21-2,-2-3-2,-5 7-5,5 5-15,-5-5-7,29 9-1,-36-13 0,36 13-1</inkml:trace>
          <inkml:trace contextRef="#ctx0" brushRef="#br1" timeOffset="11724.6705">1777-1573 38,'-20'7'22,"20"-7"0,-20-3-1,20 3-5,-17-25-1,7-1-4,-1-6-4,2-8-4,-4-4-6,4-10-19,3 14-2,-3-8 0,7 17 0</inkml:trace>
        </inkml:traceGroup>
      </inkml:traceGroup>
      <inkml:traceGroup>
        <inkml:annotationXML>
          <emma:emma xmlns:emma="http://www.w3.org/2003/04/emma" version="1.0">
            <emma:interpretation id="{60B91761-1988-4606-B297-35F1FC4E43BA}" emma:medium="tactile" emma:mode="ink">
              <msink:context xmlns:msink="http://schemas.microsoft.com/ink/2010/main" type="line" rotatedBoundingBox="7035,4595 9890,4460 9921,5122 7066,5257">
                <msink:destinationLink direction="with" ref="{349E52C5-B443-46E0-B4C3-F5750821610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6EE7829-860F-4EC2-A824-6DF95BADA0F4}" emma:medium="tactile" emma:mode="ink">
                <msink:context xmlns:msink="http://schemas.microsoft.com/ink/2010/main" type="inkWord" rotatedBoundingBox="7035,4595 9890,4460 9921,5122 7066,5257"/>
              </emma:interpretation>
              <emma:one-of disjunction-type="recognition" id="oneOf2">
                <emma:interpretation id="interp6" emma:lang="en-US" emma:confidence="0">
                  <emma:literal>SHr.r.v.</emma:literal>
                </emma:interpretation>
                <emma:interpretation id="interp7" emma:lang="en-US" emma:confidence="0">
                  <emma:literal>SHr, r. V.</emma:literal>
                </emma:interpretation>
                <emma:interpretation id="interp8" emma:lang="en-US" emma:confidence="0">
                  <emma:literal>I Herr-VT</emma:literal>
                </emma:interpretation>
                <emma:interpretation id="interp9" emma:lang="en-US" emma:confidence="0">
                  <emma:literal>shr. r. V.</emma:literal>
                </emma:interpretation>
                <emma:interpretation id="interp10" emma:lang="en-US" emma:confidence="0">
                  <emma:literal>I Herr-VI</emma:literal>
                </emma:interpretation>
              </emma:one-of>
            </emma:emma>
          </inkml:annotationXML>
          <inkml:trace contextRef="#ctx0" brushRef="#br2" timeOffset="-15345.8776">1715-1278 67,'0'0'25,"0"0"2,-4-16-1,4 16-12,0 0-3,0 0-3,0 0-1,2 32-3,0-1-1,0 11-1,-2 3 0,-2 9 0,0 2-1,0-1 0,1-1 0,1-9-1,0-7 0,3-13 0,-3-25-2,11 20-3,-11-20-14,6-25-9,3 5-1,-6-14 0,8 5-1</inkml:trace>
          <inkml:trace contextRef="#ctx0" brushRef="#br2" timeOffset="-15074.8621">1868-1303 79,'0'0'26,"0"0"1,0 0-1,0 0-15,-17 20-3,14 3-4,4 8-1,-1 9-1,4 5 0,-2 7-1,3 6 0,-1-2 0,0 4 0,-3-7 0,3-5 0,-2-8-1,-2-7-1,4-8-8,-4-25-19,0 0 0,0 0-1,-4-40 1</inkml:trace>
          <inkml:trace contextRef="#ctx0" brushRef="#br2" timeOffset="-14885.8513">1771-1019 88,'0'0'28,"0"0"-1,8-27-1,-8 27-22,23-9-16,-1-2-13,11 11-1,-8-11-1,13 13 0</inkml:trace>
          <inkml:trace contextRef="#ctx0" brushRef="#br2" timeOffset="-14366.8217">2035-837 58,'0'0'26,"0"0"0,0 0 1,0 0-11,-4 20-3,4-20-4,4 20-2,-4-20-3,7 31-1,-3-11 0,1 0-1,-1-4-1,1 0 0,-5-16 1,8 20-1,-8-20 0,0 0 1,0 0-1,5-31 0,-7 4 1,0-9-2,-3-2 1,1-3 0,-1-5-1,3 5 0,-3-1 1,5 6-1,0 9 0,5 9 0,-5 18 0,9-18 0,-9 18 1,16 5-1,-16-5 0,28 20 1,-8-13-1,3 4-1,6-4-3,-3 1-23,1-10-3,4 0 0,-9-11-1</inkml:trace>
          <inkml:trace contextRef="#ctx0" brushRef="#br2" timeOffset="-15777.9024">1095-802 15,'-1'16'16,"1"-16"2,0 0 0,0 0-1,0 0-1,0 0 0,0 0-2,0 0-2,0 0-2,0 0-1,7-23-1,6-1-2,-4-10-1,11-6-1,0-9-1,3-2-1,1-3 1,1 5-1,-3 0 0,0 8 0,-8 3 1,1 14-1,-8 3-1,-7 21 1,6-18-1,-6 18 0,0 0-1,0 0 1,5 16-1,-5-16 0,7 25 0,1-7 0,1 0 0,2 6 0,0 7 0,1 1 0,3 3 0,1-1 0,1 6 0,1-4 0,-2-2-1,2-3 2,0-6-1,-3-3 0,-1-6 0,-14-16 0,19 24 0,-19-24 0,0 0 1,0 0-1,3 16 1,-3-16-1,0 0 0,-23 24 1,6-14-1,-3 1 0,-5 4 0,-8-6 1,-1-2-1,-3-3 0,1-2 1,0-2-1,-1-4 1,6 0-1,2 1 0,8 1 1,-1 4-1,22-2 0,-31 7 0,31-7 0,-26 13 0,26-13-1,-20 14-1,20-14-2,0 0-8,0 0-18,28-23-1,1 1 1,2-11-1</inkml:trace>
          <inkml:trace contextRef="#ctx0" brushRef="#br2" timeOffset="-11032.631">2578-994 50,'0'0'21,"0"0"0,0 0 0,0 0-11,-18 7-1,18-7-1,0 0-2,-11 20 0,11-20-1,0 0-1,0 16 0,0-16-1,0 0-1,0 0 0,18 13 0,-18-13-1,0 0 0,18-2 0,-18 2 0,0 0 0,0 0 1,0 0 0,0-16-1,0 16 1,0 0-1,-21 2 1,21-2-1,-15 2 0,15-2 0,0 0 0,0 0-1,-18 9 0,18-9 0,0 0 0,4 16-2,-4-16-2,0 0-5,7 20-12,-7-20-7,0 0 0,0 0 0,14-15 0</inkml:trace>
          <inkml:trace contextRef="#ctx0" brushRef="#br2" timeOffset="-10376.5935">2807-1057 40,'0'0'23,"0"0"1,2 16-1,-2-16-2,-4 16-3,6 4-4,0-3-4,5 10-3,-1 0-2,3 5-2,-2 1 0,4-1-2,0-8 0,-4 1 1,-7-25-2,9 24 2,-9-24-1,0 0 0,-5-26 0,-3-1 0,1-5 0,-4-8-1,2-2 1,2-6-1,0-5 1,3 4-2,4 2 2,5 9-1,1 2 0,3 9 0,0 7 1,-9 20-1,27-14 0,-27 14 1,29 12-1,-29-12 0,31 31 0,-14-15-1,3-1-1,-4-8-6,4-2-14,-4-3-7,-16-2-1,29-12 1,-29 12-1</inkml:trace>
          <inkml:trace contextRef="#ctx0" brushRef="#br2" timeOffset="-9765.5584">3187-990 64,'0'0'26,"0"0"0,-26 0 0,26 0-12,0 0-4,0 0-2,-12 20-4,12-20-1,7 16-2,-7-16-1,0 0 1,20 14 0,-20-14 0,0 0 0,16 0 0,-16 0 0,0 0 1,2-18-1,-2 18 1,0 0-1,0 0 1,0 0-2,-22-5 1,22 5-1,0 0 0,0 0-1,-16 11-1,16-11-4,0 0-12,0 0-10,0 0-1,16-18 1,-16 18-1</inkml:trace>
          <inkml:trace contextRef="#ctx0" brushRef="#br2" timeOffset="-9107.5208">3283-1215 58,'0'0'24,"0"0"1,0 0-2,0 0-9,0 0-1,0 0 0,0 0-4,7 29-1,-7-29-1,8 37-1,-3-16-2,4 10-1,-3 5 0,3 0-1,4 4-1,-3 4 0,5-6-1,-1 0 1,1-4 0,0-7-1,-1-3 0,-1-5 0,-13-19 1,14 22-1,-14-22 1,0 0 0,0 0-1,0 0 2,0 0-1,8-22 0,-8 22 0,0-29-1,0 11 1,1-3-1,-1-1 1,6-3-1,-2-4 0,3-4 0,2-14 0,4-5 0,1-3 0,1-1 0,-1 0 0,1 7 1,-6 2-1,2 8 0,-6 13-1,-3 8 0,-2 18-2,0 0-6,0 0-23,0 0 1,-20-12-2,20 12 1</inkml:trace>
          <inkml:trace contextRef="#ctx0" brushRef="#br0" timeOffset="3601.2059">3734-1142 88,'0'0'25,"5"18"1,-5-18-4,26 16-19,-4-10-8,7 3-17,-2-20-2,13 4-1,-6-19-1</inkml:trace>
        </inkml:traceGroup>
      </inkml:traceGroup>
    </inkml:traceGroup>
    <inkml:traceGroup>
      <inkml:annotationXML>
        <emma:emma xmlns:emma="http://www.w3.org/2003/04/emma" version="1.0">
          <emma:interpretation id="{0549CB4C-50CC-4993-B54E-5821BC64428A}" emma:medium="tactile" emma:mode="ink">
            <msink:context xmlns:msink="http://schemas.microsoft.com/ink/2010/main" type="paragraph" rotatedBoundingBox="6580,5262 9900,5058 9938,5673 6618,587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BC0B39F-DB5E-454A-B81B-4F433A6F3173}" emma:medium="tactile" emma:mode="ink">
              <msink:context xmlns:msink="http://schemas.microsoft.com/ink/2010/main" type="inkBullet" rotatedBoundingBox="6583,5299 6848,5283 6858,5448 6593,5464"/>
            </emma:interpretation>
            <emma:one-of disjunction-type="recognition" id="oneOf3">
              <emma:interpretation id="interp11" emma:lang="en-US" emma:confidence="0">
                <emma:literal>-</emma:literal>
              </emma:interpretation>
            </emma:one-of>
          </emma:emma>
        </inkml:annotationXML>
        <inkml:trace contextRef="#ctx0" brushRef="#br1" timeOffset="10375.5935">861-601 48,'0'0'22,"-18"9"1,9 7 0,-11-2-9,-4 4-3,-1 8-2,-4-3-2,1 3-3,-1-3-6,2-1-15,2-19-6,25-3-2,-22-21 1,25-1-1</inkml:trace>
      </inkml:traceGroup>
      <inkml:traceGroup>
        <inkml:annotationXML>
          <emma:emma xmlns:emma="http://www.w3.org/2003/04/emma" version="1.0">
            <emma:interpretation id="{5A7A0641-493A-402C-9F4B-E5CB8B8D83BC}" emma:medium="tactile" emma:mode="ink">
              <msink:context xmlns:msink="http://schemas.microsoft.com/ink/2010/main" type="line" rotatedBoundingBox="7381,5213 9900,5058 9938,5673 7418,5827">
                <msink:destinationLink direction="with" ref="{349E52C5-B443-46E0-B4C3-F5750821610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FF2FD5E-7A37-457A-948E-A3355C31BC66}" emma:medium="tactile" emma:mode="ink">
                <msink:context xmlns:msink="http://schemas.microsoft.com/ink/2010/main" type="inkWord" rotatedBoundingBox="9236,5099 9900,5058 9934,5608 9270,5649"/>
              </emma:interpretation>
              <emma:one-of disjunction-type="recognition" id="oneOf4">
                <emma:interpretation id="interp12" emma:lang="en-US" emma:confidence="0">
                  <emma:literal>"I</emma:literal>
                </emma:interpretation>
                <emma:interpretation id="interp13" emma:lang="en-US" emma:confidence="0">
                  <emma:literal>111 in</emma:literal>
                </emma:interpretation>
                <emma:interpretation id="interp14" emma:lang="en-US" emma:confidence="0">
                  <emma:literal>111 "</emma:literal>
                </emma:interpretation>
                <emma:interpretation id="interp15" emma:lang="en-US" emma:confidence="0">
                  <emma:literal>1111</emma:literal>
                </emma:interpretation>
                <emma:interpretation id="interp16" emma:lang="en-US" emma:confidence="0">
                  <emma:literal>111 #</emma:literal>
                </emma:interpretation>
              </emma:one-of>
            </emma:emma>
          </inkml:annotationXML>
          <inkml:trace contextRef="#ctx0" brushRef="#br1" timeOffset="8533.488">3283-533 34,'0'0'21,"0"0"1,0 0 0,-16-11-5,16 11-4,0 20-2,0-2-4,9 6-2,-2 3-2,4 9 0,7 0-2,-1 1-6,4-5-11,8 6-8,-12-22 0,6 1-1,-23-17 1</inkml:trace>
          <inkml:trace contextRef="#ctx0" brushRef="#br1" timeOffset="7991.457">3685-811 47,'0'0'23,"0"0"-1,0 0 1,20 12-8,-20-12-6,29 13-3,-9-6-2,2-3-3,3 0-5,4 1-7,2 8-11,-7-12-1,10 12 0,-34-13 0</inkml:trace>
          <inkml:trace contextRef="#ctx0" brushRef="#br1" timeOffset="9104.5208">2720-536 44,'0'0'23,"0"0"0,0 0 1,0 0-9,2 38-3,-4-11-4,2 13-2,0 1-2,-4 6-3,4 0-2,-2-5-4,8-10-11,1-3-8,-7-29-1,0 0 0,0 0 1</inkml:trace>
          <inkml:trace contextRef="#ctx0" brushRef="#br1" timeOffset="9514.5442">2060-502 28,'-9'20'17,"9"-20"1,-7 24-1,3-5-7,2 14-3,1 3-2,1 6 1,0 3-4,1-2-4,1 4-10,-5-14-6,10-4 0,-7-29-1,0 0 0</inkml:trace>
          <inkml:trace contextRef="#ctx0" brushRef="#br1" timeOffset="9914.567">1442-482 58,'0'0'23,"-1"18"0,-10 6 0,5 14-13,4 9-4,1 7-2,1 4-7,3 0-9,10 1-10,-11-21-1,7-7-1,-9-31 1</inkml:trace>
        </inkml:traceGroup>
      </inkml:traceGroup>
    </inkml:traceGroup>
    <inkml:traceGroup>
      <inkml:annotationXML>
        <emma:emma xmlns:emma="http://www.w3.org/2003/04/emma" version="1.0">
          <emma:interpretation id="{5FBFB074-9AB7-41AB-AB4B-C58A256C49D2}" emma:medium="tactile" emma:mode="ink">
            <msink:context xmlns:msink="http://schemas.microsoft.com/ink/2010/main" type="paragraph" rotatedBoundingBox="5897,5718 9504,4815 9703,5608 6095,65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C05DC7B-E34F-4B32-B527-E312F32E77C4}" emma:medium="tactile" emma:mode="ink">
              <msink:context xmlns:msink="http://schemas.microsoft.com/ink/2010/main" type="line" rotatedBoundingBox="5897,5718 9504,4815 9703,5608 6095,6511">
                <msink:destinationLink direction="with" ref="{349E52C5-B443-46E0-B4C3-F5750821610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D2E01B3E-416B-4149-974E-9CEC05BC08E9}" emma:medium="tactile" emma:mode="ink">
                <msink:context xmlns:msink="http://schemas.microsoft.com/ink/2010/main" type="inkWord" rotatedBoundingBox="8970,5405 9612,5244 9701,5599 9059,5760"/>
              </emma:interpretation>
              <emma:one-of disjunction-type="recognition" id="oneOf5">
                <emma:interpretation id="interp17" emma:lang="en-US" emma:confidence="0">
                  <emma:literal>v."</emma:literal>
                </emma:interpretation>
                <emma:interpretation id="interp18" emma:lang="en-US" emma:confidence="0">
                  <emma:literal>v'" "</emma:literal>
                </emma:interpretation>
                <emma:interpretation id="interp19" emma:lang="en-US" emma:confidence="0">
                  <emma:literal>v." "</emma:literal>
                </emma:interpretation>
                <emma:interpretation id="interp20" emma:lang="en-US" emma:confidence="0">
                  <emma:literal>v'"</emma:literal>
                </emma:interpretation>
                <emma:interpretation id="interp21" emma:lang="en-US" emma:confidence="0">
                  <emma:literal>v" "</emma:literal>
                </emma:interpretation>
              </emma:one-of>
            </emma:emma>
          </inkml:annotationXML>
          <inkml:trace contextRef="#ctx0" brushRef="#br0" timeOffset="1593.091">3011-460 81,'-11'21'25,"11"-21"0,2 33-4,5-8-15,7 1-3,5 6-6,6 4-4,-1 1-9,-3-9-8,12 7-2,-11-19 1,9 0 0</inkml:trace>
          <inkml:trace contextRef="#ctx0" brushRef="#br0" timeOffset="1992.1139">3436-592 70,'9'16'23,"-9"-16"-1,24 23 0,-3-14-19,1 4-12,14 2-12,-6-19 0,15 8-2,-16-21 1</inkml:trace>
          <inkml:trace contextRef="#ctx0" brushRef="#br2" timeOffset="-73174.1853">0 193 30,'0'0'21,"0"0"0,0 0 1,0 0-3,0 0-6,0 0-1,0 0 0,0 0-3,0 0-1,0 0-1,0 0-1,16 14-1,-16-14 0,0 0-1,7 20 0,-7-20-1,13 25 0,-4-7-1,-2 4 0,2 9 0,-1 1 0,1 5-1,-2-5 0,4 3-1,-2-6 0,-2-4 1,1-2-1,-1-5 0,2-1 0,-9-17 0,20 21 0,-20-21 1,16 20 0,-16-20 1,0 0-1,17-12 0,-12-15 1,2-13-1,2-11 0,10-7 0,-3-9-1,8-3 0,-3-1 0,-1 10 0,-3 10 0,-1 11-1,-3 19-2,-11-3-8,-2 24-21,0 0 0,0 0-1,-9-22 0</inkml:trace>
          <inkml:trace contextRef="#ctx0" brushRef="#br0" timeOffset="438.025">1166-480 60,'-5'18'23,"5"-18"1,-11 34-1,4-7-10,-2 6-5,1 9-3,-3-3-2,2 1-4,0-2-4,6-2-13,3-36-6,1 22 0,-1-22-1,28-31 2</inkml:trace>
          <inkml:trace contextRef="#ctx0" brushRef="#br0" timeOffset="822.0469">1848-591 44,'0'0'20,"-2"33"0,-4-13 2,6 11-10,2 8-3,2 3 0,-1 3-4,1-1-2,-2 1-5,2-11-10,5 8-10,-9-24 0,11 2-2,-11-20 1</inkml:trace>
          <inkml:trace contextRef="#ctx0" brushRef="#br0" timeOffset="1190.068">2356-426 69,'-1'22'24,"1"-22"1,5 21-2,4 1-14,0 9-3,2 7-4,2 4-4,-2 1-12,-8-7-10,12 6-1,-8-22 0,10 1 1</inkml:trace>
        </inkml:traceGroup>
      </inkml:traceGroup>
    </inkml:traceGroup>
    <inkml:traceGroup>
      <inkml:annotationXML>
        <emma:emma xmlns:emma="http://www.w3.org/2003/04/emma" version="1.0">
          <emma:interpretation id="{1203D3FE-AE59-4515-A6FE-46103A2AB103}" emma:medium="tactile" emma:mode="ink">
            <msink:context xmlns:msink="http://schemas.microsoft.com/ink/2010/main" type="paragraph" rotatedBoundingBox="7410,8846 7445,6652 8118,6663 8083,885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8C403C2A-1C76-40C7-94EF-6B8F9FD102EA}" emma:medium="tactile" emma:mode="ink">
              <msink:context xmlns:msink="http://schemas.microsoft.com/ink/2010/main" type="line" rotatedBoundingBox="7410,8846 7445,6652 8118,6663 8083,8857"/>
            </emma:interpretation>
          </emma:emma>
        </inkml:annotationXML>
        <inkml:traceGroup>
          <inkml:annotationXML>
            <emma:emma xmlns:emma="http://www.w3.org/2003/04/emma" version="1.0">
              <emma:interpretation id="{60B28273-FC87-408B-B19F-178044812BA8}" emma:medium="tactile" emma:mode="ink">
                <msink:context xmlns:msink="http://schemas.microsoft.com/ink/2010/main" type="inkWord" rotatedBoundingBox="7410,8846 7445,6652 8118,6663 8083,8857"/>
              </emma:interpretation>
              <emma:one-of disjunction-type="recognition" id="oneOf6">
                <emma:interpretation id="interp22" emma:lang="en-US" emma:confidence="0">
                  <emma:literal>is</emma:literal>
                </emma:interpretation>
                <emma:interpretation id="interp23" emma:lang="en-US" emma:confidence="0">
                  <emma:literal>if</emma:literal>
                </emma:interpretation>
                <emma:interpretation id="interp24" emma:lang="en-US" emma:confidence="0">
                  <emma:literal>dif</emma:literal>
                </emma:interpretation>
                <emma:interpretation id="interp25" emma:lang="en-US" emma:confidence="0">
                  <emma:literal>oil.</emma:literal>
                </emma:interpretation>
                <emma:interpretation id="interp26" emma:lang="en-US" emma:confidence="0">
                  <emma:literal>oils</emma:literal>
                </emma:interpretation>
              </emma:one-of>
            </emma:emma>
          </inkml:annotationXML>
          <inkml:trace contextRef="#ctx0" brushRef="#br2" timeOffset="-23652.3528">1846 1374 29,'-15'11'18,"15"-11"2,0 0-2,6 18 0,-6-18-2,0 0 0,0 0-3,0 0-2,0 0-1,-2-27-1,4 10-2,-8-10-1,6-3-2,-1-8-1,1-4 0,-2-5-1,4-2 0,-2-3-1,5 1 1,-5-2-2,4 8 0,-3 0-1,1 11 1,0 5 0,-2 3 0,0 10 0,0 16-1,0 0 2,0 0-1,0 0 0,-20 7 1,20-7-1,-9 18 1,9-18-1,-15 29 0,15-29 1,-21 33 0,8-10-1,-2 1 0,-1 3-1,0 6 2,1-3-2,1 1 2,1-4-1,4-3-1,2-8 1,7-16 0,0 0 0,0 0 0,27-23 0,-13 5 0,3-8 0,-1-3 0,-1 2 1,-1 2-1,-5 3 0,4 0-1,-13 22 1,13-27 0,-13 27 0,0 0-1,11-18 1,-11 18-1,0 0 1,18 4 0,-18-4-1,23 20 1,-6-4 0,-3 6 0,6-2 1,-3 3-1,3-3-1,-2-6 0,4-1-2,-22-13-12,21-2-15,-3-3 1,-18 5-1,19-20 0</inkml:trace>
          <inkml:trace contextRef="#ctx0" brushRef="#br2" timeOffset="-24688.4121">1786 1806 62,'0'0'25,"0"0"-1,0 0 1,-18-7-11,18 7-5,0 0-1,0 0-3,-8 18-2,8-18 0,0 20-1,0-20 0,6 22-1,-6-22 1,13 20-1,-13-20 1,21 3-1,-21-3 0,24-14 1,-24 14-1,22-27 0,-22 27 0,9-24 0,-9 24 0,-7-18 0,7 18-1,-18 0 1,18 0-1,-30 13 1,30-13-1,-25 16 0,25-16 0,-16 18 0,16-18 0,0 0 0,0 0 0,0 0 0,0 0 0,20-16-1,-20 16-2,0 0-2,0 0-10,14-17-13,-14 17-1,0 0 1,0 0-1</inkml:trace>
          <inkml:trace contextRef="#ctx0" brushRef="#br2" timeOffset="-25829.4773">1717 2197 38,'0'0'19,"0"0"1,0 0 1,0 0-7,0 0-2,-15-22-1,15 22-1,0 0-2,-12-14 1,12 14-1,-24-4 0,4 8-1,-2 8-1,-7 8-2,0 6-1,-2 8 0,-2 13-1,4 4-1,6 5 0,8 9-1,10-2 1,10 6-1,13-4 0,10 0 0,8-7 0,11-7 0,6-10 1,5-12 0,4-14-1,-2-19 0,0-18 1,-8-21 0,-1-15 0,-13-22 0,-5-8 1,-13-4-1,-9-2 0,-13 3 0,-5 11 1,-17 15-2,-8 15 1,-6 17-1,-8 19-1,-5 14 0,-3 9-2,6 16-3,-4-1-10,10 6-15,15 10 1,1-4-2,15 4 2</inkml:trace>
          <inkml:trace contextRef="#ctx0" brushRef="#br2" timeOffset="-25399.4527">1819 2664 73,'0'0'27,"0"0"0,16 30 1,-5-12-13,0-3-5,9 14-1,-4-6-2,8 10-3,1-2-1,4 1-1,0-1-2,-3-6-5,-1-3-15,-3-2-9,-22-20-1,24-7 0,-26-13 0</inkml:trace>
          <inkml:trace contextRef="#ctx0" brushRef="#br2" timeOffset="-22705.2986">1739 1361 34,'0'0'19,"0"0"1,0 0 1,0 0-6,0 0-3,0 0-3,-19-7-1,19 7-2,0 0 0,0 0-1,0 0 1,0 0 0,0 0 0,22 14 0,-22-14-1,15 22-2,-15-22 0,22 29 0,-15-7-2,4-6 1,0 4-1,0-2-1,-11-18 0,20 27 1,-20-27-1,0 0 0,14 13 1,-14-13 1,0 0-1,0 0 0,16-16 1,-16 16 0,0 0-1,15-24 1,-15 24-1,13-32 0,-8 12-1,4 0 0,0-2 1,4-3-1,2-2 0,-1 1 0,-3 6-1,4 0 0,-15 20-2,25-27-5,-25 27-22,18-16 0,-18 16 0,0 0-1</inkml:trace>
        </inkml:traceGroup>
      </inkml:traceGroup>
    </inkml:traceGroup>
  </inkml:traceGroup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3:59:18.7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71FD537-019A-4E8D-B114-D17FE5AE08A1}" emma:medium="tactile" emma:mode="ink">
          <msink:context xmlns:msink="http://schemas.microsoft.com/ink/2010/main" type="writingRegion" rotatedBoundingBox="7332,2102 6401,1563 6754,954 7684,1492"/>
        </emma:interpretation>
      </emma:emma>
    </inkml:annotationXML>
    <inkml:traceGroup>
      <inkml:annotationXML>
        <emma:emma xmlns:emma="http://www.w3.org/2003/04/emma" version="1.0">
          <emma:interpretation id="{9BE67F0D-077B-470E-A75F-1A06EDA2257D}" emma:medium="tactile" emma:mode="ink">
            <msink:context xmlns:msink="http://schemas.microsoft.com/ink/2010/main" type="paragraph" rotatedBoundingBox="7332,2102 6401,1563 6754,954 7684,14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F25C4B-E22B-4286-8458-7ADA793BA938}" emma:medium="tactile" emma:mode="ink">
              <msink:context xmlns:msink="http://schemas.microsoft.com/ink/2010/main" type="line" rotatedBoundingBox="7332,2102 6401,1563 6754,954 7684,1492"/>
            </emma:interpretation>
          </emma:emma>
        </inkml:annotationXML>
        <inkml:traceGroup>
          <inkml:annotationXML>
            <emma:emma xmlns:emma="http://www.w3.org/2003/04/emma" version="1.0">
              <emma:interpretation id="{2A38A53C-FDA6-419D-BD45-D6786702F13E}" emma:medium="tactile" emma:mode="ink">
                <msink:context xmlns:msink="http://schemas.microsoft.com/ink/2010/main" type="inkWord" rotatedBoundingBox="7332,2102 6401,1563 6754,954 7684,1492">
                  <msink:destinationLink direction="from" ref="{A55261C5-E0D9-4D9D-8C21-B5EEF4E2D198}"/>
                </msink:context>
              </emma:interpretation>
              <emma:one-of disjunction-type="recognition" id="oneOf0">
                <emma:interpretation id="interp0" emma:lang="en-US" emma:confidence="0">
                  <emma:literal>is</emma:literal>
                </emma:interpretation>
                <emma:interpretation id="interp1" emma:lang="en-US" emma:confidence="0">
                  <emma:literal>WS</emma:literal>
                </emma:interpretation>
                <emma:interpretation id="interp2" emma:lang="en-US" emma:confidence="0">
                  <emma:literal>ws</emma:literal>
                </emma:interpretation>
                <emma:interpretation id="interp3" emma:lang="en-US" emma:confidence="0">
                  <emma:literal>vis</emma:literal>
                </emma:interpretation>
                <emma:interpretation id="interp4" emma:lang="en-US" emma:confidence="0">
                  <emma:literal>ins</emma:literal>
                </emma:interpretation>
              </emma:one-of>
            </emma:emma>
          </inkml:annotationXML>
          <inkml:trace contextRef="#ctx0" brushRef="#br0">382 8 48,'-22'2'23,"22"-2"0,0 0 2,-18-9-9,18 9-3,0 0-4,-16-5-3,16 5-2,-24 9-1,4 1-2,2 3 1,-9 2-1,3 1 0,0 0-1,4 0 1,20-16 0,-23 22 0,23-22 0,0 0-1,23 16 0,-3-10 0,2 1 0,4 8 0,-3-1 1,3 2-1,-4 2 1,-6 0 0,-5 4 1,-4-2 0,-7-4 0,0-16 1,-16 24-1,-1-17 1,-10-3-1,-6-1-1,-3-3-2,-9-5-4,5-2-17,1 5-7,1-9 0,13 4 0,-1-10-1</inkml:trace>
          <inkml:trace contextRef="#ctx0" brushRef="#br0" timeOffset="-1412.0807">-625-194 38,'0'0'18,"0"0"1,0 0 1,0 0-7,0 0-3,0 0-1,0 0-2,8 27-1,-7-9 0,5 13 0,-4 8-2,1 12 1,1-2-2,1 5 0,1-7 0,3 2-1,5-16 0,1-10 0,1-18 1,8-10-1,-2-11 1,3-13-1,-3-7 0,3-6 0,-5 2-1,-1 2 0,-7 9-1,-1 6 0,-11 23 0,0 0 0,0 0 0,13 31-1,-13-2 1,0 3 0,5-1 0,1 1 0,3-4 1,4-1-1,5-15 1,4-4 1,1-10 0,3-4 0,-1-10 1,-1-7 0,-2-12-1,-4-8 0,-9-12 1,-4-1-2,-7-5 0,-3 3 0,-6 0 0,-3 9-2,-1 8-1,-1 6-4,8 17-8,8 18-16,-14-16 0,14 16 0,0 0-1</inkml:trace>
          <inkml:trace contextRef="#ctx0" brushRef="#br0" timeOffset="-726.0414">-392-444 37,'0'0'19,"0"0"2,0 0-1,0 0-5,0 0-4,-16-11-2,16 11-2,0 0-2,0 0-2,-2 22-1,2-22 0,0 0 0,0 23 0,0-23 1,0 0-1,0 0 1,16-9 0,-16 9 0,9-25 0,-9 25 0,0-27 1,0 27-3,-9-22 1,9 22-1,-16-11 1,16 11-2,-18-3 2,18 3-2,0 0-2,0 0 2,0 0 0,-8 20-1,8-20 0,0 0 1,18 10-1,-18-10 2,0 0-1,0 0-1,0 0-1,-5 15-3,5-15-10,-16 9-11,16-9 0,0 0-1,3 20 1</inkml:trace>
        </inkml:traceGroup>
      </inkml:traceGroup>
    </inkml:traceGroup>
  </inkml:traceGroup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7:45:10.1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10C9AD0-58C7-4545-ADB7-EF61E999BEDB}" emma:medium="tactile" emma:mode="ink">
          <msink:context xmlns:msink="http://schemas.microsoft.com/ink/2010/main" type="inkDrawing" rotatedBoundingBox="2350,6040 2835,1328 5463,1599 4978,6311" hotPoints="3947,2104 5173,4361 3626,6412 2401,4155" semanticType="underline" shapeName="Ellipse"/>
        </emma:interpretation>
      </emma:emma>
    </inkml:annotationXML>
    <inkml:trace contextRef="#ctx0" brushRef="#br0">217-1709 14,'0'0'7,"0"0"1,0 0-1,0 0 0,0 0-1,0 0 1,0 0 0,0 0 2,0 0 0,-9 16 0,9-16 0,0 0-1,-17 11 0,17-11-2,-21 11-1,21-11-1,-28 14 0,10-5 0,18-9 0,-33 22-1,33-22 0,-30 25 0,30-25-1,-33 27 0,13-9 0,0-3-1,2 5 1,-6 0-1,-3 5 1,0-1-1,3 1 1,-7-2 0,2 6-1,0 0 1,0-5-1,2 1 0,5 4 0,-4-4 0,3 4-1,-3 2 0,1 2 2,3 3-1,-5-4 0,5 6 1,-2 0-1,3-3 0,-1 3 1,5 0-1,1-8-1,1 10 1,1 4-1,1-1 0,1 6 1,1 5-1,-4 2 0,-1 4 0,-1 1 0,1-1-1,-2-4 2,1-2-1,-1 3 0,0-5 0,2-1 0,-1-3 1,3 9-2,-1 0 1,3 3 1,-3 2-1,4-1 1,-2 2-1,1-1 1,4 3-1,1-3 2,0-1-2,0 1 1,3-1-1,0 4 0,1 0 0,1 6 0,0-1 0,2-1 0,-2 3 1,2 1-1,0-3 0,0-1 0,2-6 1,4-1-1,-3-6 1,4-2-1,-1 4 0,3-4 0,-2 4 0,2 0 0,-1 5 0,-3 3 0,2-1 0,2 0 0,2 0-1,-2-5 1,2 1 0,-2-5 0,2-5 0,4-4 0,-2 0 0,3-2 0,-2-1 0,3-1-1,1-1 2,2-1-2,2 1 1,1-2-1,5 1 1,-1-3 0,0 0 0,2-3 0,-3-3 0,3-3 0,3-5 0,-4-1 0,8-8 0,2 4 0,-1-10 0,3 1 0,1-3 1,1 0-1,4-2 0,1-5 1,-5-1-1,3 1 0,2-4 0,2 2 1,2-3-1,0-8 0,5-1 0,3-3 1,-1-4-1,2-5 1,-4-3-1,0 0 0,-1-1 0,-1-3 1,-5-1-1,-3 1 0,1-3 0,-3-2 1,-2 4-1,-1-3 1,1-4-1,-6 3 1,3-4-2,-3 4 2,0 2-1,-5-2 0,2-2 0,1 4 0,-3-7 0,4-4 0,-1-2 1,-1-5-1,3-8-1,3-1 2,-3-4-1,-2-2 0,-1-5 0,-2 2 1,-4 1-1,-1-5 0,-4 0 0,-1 2 0,-4-6 0,-3 1 0,-3 3 0,-2-4 0,-2-1 0,3 5 0,-5 0 1,-1 2-1,1 3 1,1 2-1,-3 3 0,3 2 0,-5 1 1,1 1-1,-2-1 1,-2 2-1,1-1 1,-5 1 0,-1 5 0,-4 1 0,-2 5 0,-1-1 0,-3 8 0,1-1 0,-6 4 0,0-3-1,-5 0 1,2-3 0,1-3-1,2 6 1,2-2-1,2 3 1,-2-1-1,4 5 0,-2 2 1,1 7 0,-1-2-1,-4-2 1,-5 3-1,2-3 1,-3 2-1,-1 2 0,0 0 0,0 0 1,6 2-1,-1 2 1,2 5-2,0 0 2,0-5-2,3 1 0,2 3 0,1 1 0,-4 2 0,2-6-1,-2 1 2,-2 3-1,0 4 1,4-1 0,-4 3 0,2 1 0,-2-1 0,0 6 0,4-1 0,0 0 0,2 2 0,-4-2 0,3-2 0,1 2 0,0-2 0,16 11 0,-29-25 0,10 12 0,19 13 0,-27-20 0,27 20 0,-27-16 1,27 16-1,-27-14 0,27 14 0,-24-9 0,24 9 0,-18-4 0,18 4 0,-16-4 0,16 4 0,-19 4 0,19-4 0,-21-2 0,21 2 0,-24-2 0,24 2 0,-27-7 0,27 7 0,-24-3 0,24 3 0,-20 0 0,20 0-1,-16 1 1,16-1 1,-20 2-2,20-2 2,-20 2-1,20-2 0,-18-4 0,18 4 0,0 0 0,-19-3 0,19 3 0,0 0 0,-18 2 0,18-2 0,-16 1 0,16-1-1,-16 4 1,16-4 0,-22 2-1,22-2 1,-20 0 0,20 0-1,-17-6 0,17 6-1,0 0 0,-21 2-1,21-2-2,-17 11-8,17-11-15,-16 7-1,16-7 1,-4-18-1</inkml:trace>
  </inkml:traceGroup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7:45:10.6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5DFFB4A-39DD-401E-8FF3-6C168B6DE0E3}" emma:medium="tactile" emma:mode="ink">
          <msink:context xmlns:msink="http://schemas.microsoft.com/ink/2010/main" type="inkDrawing" rotatedBoundingBox="3284,1892 3716,1518 3781,1593 3348,1966" semanticType="underline" shapeName="Other"/>
        </emma:interpretation>
      </emma:emma>
    </inkml:annotationXML>
    <inkml:trace contextRef="#ctx0" brushRef="#br0">453 12 20,'0'0'12,"0"0"2,-29-11 0,29 11-1,-15-2-3,15 2 0,-24 0-1,24 0-1,-27 2-1,11-1-1,1 7 0,-6-1-1,4 6-1,-6 3-1,-3 4 0,-1 5 0,0 9-1,-6-1-1,0 5 1,-1-2-1,3 2-1,7-2-5,2-3-16,22-33 0,-9 23 0,9-23-1</inkml:trace>
  </inkml:traceGroup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7:44:59.1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206BE9F-EAE1-4DA0-BC6B-497E1FC6069E}" emma:medium="tactile" emma:mode="ink">
          <msink:context xmlns:msink="http://schemas.microsoft.com/ink/2010/main" type="inkDrawing" rotatedBoundingBox="3249,4222 3800,2924 4530,3234 3979,4532" hotPoints="4454,3759 3910,4302 3367,3759 3910,3216" semanticType="underline" shapeName="Circle"/>
        </emma:interpretation>
      </emma:emma>
    </inkml:annotationXML>
    <inkml:trace contextRef="#ctx0" brushRef="#br0">226 85 39,'0'0'18,"0"0"0,0 0 2,0 0-7,-11-16-1,11 16-1,0 0-2,0 0-2,-18 9-3,18-9 0,-20 29 0,5-8-1,1 7 0,-4 1 0,1 3-1,-3 6 0,2 4 1,0-1-1,5 5-1,0 4 1,4 4-1,-2 10-1,6 3 1,0 5 0,3 0 0,4 1-1,-2 1 1,5-5-1,-1-4 1,8-13-1,-3-5 1,6-9-1,7-7 1,0-7-1,1-8 0,6-7 1,6-11-1,5-5 1,9-13 0,4-7-1,3-9 1,2-13 0,4-6-1,0-13 1,-2 1-1,-10-6 1,1-3 0,-9-3 0,-6 3 0,-6-4 1,-7 6-1,-5-2 1,-5 2 0,-7 0-1,-6 11 1,-8 6 0,-6 10 0,-10 9 0,-7 11-1,-9 13 0,-5 12 0,-10 9-1,-3 4-3,4 11 0,-3-11-12,12 0-13,10-2-2,3-15 1,8-1-2</inkml:trace>
  </inkml:traceGroup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7:45:05.3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68A3AAF-D885-4D45-BBFB-012AC7921E97}" emma:medium="tactile" emma:mode="ink">
          <msink:context xmlns:msink="http://schemas.microsoft.com/ink/2010/main" type="inkDrawing" rotatedBoundingBox="1145,3076 20734,2894 20747,4308 1158,4490" semanticType="underline" shapeName="Other"/>
        </emma:interpretation>
      </emma:emma>
    </inkml:annotationXML>
    <inkml:trace contextRef="#ctx0" brushRef="#br0">-13773 1113 23,'0'0'15,"0"0"-1,0 0-1,0 0 0,17 2-2,-17-2-2,0 0-3,0 0-1,27 14 0,-11-12 0,8-2 1,5-4-1,7-5-1,1 4 0,8-6 0,1 5 0,3 1-1,2 1-1,-2 4 0,5 4-1,-1 1 0,1-1 0,5-6-1,4 0 1,3-5-1,4-2 1,3-2-1,3 4 2,3-2-1,-1 7 1,0 8-1,-4 1 0,3 2 0,-5 0-1,1 4 1,-6-8-1,4 2 0,-2-5-1,2-2 1,2 0 0,-2-5 0,-1 3 0,1 0 0,2 0 0,0 2 0,5 0 0,2-2 0,2 2 0,5-1 0,2-3 0,0 4 0,0-4 0,2 3 0,-6-1 0,-3 0 0,0 2-1,-2-5 1,1 1 1,7-3-1,2 1 0,5 3 0,-2-3 1,1 6-1,1 0 0,-5 4 0,-2 1-1,-8 1 2,-6-3-2,-7 1 2,-1 1-1,-4-3 0,3-4 1,-1 1 0,3-1 0,0-2 0,0 2 1,2-1-1,2-3 0,-2 4 0,-1-1 0,-5-1-1,-3 1 1,-7-3 0,-1 3 0,-4-3-1,-3 4 1,1-1 0,1-3 0,4 4 0,1-1 0,7-1 0,6-1 0,2-1 0,4 3 0,-4-3-1,-3 1 1,1 1 0,-1-1-1,-4 3 1,-4-2 0,-1 1 0,-3-3-1,3-1 1,-1 2-1,1-1 0,-1-1 0,3 3 1,1 1-1,-2-1 0,1 2 0,-3 2 0,-1-1 0,-1 1 0,1-2 0,0-2 0,-2 1 0,3-1 1,1 2-1,1-3 0,2 5 0,-3-4 1,-3 6 0,-1 2-1,-2-3 1,-5 1 0,0 0 0,-6-2 0,4 2 0,-6-4 0,4 4-1,-2-6 1,4 4 0,-4-3-1,0 3 1,2-4-1,-7 2 0,1 0 1,-5 0-1,4-1 0,2 3 0,3-2 1,5 0-1,1-1 0,2 1 0,4-4 0,-2 3 0,-1-1 0,-2 1 0,-7-1 0,1 2 0,-3 0 0,0 2 0,-5 0 0,6 2 0,-3 0 0,-1 0 0,1-2 0,-1 2 0,3-1 0,1 1 0,1 0 0,-2 0 0,1-2 0,1-2 0,3 0 0,3 0 0,-4 1 0,9-3 0,2-2 0,2 3 0,-1-3 0,3 3 0,-4-4 0,1 3-1,-1 0 1,-5 1-1,-3-3 1,-4 4 0,-3 1-1,-2-1 1,-1 2-1,2-2 1,-1 2-1,1-2 1,-1 2-1,-3-2 1,0 4-1,-2 0 1,-2 0-1,-5 1 1,0-3 0,0 2 0,1 0 0,5-2 0,3-2 0,1-1 0,-1-1 0,4 0 0,-4-1 0,-2 3 0,-4 0 0,-3 1 0,-4 1 0,-2 1 0,1-1 0,1 0 0,4-1 0,3-1 0,1-4 0,3-1 0,3 2 0,3-3 0,1 1 0,-1 2 0,-3-1 0,-1 1 0,-2 3 0,1 2 0,-3 0 0,0 0-1,-2 2 1,1-2 0,1-4-1,2 1 1,2-1 0,2 0 0,-2-1-1,-2 0 1,-2 1 0,-1-1 0,-5 3-1,-3 2 0,4 0 1,-4-2-1,1 2 1,-1 0-1,2 0 1,3-4 0,3 3 0,3-3 0,-2 0 0,0 2-1,4-1 1,-3 3 0,-3 0-1,-3 2 1,0-2-1,-4 1 1,4 3-1,-2-8 0,7 3 0,2-1 0,4-2-1,1-1 0,3 1 1,-5-3-1,-5 5 0,1-1 1,-10 3 0,0-2 0,-2 4 1,-16-2 0,30 1 0,-12 1 0,0-2-1,5 2 1,-6-2 0,3 0-1,-2 2 1,2 0 0,0-1 0,-4-1 0,2 2 0,4-2 0,0 0 0,4-2 0,-3 2 0,-1 0-1,0-1 1,0 1 0,-6 0 0,0 1 1,4 1-1,-5 0 1,1-4-1,6 0 1,0 1 0,3-5-1,8-1 0,1 0 0,6-1 0,6-1-1,-3 6 0,-4-1 0,-3 2 0,-7 2 1,-2 0-1,-9 2 1,-3 2 0,-15-4 0,22 3 0,-22-3 1,23-1-1,-4 1 0,-1-2 0,4 0 0,1 2 0,3-4 1,-6 4-1,0 4 1,-4-2-1,2 1 1,-2 1-1,-16-4 1,26 9-1,-6-5 0,0-4 1,5 0-2,4-2 1,0-2 0,1 2 0,-3 1 0,-9-1 0,2 2 0,-20 0 0,22 3-1,-22-3 1,0 0 0,22 10 0,-22-10 0,25 3 0,-5-3-1,-2 0 1,2 0 0,-3-3-1,1 4 1,-18-1 0,23 2 0,-23-2 0,0 0 0,0 0 0,17 11 1,-17-11-1,0 0 0,0 0 0,21 9 1,-21-9-1,20 5 0,-20-5 1,17 4-1,-17-4 1,0 0-1,18 5 1,-18-5 0,0 0-1,0 0 1,0 0-1,18 8 1,-18-8-1,0 0 1,17 3-1,-17-3 1,0 0-1,18 6 0,-18-6-8,18 2-20,-18-2 1,11-24-1,-11-1 0</inkml:trace>
    <inkml:trace contextRef="#ctx0" brushRef="#br0" timeOffset="-3564.2037">-13496-166 36,'16'2'17,"-16"-2"2,0 0 0,0 0-2,0 0-4,0 0-2,18-4-1,-1 4 0,1-4-2,11 3-1,0-1-2,11 0-1,-2-2-1,4 4 0,1-1-1,3 2 0,-1-2 0,3 1 0,4-2-1,5 2 1,1-2 0,5 0 0,3 0-1,5 2 0,-1 2 0,7-2 0,-5 4 0,8 3 0,-1-5 0,-1 3 0,2-3 0,-4 0 0,4 0-1,-6-2 1,-1 0 0,-4-2-1,4-2 1,-4 2-1,2 2 0,3-1 1,1 1-1,-3-2 0,3 5 0,-1-1 0,1 0 0,-1-2 1,-3 0-2,-2-2 2,6 2-1,-4-3 1,-2 1 0,-2-2-1,0 2 1,4 4-1,-2-4 0,6 2 1,-5 0 0,3-1-1,2-1 0,1 0 1,0-2 0,1-3 0,-1 2 0,-2-1-1,3-1 0,-1 3 1,-3-3 0,-1 4-1,-1-1 0,0 2 0,2 4 0,1 2 1,1-1 0,1 1-1,6-1 1,3-1 0,-1-7 0,1 1 0,-3-7 0,4 4-1,-7-4 1,-2 0 0,-4 1-1,-3-1 0,-1 3 1,2 3-1,-2 0 0,2 1 0,0 2 0,4-1 0,-1-1 1,6 0-1,-4 1 1,4-3-1,-7 3 0,1-3 0,-6 4 1,-1 1-1,-7 1 0,2 3 0,-1-1 0,1 2 0,11 1 0,7-1 0,7-3 1,9-1-1,8 0 0,3 0 1,2-3-1,-3 5 1,-10-2-1,-7 3 0,-7 5 0,-10-3 0,-1 0 0,0 3 0,-2-3 1,6-3-1,3 0 0,0-1 0,0-2 0,2-1 0,-7 4 0,-6-4 0,-5 4 0,0-1 1,-6 3-1,2-2 0,2 0 0,2 0 0,3-2 0,6 0 0,-2 0 0,6 1 0,-5-2 0,5 2 0,-2 1 0,-4 0 0,2 2 0,-4-4 1,4 1-1,0-1-1,1-3 2,5-1-1,-1-1 0,2 1 0,0-3 0,2 0 0,-2 3 0,-1 0 0,-3 1 0,-3 1 0,0 0 0,-4 0 0,-2-1 0,3 3 0,-5-2 0,-1-2 0,5 2 0,-3 1-1,-1 1 1,3-4 0,-3 4-1,7 2 1,-3 0 0,2-2 0,0 1 0,4-1 0,5 0 1,-4 0-1,3 0 0,2-1-1,-4 2 1,-2-1 0,1-1-1,-1 2 1,-4 1 0,2 0 0,-2-2-1,-2 2 1,4-2 0,-2-2 0,-5 4 0,-3-2 0,5 2 0,-6-2 0,0 2 0,0 1 0,-6-3 0,-5 4 0,2-4 0,-7 3-1,-6-1 1,-4 0 0,-3 2 0,-7-3 0,1 1-1,-3 4 1,-4-5 0,-1 3 0,-17-4 0,29 4 0,-29-4 0,14 3 0,-14-3 0,0 0 1,0 0-1,0 0 1,0 0-1,0 0 0,0 0 0,0 0 1,0 0-1,0 0 0,0 0 0,0 0 0,0 0 0,0 0 0,0 0 0,0 0 0,0 0 0,0 0 0,0 0-1,18 9 1,-18-9 0,17 20-1,-17-20 0,25 33 1,-10-11-1,7 3 1,1 2 0,-1 2-1,0 2 1,-2 5 0,-4 4 0,1 3 0,-3 4-1,-7 2 1,-1 5-1,-4-3 0,-4 1 1,-4-3-1,-3-2 0,-3-5 1,-8-2-1,-6-4 1,-3 0 0,-4-4 0,-1-3 0,5-1 0,3-1 0,1-2 0,8-3-1,5-6-2,15 6-6,-3-22-24,0 0 0,24-13-1,-9-29 0</inkml:trace>
    <inkml:trace contextRef="#ctx0" brushRef="#br0" timeOffset="21362.2218">-16093 532 32,'-29'0'15,"29"0"1,-25 2 1,25-2-3,-20 7-1,20-7-3,0 0-2,-17 11-1,17-11-2,0 0 1,18 5-2,-18-5 0,37-7 1,-10-4-1,6 6 1,7-4-1,3 3-1,8-4 0,5 6-1,8-3 0,1 5-1,3-7 1,3 2-1,1-2 1,6 0-1,-3-2 1,7-4-1,-8 3 0,1 1 0,-1-2-1,4 2 1,-1 2 0,3 0-1,0 0 0,1 4 1,1-3-1,0 1 0,-4 0 0,2 1 0,-7-3 0,-6 4 0,-4 3 0,-4-3 0,-7 1 0,-4 1 0,1-1 1,-4-2-1,-1 1 0,3 0 0,-2-3 1,-1 1-1,1-2 0,-5 4 0,0-3 0,-5 5 0,-2-1 0,-6 2 0,-4 1 0,-3-1 0,-1 0 0,2 2 0,-1-2 0,-3 0 0,-1 2 0,-16 0-1,27-3 2,-27 3-1,17-2 1,-17 2 0,0 0-1,0 0 1,0 0 0,0 0 0,0 0 0,0 0 0,-19 0-1,19 0 0,0 0 1,-20-2-1,20 2 0,0 0 0,-19-2 0,19 2 0,-22-5 0,5-1 0,-3-1 0,-1 0 0,-1-4 0,-4 0 0,1 0 0,-1 2 1,5 0-1,4 2 0,17 7 0,-25-11 1,25 11-1,0 0 1,0 0-1,0 0 0,16-3 0,1 6 0,6 5 1,6-3-1,2 4-1,5 4 1,3-3 0,-1 3 0,2 0-1,0-1 1,-4 1 0,-5 0 0,-4-1 0,-5 3 0,-4-2 0,-18-13 0,18 30 1,-18-30 0,-1 37 0,-7-18 0,-4 3-1,-7 0 1,-4 5 0,-3-4 0,-3 5-1,2-3 0,3-3-4,-5-6-22,29-16-4,0 0 1,-16-43-2,25 5 1</inkml:trace>
    <inkml:trace contextRef="#ctx0" brushRef="#br0" timeOffset="17195.9835">-17 210 37,'0'0'19,"-16"0"1,16 0 1,0 0-12,0 0 1,0 0 0,0 0-1,0 0-2,31-5-1,-1 6 0,7-4 0,15-1-1,8-3-1,19 2-1,4-3 1,13 1-2,10 0 0,6 1 0,1 6-1,3 4-1,3 1 1,-3 5 0,2 4-1,-2 0 1,-3 5-1,-2-5 0,-6-1 0,-7-2 0,-9-4 0,-7-5 0,-18-2 1,-10-4-1,-14-5 1,-7 0 0,-13-4 1,-20 13-1,20-25 0,-20 25 0,-6-29 0,-4 13-1,-5-4 1,-1 2-1,-3 0 0,-1 1 0,-1-1 0,-1 2 0,-2-2 0,4 5 0,0 2 1,2 4-1,2 0 1,16 7-1,-26-4 0,26 4 0,0 0 0,0 0 0,8 18 0,8-7 0,9 0 0,8 4 0,3-3 1,6 3-1,-2-3 0,2 1 0,2-2 0,-4 2 0,-10-1 0,-2 1 0,-6-1 0,-4 3 0,-18-15 0,25 31 0,-25-31 0,9 34 0,-9-14 0,-5 0 1,-10 2-1,-3 5 1,-4 0-1,-3 2 0,-4 0 0,-2-4 0,5 4-2,1-4-3,14 1-9,7-8-15,4-18-1,20-4 0,-1-21-1</inkml:trace>
    <inkml:trace contextRef="#ctx0" brushRef="#br0" timeOffset="18916.0819">2725-56 19,'0'0'21,"-20"0"2,20 0 1,-16 2-5,16-2-2,0 0-2,0 0-1,0 0-3,0 0-3,40-4-1,-6-1-2,17 3 0,4-1-1,12-1-2,5 0 0,7 4 0,-12 0-1,0-2-1,-12 2 1,-6 0-1,-13 0-1,-12 0-2,-8 2-5,-16-2-5,0 0-14,0 0-3,0 0 0,-24 4 1</inkml:trace>
    <inkml:trace contextRef="#ctx0" brushRef="#br0" timeOffset="19174.0967">3139-59 47,'0'0'25,"-22"1"0,22-1 1,-16 9-11,16-9-2,-7 20-3,1 0-2,6 15-2,-7 8-1,4 17-1,-8 8-1,3 5-1,3-4 0,1-3-2,4-4-3,-5-15-19,5-18-7,0-29 0,20-18-1,-11-11 0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7T15:06:01.19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EECAD2F-03B7-42DB-8298-816B3578B70F}" emma:medium="tactile" emma:mode="ink">
          <msink:context xmlns:msink="http://schemas.microsoft.com/ink/2010/main" type="inkDrawing" rotatedBoundingBox="13349,5230 14206,3619 14271,3653 13414,5265" semanticType="callout" shapeName="Other">
            <msink:sourceLink direction="with" ref="{D62E8C48-2EA3-46F1-8A30-349AC74BDB03}"/>
          </msink:context>
        </emma:interpretation>
      </emma:emma>
    </inkml:annotationXML>
    <inkml:trace contextRef="#ctx0" brushRef="#br0">827 0 20,'0'0'16,"-3"17"0,3-17 1,-7 27-4,1-6-2,-5 1-1,-2 11-2,-3 1-3,-6 11-2,-5 2 0,-4 6-1,-3 3 1,-6 2-1,-4 3 0,-3 4 0,0 6 0,-1-2 0,5 3 0,-3 4 0,4 2-1,3 3 1,6 6-2,-4 0 0,3-2 1,1-2-1,1-7 1,2-11 1,5-7 0,3-15 0,6-8 0,1-21 1,15-14-1,0 0 0,0 0-3,0 0-5,0 0-12,0 0-5,18-20-1,-5-5 0,9 7 0</inkml:trace>
  </inkml:traceGroup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7:45:35.6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1073E40-3124-4EFF-ACA8-B9D094877266}" emma:medium="tactile" emma:mode="ink">
          <msink:context xmlns:msink="http://schemas.microsoft.com/ink/2010/main" type="writingRegion" rotatedBoundingBox="419,4802 522,3010 1525,3067 1423,4860"/>
        </emma:interpretation>
      </emma:emma>
    </inkml:annotationXML>
    <inkml:traceGroup>
      <inkml:annotationXML>
        <emma:emma xmlns:emma="http://www.w3.org/2003/04/emma" version="1.0">
          <emma:interpretation id="{D7E5A8C9-1D5A-48BB-81FE-3F2ECA6FF245}" emma:medium="tactile" emma:mode="ink">
            <msink:context xmlns:msink="http://schemas.microsoft.com/ink/2010/main" type="paragraph" rotatedBoundingBox="419,4802 522,3010 1525,3067 1423,48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8DB9BA-D4ED-4FA7-A2F4-0F4E39932AAC}" emma:medium="tactile" emma:mode="ink">
              <msink:context xmlns:msink="http://schemas.microsoft.com/ink/2010/main" type="line" rotatedBoundingBox="419,4802 522,3010 1525,3067 1423,4860"/>
            </emma:interpretation>
          </emma:emma>
        </inkml:annotationXML>
        <inkml:traceGroup>
          <inkml:annotationXML>
            <emma:emma xmlns:emma="http://www.w3.org/2003/04/emma" version="1.0">
              <emma:interpretation id="{E00A9577-A332-4DAE-A48B-357C01EB90CB}" emma:medium="tactile" emma:mode="ink">
                <msink:context xmlns:msink="http://schemas.microsoft.com/ink/2010/main" type="inkWord" rotatedBoundingBox="419,4802 522,3010 1525,3067 1423,4860"/>
              </emma:interpretation>
              <emma:one-of disjunction-type="recognition" id="oneOf0">
                <emma:interpretation id="interp0" emma:lang="en-US" emma:confidence="0">
                  <emma:literal>into</emma:literal>
                </emma:interpretation>
                <emma:interpretation id="interp1" emma:lang="en-US" emma:confidence="0">
                  <emma:literal>Eat!</emma:literal>
                </emma:interpretation>
                <emma:interpretation id="interp2" emma:lang="en-US" emma:confidence="0">
                  <emma:literal>Eat.</emma:literal>
                </emma:interpretation>
                <emma:interpretation id="interp3" emma:lang="en-US" emma:confidence="0">
                  <emma:literal>Edif.</emma:literal>
                </emma:interpretation>
                <emma:interpretation id="interp4" emma:lang="en-US" emma:confidence="0">
                  <emma:literal>Chao</emma:literal>
                </emma:interpretation>
              </emma:one-of>
            </emma:emma>
          </inkml:annotationXML>
          <inkml:trace contextRef="#ctx0" brushRef="#br0">347 970 40,'0'0'19,"0"0"2,-16 14-1,16-14-4,0 0-1,0 0-2,-22 8-3,22-8-4,-29 3-1,6-1-2,-5 4-1,-6 1 0,-6 4-1,-2-1 0,-2 5 0,3 1 0,1 4 0,3-4 0,6 4 1,8 2-1,6 7 0,7 0 0,6 9 1,4 9 0,7 13 1,4 3-1,5 6 0,-1-2 0,7-6 0,-2-3-1,2-11-1,-4-13-2,-2-14-2,2-9-11,0-13-12,-10-14 0,3-2 0,-11-15 0</inkml:trace>
          <inkml:trace contextRef="#ctx0" brushRef="#br0" timeOffset="595.0339">268 1724 71,'0'0'24,"0"0"0,-19 8 0,19-8-14,0-26-1,4 1-2,7-2-1,-6-13-2,8 0-1,0-11 0,5 8 0,-2-2 0,1 10-1,-5 5 0,-1 6-1,-11 24 0,22-20 0,-22 20 0,0 0 0,22 33 0,-15-10 1,2 8-1,2 5 0,-2 2 1,2 2-1,0 0-1,0-6-2,0-5-2,0-5-6,-11-24-17,23 21-1,-23-21 0,0 0 0</inkml:trace>
          <inkml:trace contextRef="#ctx0" brushRef="#br0" timeOffset="784.0448">293 1656 71,'0'0'23,"0"0"0,0 0 0,0 0-14,22-13-1,3 0-4,10-5-8,10 4-16,-1-19-2,12 8-2,-5-10 0</inkml:trace>
          <inkml:trace contextRef="#ctx0" brushRef="#br0" timeOffset="204.0114">-78 1576 70,'-16'9'23,"16"-9"1,0 0-1,16-20-12,10 6-3,3-6-2,9 0-2,2-2-5,5-3-11,-3-4-11,7 11-1,-14 0 0,1 12 0</inkml:trace>
          <inkml:trace contextRef="#ctx0" brushRef="#br0" timeOffset="3952.2258">709 1299 36,'0'0'19,"0"0"2,0 0 1,-16 2-3,16-2-4,0 0-3,0 0-1,-18 29-3,12-9-3,1 7-1,-3 0-1,3 6 1,-1 1-1,6 0 0,0-3-1,10-4 1,-1-9-2,11-7 1,3-5-1,6-8 0,-1-5 0,1-4 0,-6-7 0,-1-6 0,-7 2 0,-10-3 1,-12-6 0,-8 6 0,-7 0-1,-5 3 1,-4 2-2,0 2-1,-1 2-9,12-1-19,3-6 1,14 3-2,-1-11 0</inkml:trace>
          <inkml:trace contextRef="#ctx0" brushRef="#br0" timeOffset="-4967.2838">40 125 74,'0'0'23,"-21"-3"1,21 3-1,-20-8-13,20 8-1,0 0-3,0 0 1,23 9-1,4-9-1,3-9-1,13 0 0,3-5-1,6-2-1,1-3 0,0 3-1,-4 2-2,-6 1 0,-8 6-2,-10 1-1,-3 10-4,-22-4-8,0 0-10,6 31-1,-6-31 1,-30 32-1</inkml:trace>
          <inkml:trace contextRef="#ctx0" brushRef="#br0" timeOffset="-4719.2699">300 102 37,'0'0'20,"-18"11"1,18-11 2,0 0-5,-16 21-2,14-1-2,2 9-2,0-2-2,7 9-3,0-1-1,1 5-3,-1-2 0,0 0-1,0-8-1,1-4-1,-1-3-2,-7-23-3,9 29-8,-9-29-12,0 0-1,24-11-1,-17-9 1</inkml:trace>
          <inkml:trace contextRef="#ctx0" brushRef="#br0" timeOffset="-4272.2442">680 156 67,'0'0'22,"0"0"1,0 0 1,-16-16-12,16 16-3,-15-4-1,15 4-1,-22-2-1,22 2-2,-23 6-1,23-6 0,-28 12-1,28-12 0,-23 24-1,14-8 0,3 2 0,-1 4 1,7 1-1,0 5 1,5 6-1,-1-1 0,3 3 1,2-4-1,2-1 0,-2 0-1,1-6 1,-3-3-2,-7-22 1,16 25-1,-16-25-1,0 0-4,0 0-6,0 0-12,0 0-3,0 0-1,0 0 1,0 0 0</inkml:trace>
          <inkml:trace contextRef="#ctx0" brushRef="#br0" timeOffset="-4096.234">480 474 77,'0'0'27,"6"-18"0,-6 18 0,32 2-13,-12-7-3,13 5-3,3-6-7,8-6-16,5-8-11,13-6-1,-6-15 0,0 3-3</inkml:trace>
        </inkml:traceGroup>
      </inkml:traceGroup>
    </inkml:traceGroup>
  </inkml:traceGroup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7:45:50.6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A797987-8342-465D-9C67-DFCDA0DB4401}" emma:medium="tactile" emma:mode="ink">
          <msink:context xmlns:msink="http://schemas.microsoft.com/ink/2010/main" type="writingRegion" rotatedBoundingBox="16364,3368 22115,4216 21583,7826 15832,6978"/>
        </emma:interpretation>
      </emma:emma>
    </inkml:annotationXML>
    <inkml:traceGroup>
      <inkml:annotationXML>
        <emma:emma xmlns:emma="http://www.w3.org/2003/04/emma" version="1.0">
          <emma:interpretation id="{EC2F973B-F037-4D81-ADB9-926AEA07C682}" emma:medium="tactile" emma:mode="ink">
            <msink:context xmlns:msink="http://schemas.microsoft.com/ink/2010/main" type="paragraph" rotatedBoundingBox="18068,3619 22115,4216 21952,5324 17905,47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0BCD658-C77D-4008-BA46-EF159302E47C}" emma:medium="tactile" emma:mode="ink">
              <msink:context xmlns:msink="http://schemas.microsoft.com/ink/2010/main" type="line" rotatedBoundingBox="18068,3619 22115,4216 21952,5324 17905,4728"/>
            </emma:interpretation>
          </emma:emma>
        </inkml:annotationXML>
        <inkml:traceGroup>
          <inkml:annotationXML>
            <emma:emma xmlns:emma="http://www.w3.org/2003/04/emma" version="1.0">
              <emma:interpretation id="{0CD81EF5-4BF1-4740-85BE-09478AC77ECD}" emma:medium="tactile" emma:mode="ink">
                <msink:context xmlns:msink="http://schemas.microsoft.com/ink/2010/main" type="inkWord" rotatedBoundingBox="18068,3619 22115,4216 21952,5324 17905,4728"/>
              </emma:interpretation>
              <emma:one-of disjunction-type="recognition" id="oneOf0">
                <emma:interpretation id="interp0" emma:lang="en-US" emma:confidence="0">
                  <emma:literal>Fat-products</emma:literal>
                </emma:interpretation>
                <emma:interpretation id="interp1" emma:lang="en-US" emma:confidence="0">
                  <emma:literal>FAF-products</emma:literal>
                </emma:interpretation>
                <emma:interpretation id="interp2" emma:lang="en-US" emma:confidence="0">
                  <emma:literal>FAF-product,</emma:literal>
                </emma:interpretation>
                <emma:interpretation id="interp3" emma:lang="en-US" emma:confidence="0">
                  <emma:literal>FAF-product</emma:literal>
                </emma:interpretation>
                <emma:interpretation id="interp4" emma:lang="en-US" emma:confidence="0">
                  <emma:literal>Eastport</emma:literal>
                </emma:interpretation>
              </emma:one-of>
            </emma:emma>
          </inkml:annotationXML>
          <inkml:trace contextRef="#ctx0" brushRef="#br0">1691 171 54,'0'0'25,"0"0"-1,0 0-1,0 0-12,-18 11 0,0-8-2,2 4-2,-12-3-2,-4 5-1,-8-3 0,0 1-1,-7 2 0,1-2-1,-3-2 0,5 1 0,3-3 0,10 1-1,5-2 0,6 0 0,20-2 0,-21 2-1,21-2 1,0 0-1,0 0 0,1 16 1,-1-16-1,11 36 1,-7-9 0,1 11 0,1 4 0,-1 5 0,1-4 0,-1-1-1,1-4 1,-1-4-1,4-14-2,-9-20-2,11 25-3,-11-25-12,0 0-11,0 0 1,0 0-1,20-18 1</inkml:trace>
          <inkml:trace contextRef="#ctx0" brushRef="#br0" timeOffset="241.0135">1197 534 49,'0'18'25,"0"-18"1,0 0 1,22-14-7,-22 14-9,44-24-4,-15 14-2,5-3-3,2 7-5,1-1-10,-8-4-13,7 15-1,-10-15 1,-1 20-1</inkml:trace>
          <inkml:trace contextRef="#ctx0" brushRef="#br0" timeOffset="1086.0618">1617 627 28,'0'0'21,"0"0"0,0 0 0,0 0-4,0 0-3,-2 18-1,2-18-3,0 23-3,0-23 0,2 35-2,0-10 0,1 2-2,-1 2-1,0 5 0,2-7-1,-1 1 0,1-5-1,0-1 1,-4-22-1,7 20 1,-7-20-1,0 0 1,0 0-1,11-31 1,-13 9 0,2-3-1,-4-9 1,-1-4-1,-4-6 1,0 3-1,-4 1 0,2 4 1,-4 3-1,5 8 1,-1 1 0,11 24-1,-17-18 1,17 18-1,0 0 1,0 0-1,6-20 1,-6 20-1,23-5 0,-3-1 0,-1 3-1,4 3 1,4 1 0,1 3 0,-1 5 0,-5 0 0,1 6 1,-10 1-1,0 4 0,-10-2 1,-6 0 0,-6 0-1,-11-3 1,-4-1 0,-5-3-1,-2-4-1,0 4-1,2-13-8,7-5-18,22 7-1,-20-16 0,20 16 0</inkml:trace>
          <inkml:trace contextRef="#ctx0" brushRef="#br0" timeOffset="1900.1086">1813 938 39,'0'0'20,"0"0"2,0 0-1,0 0-9,18 16-3,-18-16-1,18 18-2,-18-18-1,20 24-1,-20-24-1,15 27 0,-15-27 0,7 20 0,-7-20-1,0 0 0,0 0-1,0 0 0,-2-28 0,1 9 0,2-10-1,1 3 0,0-3 0,4 4 0,-3 2 0,4 3 0,-7 20 0,15-24 0,-15 24-1,16 0 1,-16 0 0,0 0 1,19 25-1,-19-25 1,10 33-1,-2-11 1,1-1 0,-4 1 0,10-4 0,1-3-1,6-8 1,0-2-1,1-8 1,-1-3-1,-2-5 1,-2 1 0,-7-9 0,-11 19 1,-2-32 1,2 32 0,-31-31 0,12 20 0,-9-1 0,8 4-1,-7 10-2,3-5-6,8 6-18,16-3-5,-18 13-1,18-13 0,-2 20 0</inkml:trace>
          <inkml:trace contextRef="#ctx0" brushRef="#br0" timeOffset="2449.1401">2460 845 39,'0'0'23,"-22"-19"0,22 19 1,0 0-11,-20 1-1,20-1-2,-23-1-2,23 1-2,-28 18-3,14-2 0,-3 2-1,5 5-1,3 1 0,3 0-1,4 1 0,6-7-1,-4-18 0,25 22 1,-5-22-1,2-8 0,2-4 0,-2-6 1,3-6 0,-1-8 1,-4-8 1,-2-2 0,-4-16 1,1 2-1,-6-11 1,-2 2-1,-5-2 1,4 13-1,-14 2-1,8 14 1,-7 12-1,7 26 1,0 0 0,-22 16-1,19 15 0,-1 4 0,4 15 0,0 6 0,0 8-1,4 1 0,3-2 0,-2-10-2,3-1-2,-1-14-8,4-11-15,9-3-3,-20-24 1,32 10 0</inkml:trace>
          <inkml:trace contextRef="#ctx0" brushRef="#br0" timeOffset="2720.1556">2738 851 59,'4'18'26,"-4"-18"0,-2 31 1,-2-10-15,6-3-3,7 1-1,-9-19-3,24 18-1,-24-18-2,34 7 1,-12-23-2,-2 3 1,2-11 0,-4-6 0,-2-5-1,-3 3 1,-6-3-2,-1 1 0,-3 9-2,-4-2-8,1 1-18,0 26-1,1-25 0,-1 25 0</inkml:trace>
          <inkml:trace contextRef="#ctx0" brushRef="#br0" timeOffset="3240.1853">3163 789 65,'0'0'26,"0"0"1,-11 20 0,11-20-18,-23 18-1,6-7-1,5 9-2,-1 4-3,7 5 0,1 1-2,12-3 0,2 8 0,11-10-1,4 0 0,3-8 1,4-10-1,-2-11 0,4-7 1,-2-8 0,2-14 1,-4-5 1,-2-9 0,6-5 1,-8-12 0,8 1 0,-10-9 1,5-3-2,-7-1 0,-2 4 0,-5 7-1,-7 9 1,-1 11-2,-10 10 1,-3 15-1,7 20 0,-26-5 0,26 5 0,-23 33 0,10-1 0,6 12 1,0 12-1,5 11 1,4 8-1,5 9 0,0 1 0,2 5-1,0-10-1,2-2-2,-4-19-2,4-5-9,-5-12-15,-8-22-1,2-20 1,0 0 1</inkml:trace>
          <inkml:trace contextRef="#ctx0" brushRef="#br0" timeOffset="3429.1961">3363 621 83,'16'-4'28,"-16"4"0,42-14 1,-18 14-25,7-5-2,5-3-8,2-6-19,11 18-2,-16-12-1,12 19 0</inkml:trace>
          <inkml:trace contextRef="#ctx0" brushRef="#br0" timeOffset="3758.215">3888 712 72,'-20'3'28,"20"-3"0,-36 22 1,9-9-19,9 6-2,-4-4-1,5 5-3,17-20-1,-18 29-1,18-29-1,18 23-1,2-14 0,6 0 0,3 2 0,0 2 0,4 7 0,1 0 0,-7 3 0,-8 3 1,-3 2 0,-3 5 1,-13-8 0,-8 1-1,-6-3-2,-15-12-9,-9-7-19,3 1-1,-9-25-1,6-3 0</inkml:trace>
          <inkml:trace contextRef="#ctx0" brushRef="#br0" timeOffset="-9490.5428">425 1 58,'-16'7'24,"16"-7"0,-40 9 1,10-9-15,0 7-1,-7-3-1,5 1-1,-10-7-1,7 4-1,-3-4-2,9 4 1,2-5-2,9 4 0,1-1-1,17 0-1,-20 6 1,20-6-1,-5 18 0,5-2 0,0 6 1,0 9 0,0 7 0,0 9 1,0 9 0,3 5-1,1 4 0,0 2 0,-1-9 0,5-7-2,-1-6-1,0-16-3,6-9-10,-13-20-14,0 0 0,14-20 0,-19-7 0</inkml:trace>
          <inkml:trace contextRef="#ctx0" brushRef="#br0" timeOffset="-9290.5314">9 323 73,'0'0'27,"20"-17"1,-4 12-2,8-8-17,-2 1-2,10 3-3,6 0-7,-5-4-11,0 0-12,9 13-1,-13-5 0,3 16-1</inkml:trace>
          <inkml:trace contextRef="#ctx0" brushRef="#br0" timeOffset="-8942.5115">401 569 63,'0'0'26,"-2"29"1,2-29-1,0 0-13,0-28-2,2 5-3,11-2-1,-6-8-3,6 2-1,0-7-1,5 6 0,-4-1-1,3 10 1,1 3-1,-18 20 0,27-26 1,-27 26-1,24-1 0,-24 1 0,16 27 1,-10-4-1,-3 10 0,4 3 0,-3 0 0,2 2-1,-1-3-1,-1-8-1,5 0-3,-9-27-6,9 18-17,-9-18-2,0 0 0,0 0 0</inkml:trace>
          <inkml:trace contextRef="#ctx0" brushRef="#br0" timeOffset="-8746.5002">463 511 81,'-16'-20'26,"16"20"2,0 0-1,18-13-20,4 13-3,10 0-5,5-5-13,-1-8-12,13 10-1,-7-16-1,3 18 1</inkml:trace>
          <inkml:trace contextRef="#ctx0" brushRef="#br0" timeOffset="-676.0384">837 681 60,'28'18'25,"-28"-18"1,0 23 1,0-4-15,-9-3-2,9 7-2,-11-3-2,2 6-2,-4 2-6,-9-6-10,-2-2-14,4 5-1,-10-19 0,6 5-1</inkml:trace>
        </inkml:traceGroup>
      </inkml:traceGroup>
    </inkml:traceGroup>
    <inkml:traceGroup>
      <inkml:annotationXML>
        <emma:emma xmlns:emma="http://www.w3.org/2003/04/emma" version="1.0">
          <emma:interpretation id="{C7DB2C32-3458-40EE-A3A2-B2709EA3FDCD}" emma:medium="tactile" emma:mode="ink">
            <msink:context xmlns:msink="http://schemas.microsoft.com/ink/2010/main" type="paragraph" rotatedBoundingBox="15748,6157 19045,5820 19138,6726 15840,70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FA3017-18E8-41EC-805A-1A0894A5F2BC}" emma:medium="tactile" emma:mode="ink">
              <msink:context xmlns:msink="http://schemas.microsoft.com/ink/2010/main" type="line" rotatedBoundingBox="15748,6157 19045,5820 19138,6726 15840,7063"/>
            </emma:interpretation>
          </emma:emma>
        </inkml:annotationXML>
        <inkml:traceGroup>
          <inkml:annotationXML>
            <emma:emma xmlns:emma="http://www.w3.org/2003/04/emma" version="1.0">
              <emma:interpretation id="{BAE2A8C7-F870-4A1A-867A-38F7E41C4160}" emma:medium="tactile" emma:mode="ink">
                <msink:context xmlns:msink="http://schemas.microsoft.com/ink/2010/main" type="inkWord" rotatedBoundingBox="15748,6157 16955,6034 17040,6871 15833,6994"/>
              </emma:interpretation>
              <emma:one-of disjunction-type="recognition" id="oneOf1">
                <emma:interpretation id="interp5" emma:lang="en-US" emma:confidence="0">
                  <emma:literal>l=L</emma:literal>
                </emma:interpretation>
                <emma:interpretation id="interp6" emma:lang="en-US" emma:confidence="0">
                  <emma:literal>EL</emma:literal>
                </emma:interpretation>
                <emma:interpretation id="interp7" emma:lang="en-US" emma:confidence="0">
                  <emma:literal>I=L</emma:literal>
                </emma:interpretation>
                <emma:interpretation id="interp8" emma:lang="en-US" emma:confidence="0">
                  <emma:literal>&amp;=L</emma:literal>
                </emma:interpretation>
                <emma:interpretation id="interp9" emma:lang="en-US" emma:confidence="0">
                  <emma:literal>AL</emma:literal>
                </emma:interpretation>
              </emma:one-of>
            </emma:emma>
          </inkml:annotationXML>
          <inkml:trace contextRef="#ctx0" brushRef="#br0" timeOffset="112144.414">-2177 3069 31,'0'0'16,"0"0"0,0 0 2,0 0-5,0 0-1,0 0-1,0 0 0,20-28-2,-20 28 1,32-39-1,-12 8-1,2-16-2,4-2-1,-1-7-1,4-2-2,-5-7 1,-1 0-2,-6-2 0,-1 5 0,-7 6 0,-3 4 0,-4 7 0,-4 1-1,-4 10 1,-3 7 0,-2 9-1,11 18 1,-25-8-1,5 21 0,3 14 1,-3 11-1,1 9-1,-1 9 2,1 11-2,1 7 2,7-1-1,2-3 1,4-5-1,5-7 2,7-4-2,6-8 1,3-8 1,6-8-2,2-8 1,-1-4-1,4-1-2,-5-8-4,7-2-12,-5-4-10,-24-3 0,29-18-1,-27-5 0</inkml:trace>
          <inkml:trace contextRef="#ctx0" brushRef="#br0" timeOffset="112432.4305">-1765 2683 67,'0'0'26,"0"0"0,11-16 1,-11 16-16,18-13-2,-18 13-1,37-20-2,-19 10-3,9 2-2,-1 1-2,-5 0-3,1 5-6,-2 4-13,-20-2-3,26 9-1,-26-9 0</inkml:trace>
          <inkml:trace contextRef="#ctx0" brushRef="#br0" timeOffset="112663.4437">-1707 2806 71,'0'0'26,"0"0"-1,-11-14 0,11 14-14,20-11-4,-3 4 0,3 1-3,3 1-5,5 1-7,-3-7-15,11 13-3,-14-13 0,9 8 0</inkml:trace>
          <inkml:trace contextRef="#ctx0" brushRef="#br0" timeOffset="113124.4704">-1216 2365 67,'0'0'26,"0"0"0,0 0 1,0 16-16,0-16-1,-4 29 0,1-11-2,1 11-2,-4-2-1,3 11-1,-6-3 0,1 6-1,-6 4 0,1 2 0,-5 2-2,2-5 1,-1-5-1,3-2 0,1-8 0,0-2 0,8-9-1,5-18 0,-4 23 1,4-23 0,0 0 0,24 11 1,-6-14-1,6-1 1,3-1 0,6 1-1,-2 0 1,7 4-1,-2 2-1,0-2-2,3 9-5,-10-5-24,0-4-2,2 2 0,-17-13 0</inkml:trace>
        </inkml:traceGroup>
        <inkml:traceGroup>
          <inkml:annotationXML>
            <emma:emma xmlns:emma="http://www.w3.org/2003/04/emma" version="1.0">
              <emma:interpretation id="{32782402-0221-41DB-AE62-ADFB010AB194}" emma:medium="tactile" emma:mode="ink">
                <msink:context xmlns:msink="http://schemas.microsoft.com/ink/2010/main" type="inkWord" rotatedBoundingBox="18550,5626 19353,6469 18872,6928 18068,6085">
                  <msink:destinationLink direction="to" ref="{B38DBDAD-41A0-49F3-A299-3E4246318FB2}"/>
                </msink:context>
              </emma:interpretation>
              <emma:one-of disjunction-type="recognition" id="oneOf2">
                <emma:interpretation id="interp10" emma:lang="en-US" emma:confidence="0">
                  <emma:literal>TA</emma:literal>
                </emma:interpretation>
                <emma:interpretation id="interp11" emma:lang="en-US" emma:confidence="0">
                  <emma:literal>IA</emma:literal>
                </emma:interpretation>
                <emma:interpretation id="interp12" emma:lang="en-US" emma:confidence="0">
                  <emma:literal>Ta</emma:literal>
                </emma:interpretation>
                <emma:interpretation id="interp13" emma:lang="en-US" emma:confidence="0">
                  <emma:literal>Tt</emma:literal>
                </emma:interpretation>
                <emma:interpretation id="interp14" emma:lang="en-US" emma:confidence="0">
                  <emma:literal>T*</emma:literal>
                </emma:interpretation>
              </emma:one-of>
            </emma:emma>
          </inkml:annotationXML>
          <inkml:trace contextRef="#ctx0" brushRef="#br0" timeOffset="31471.8001">245 2018 23,'0'0'20,"-16"12"3,16-12 1,-20 4-5,20-4-1,0 0-1,0 0-3,0 0-3,0 0-2,0 0-1,23-2-1,-1-3-1,14 1-1,3-3-1,11 1 0,1-3-2,9 7 0,-3 2-2,-3 2 1,-5 4-1,-3-3-1,-8 5-1,-7-5-3,5 6-4,-20-9-12,-16 0-9,20-2-1,-20 2 0,0 0 1</inkml:trace>
          <inkml:trace contextRef="#ctx0" brushRef="#br0" timeOffset="31732.8148">608 2112 54,'-27'10'23,"25"9"2,2-19 1,-25 32-12,19 2-1,-6 8-1,10 11-1,-13 1-4,6 6-1,-3-8-3,6 2 0,4-9-1,2-10-1,2-10-3,-2-25-6,13 16-13,5-14-8,-18-2 0,35-25-1,-26 5 2</inkml:trace>
          <inkml:trace contextRef="#ctx0" brushRef="#br0" timeOffset="32219.8428">786 2730 67,'-7'27'26,"7"-27"1,0 0 0,0 0-13,0 0-3,0 0-3,7-25 0,3 3-2,-3-8-2,6 2 0,1-10-1,2 6-1,6-10 1,2 6 0,-4 0 0,2 9-2,-6 3 1,6 8-1,-8 3-1,-14 13 1,24-5 0,-24 5-1,18 22 1,-14-1-1,1 3 1,3 5-1,-7 5 1,7 2-1,-8 6 2,3-4-2,1 2 1,-4-2-1,0-4 1,0-5-2,2-4-1,-2-25-1,5 29-5,-5-29-3,0 0-9,0 0-8,-7-34-4,9 14 0,-11-9 2,1 7 1</inkml:trace>
          <inkml:trace contextRef="#ctx0" brushRef="#br0" timeOffset="32440.8554">846 2595 59,'0'0'25,"0"0"0,0 0 2,0 0-12,0 0-4,26 3-1,-8-3-4,-3-5-1,1 3-3,4-3 0,4 1-3,5 6-8,0 3-19,-6-8 1,10 1-1,-8-13 0</inkml:trace>
        </inkml:traceGroup>
      </inkml:traceGroup>
    </inkml:traceGroup>
  </inkml:traceGroup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7:45:58.0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C02983C-788D-4DEB-9181-5E9D1865BD1C}" emma:medium="tactile" emma:mode="ink">
          <msink:context xmlns:msink="http://schemas.microsoft.com/ink/2010/main" type="inkDrawing" rotatedBoundingBox="1482,7120 3194,4733 4089,5374 2376,7762" semanticType="callout" shapeName="Other">
            <msink:sourceLink direction="from" ref="{411FBE02-C980-4B5F-BBC0-69D220F1A50B}"/>
            <msink:sourceLink direction="to" ref="{DC70A2F9-6B7C-49AA-AF73-27068D6A2D33}"/>
          </msink:context>
        </emma:interpretation>
      </emma:emma>
    </inkml:annotationXML>
    <inkml:trace contextRef="#ctx0" brushRef="#br0">36 2699 26,'0'0'15,"-20"7"2,20-7 0,0 0-2,0 0-1,0 0-2,0 0-2,0 0-1,0 0-3,0 0 0,0 0-2,-7-27 0,3 5 0,2-5-2,0-11 0,2-10 0,-3-12 1,5-5 1,-4-9-1,4-1 0,-4-10-1,4 0 1,-2-7-1,3 7-1,1-4 0,-2-1-1,3 3 0,4 0 1,0 8-1,0-3 0,1 6 1,-1 0-1,-2 0 1,0 6-1,4-1 1,-4 6-1,2 2 1,-1 7-1,1 5 0,0 6 1,0 5-2,2 8 3,-2 1-3,5 2 3,5-2-3,2 2 2,5 0-1,3 0 1,7 4-1,2 0 0,4 1 0,2 6 0,5 0 0,0 5 0,2 4 0,2 0 0,-4 0 0,3-2 0,6 2 0,1-2 0,2 1 0,1-1 0,0 0 0,0 2 1,0 2-1,-1 1 0,-12 3 0,0 1 0,-7 0 0,-9 2 0,-4 0 0,-7 0 0,-22 0 1,23 0-1,-23 0 1,0 0 0,0 0 0,0 0 0,0 0 0,-3-16 0,3 16 0,-22-20-1,22 20 0,-33-33 1,11 12-1,-3-1 0,3 2 1,-1-2-1,-5-1 0,7 3 0,-3 0 0,4 4 0,4 1 1,16 15-1,-26-20-1,26 20 1,0 0 0,0 0 0,0 0-1,0 0 1,18 7-1,4 6 1,2 2 0,5 3-1,5 0 1,-1 4 0,0-4 0,-1 0 0,5-2 0,-6-2 0,-2-3 0,-6-2 0,-4 2 0,-19-11 0,29 15 1,-29-15-1,9 18 0,-9-18 0,-15 25 1,-1-5-1,-6-2 1,0 7-1,-9 3 1,-1-1-1,-5 0 1,5 2-2,2-4-2,5-9-16,25-16-9,-18 8-2,20-28 1,14 2-1</inkml:trace>
  </inkml:traceGroup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7:47:23.64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80809FF-40A3-4E3B-861B-0E99DB5D6F72}" emma:medium="tactile" emma:mode="ink">
          <msink:context xmlns:msink="http://schemas.microsoft.com/ink/2010/main" type="writingRegion" rotatedBoundingBox="1211,6295 9695,6308 9691,8998 1207,8986"/>
        </emma:interpretation>
      </emma:emma>
    </inkml:annotationXML>
    <inkml:traceGroup>
      <inkml:annotationXML>
        <emma:emma xmlns:emma="http://www.w3.org/2003/04/emma" version="1.0">
          <emma:interpretation id="{5FBFF500-773E-4667-9E18-C3CA02FA5CAD}" emma:medium="tactile" emma:mode="ink">
            <msink:context xmlns:msink="http://schemas.microsoft.com/ink/2010/main" type="paragraph" rotatedBoundingBox="3378,6294 4327,6410 4218,7302 3270,718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9B81117-E5A2-4D15-95E2-93A2FCAC9DC2}" emma:medium="tactile" emma:mode="ink">
              <msink:context xmlns:msink="http://schemas.microsoft.com/ink/2010/main" type="line" rotatedBoundingBox="3378,6294 4327,6410 4218,7302 3270,7187"/>
            </emma:interpretation>
          </emma:emma>
        </inkml:annotationXML>
        <inkml:traceGroup>
          <inkml:annotationXML>
            <emma:emma xmlns:emma="http://www.w3.org/2003/04/emma" version="1.0">
              <emma:interpretation id="{B51FD578-493B-4210-8A48-ECAF8DB91949}" emma:medium="tactile" emma:mode="ink">
                <msink:context xmlns:msink="http://schemas.microsoft.com/ink/2010/main" type="inkWord" rotatedBoundingBox="3378,6294 4327,6410 4218,7302 3270,7187"/>
              </emma:interpretation>
              <emma:one-of disjunction-type="recognition" id="oneOf0">
                <emma:interpretation id="interp0" emma:lang="en-US" emma:confidence="0">
                  <emma:literal>to</emma:literal>
                </emma:interpretation>
                <emma:interpretation id="interp1" emma:lang="en-US" emma:confidence="0">
                  <emma:literal>1=0</emma:literal>
                </emma:interpretation>
                <emma:interpretation id="interp2" emma:lang="en-US" emma:confidence="0">
                  <emma:literal>Ito</emma:literal>
                </emma:interpretation>
                <emma:interpretation id="interp3" emma:lang="en-US" emma:confidence="0">
                  <emma:literal>9=0</emma:literal>
                </emma:interpretation>
                <emma:interpretation id="interp4" emma:lang="en-US" emma:confidence="0">
                  <emma:literal>0=0</emma:literal>
                </emma:interpretation>
              </emma:one-of>
            </emma:emma>
          </inkml:annotationXML>
          <inkml:trace contextRef="#ctx0" brushRef="#br0">2397-1373 67,'-7'20'24,"7"-20"0,0 0 1,18 4-14,-18-4-3,37-4 1,-16-3-3,7 3-1,-5-3-2,3 3-1,-3 1-2,-4-4-3,-1 5-7,-18 2-16,0 0 0,18 5-1,-18-5 1</inkml:trace>
          <inkml:trace contextRef="#ctx0" brushRef="#br0" timeOffset="110.0062">2437-1206 75,'0'0'24,"0"0"1,-14 21-3,14-21-12,14 4-2,-14-4-2,42-5-1,-16-4-3,8-2-4,8 0-8,3 0-15,-5-9-1,8 6 0,-14-6 0</inkml:trace>
          <inkml:trace contextRef="#ctx0" brushRef="#br0" timeOffset="506.0286">2910-1347 77,'-18'-17'26,"18"17"0,-20 0 1,20 0-15,-20 9-4,20-9-2,-22 38-1,13-16-2,3 5-1,3 2-1,4 2 0,7 0 1,1-2-2,5-4 1,6-5-1,-1-6 1,6-5 0,-3-5-1,-2-11 1,2-8 1,-1-3-1,-2-7 1,-1-2 0,-4-6-1,1 1 1,-12 1-1,-1 0 1,-11 4-1,-5 2 1,-12 5-1,-5 7-1,-7 8 1,-2 1-2,0 8-1,2-3-6,9 7-22,11 3-1,0-6 1,18-5-1</inkml:trace>
          <inkml:trace contextRef="#ctx0" brushRef="#br0" timeOffset="16237.9287">2052-872 41,'0'0'17,"0"0"1,0 0 1,0 0-6,0 0-3,0 0-1,0 0-1,15-32-1,-1 10-1,1-10 0,7-6 0,-6-13-2,6-5 1,-6-11-1,4 0-1,-4-4-1,-1 1 1,-4-3-1,-6 7-1,-1 6 0,-4 7 0,-6 10-1,1 9 1,0 7-1,-5 8 1,10 19-1,-18-7 0,18 7 0,-16 22 0,7 0 0,2 5 0,-1 5-1,1 10 1,2 5 0,-1 5-1,-1 10 1,3 1 0,1 2 0,1-1 1,0-5-1,6-6 0,3-10 1,0-7-2,8-12-3,-15-24-11,16 16-11,0-10-1,-16-6 1,17 3-1</inkml:trace>
        </inkml:traceGroup>
      </inkml:traceGroup>
    </inkml:traceGroup>
    <inkml:traceGroup>
      <inkml:annotationXML>
        <emma:emma xmlns:emma="http://www.w3.org/2003/04/emma" version="1.0">
          <emma:interpretation id="{9049DF1D-0964-4A58-BA32-203DF86E5E94}" emma:medium="tactile" emma:mode="ink">
            <msink:context xmlns:msink="http://schemas.microsoft.com/ink/2010/main" type="paragraph" rotatedBoundingBox="1209,7904 9693,7917 9691,8998 1207,89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761A7C5-8F41-46EC-B038-6E51B8F0A488}" emma:medium="tactile" emma:mode="ink">
              <msink:context xmlns:msink="http://schemas.microsoft.com/ink/2010/main" type="line" rotatedBoundingBox="1209,7904 9693,7917 9691,8998 1207,8986"/>
            </emma:interpretation>
          </emma:emma>
        </inkml:annotationXML>
        <inkml:traceGroup>
          <inkml:annotationXML>
            <emma:emma xmlns:emma="http://www.w3.org/2003/04/emma" version="1.0">
              <emma:interpretation id="{411FBE02-C980-4B5F-BBC0-69D220F1A50B}" emma:medium="tactile" emma:mode="ink">
                <msink:context xmlns:msink="http://schemas.microsoft.com/ink/2010/main" type="inkWord" rotatedBoundingBox="1209,8056 2661,8059 2659,8988 1207,8986">
                  <msink:destinationLink direction="from" ref="{FC02983C-788D-4DEB-9181-5E9D1865BD1C}"/>
                </msink:context>
              </emma:interpretation>
              <emma:one-of disjunction-type="recognition" id="oneOf1">
                <emma:interpretation id="interp5" emma:lang="en-US" emma:confidence="0.5">
                  <emma:literal>Tao,</emma:literal>
                </emma:interpretation>
                <emma:interpretation id="interp6" emma:lang="en-US" emma:confidence="0">
                  <emma:literal>Ito,</emma:literal>
                </emma:interpretation>
                <emma:interpretation id="interp7" emma:lang="en-US" emma:confidence="0">
                  <emma:literal>TAO,</emma:literal>
                </emma:interpretation>
                <emma:interpretation id="interp8" emma:lang="en-US" emma:confidence="0">
                  <emma:literal>Tto.,</emma:literal>
                </emma:interpretation>
                <emma:interpretation id="interp9" emma:lang="en-US" emma:confidence="0">
                  <emma:literal>Tto.</emma:literal>
                </emma:interpretation>
              </emma:one-of>
            </emma:emma>
          </inkml:annotationXML>
          <inkml:trace contextRef="#ctx0" brushRef="#br0" timeOffset="-82331.7091">9 88 27,'0'0'17,"-18"-8"1,18 8 0,0 0-6,0 0 1,0 0-1,26 11-1,-3-7-2,6-8-1,11 4-1,11-3 0,9 1-2,8-7-2,-1 2-1,0-4-1,2-2-2,-7 2-2,-13-2-3,-5 6-5,-13 2-14,-15-6 0,0 11 0,-16 0 0</inkml:trace>
          <inkml:trace contextRef="#ctx0" brushRef="#br0" timeOffset="-82082.6949">488 86 50,'-15'18'21,"13"18"1,-12-10 0,-1 12-11,13 9-1,-3 2-3,5 5-1,0-3-3,0 2-1,0-6-1,3-4-2,3-6-4,-1-14-4,-5-23-14,24 22 0,-24-22 0,29-9 0</inkml:trace>
          <inkml:trace contextRef="#ctx0" brushRef="#br0" timeOffset="-81602.6674">615 730 26,'0'0'17,"5"25"1,-5-25 1,0 0-5,-3 17-2,3-17-2,0 0-1,0 0-2,18-24-1,-13 0 1,4-5-1,-1-9 0,4-5-1,-3-6-1,4-6 0,-2 1 0,2 5-2,-2 5 0,0 6-1,-2 9 0,-2 9 0,-7 20 0,0 0 0,24 0 0,-17 18 0,-2 2-1,4 8 1,4 8 0,-4 0-1,6 4 1,-6 0-1,2-6 0,-2-1 0,0-4-1,-4-9-3,3-2-4,-8-18-7,0 0-12,-6 18-1,6-18 1,0 0 1</inkml:trace>
          <inkml:trace contextRef="#ctx0" brushRef="#br0" timeOffset="-81402.656">700 608 49,'-20'2'20,"20"-2"0,0 0-1,29-18-12,-7 9-4,7-2-6,9 9-14,-7-16-1,13 14-2,-15-14 0</inkml:trace>
          <inkml:trace contextRef="#ctx0" brushRef="#br0" timeOffset="-80607.6104">1086 409 32,'0'0'18,"0"0"1,0 0-2,-20-7-1,20 7-3,0 0-2,-19 14-1,19-14-2,-20 25-2,8-5 1,-3 2-2,6 0 0,-2 7-1,6 2-1,-1-4-1,10 4 0,3-9-1,8-2 0,5-2-1,7-9 1,0-9-1,2-8 0,2-2 1,-5-9-1,-1 1 1,-7-7 0,-3-2 1,-8 1 1,-5-3-1,-4 4 1,-11 1-1,1 6 1,-7-4-1,3 10-1,-6 1-1,8 2-5,14 9-9,-17-15-15,12-1 0,5 16-1,7-33 1</inkml:trace>
          <inkml:trace contextRef="#ctx0" brushRef="#br0" timeOffset="-72035.1202">1404 732 21,'0'0'16,"0"0"2,23 12 2,-23-12-5,9 20 0,-9-20 0,6 31-3,-8-13-2,-5 0-3,-6 4-3,-7 0-8,0 7-17,-15-18-1,14 3-2,-10-14 0</inkml:trace>
        </inkml:traceGroup>
        <inkml:traceGroup>
          <inkml:annotationXML>
            <emma:emma xmlns:emma="http://www.w3.org/2003/04/emma" version="1.0">
              <emma:interpretation id="{B76AA38F-E754-4DB2-AB26-97DB3BE6056F}" emma:medium="tactile" emma:mode="ink">
                <msink:context xmlns:msink="http://schemas.microsoft.com/ink/2010/main" type="inkWord" rotatedBoundingBox="3072,8103 4328,8105 4327,8797 3071,8795"/>
              </emma:interpretation>
              <emma:one-of disjunction-type="recognition" id="oneOf2">
                <emma:interpretation id="interp10" emma:lang="en-US" emma:confidence="1">
                  <emma:literal>heat</emma:literal>
                </emma:interpretation>
                <emma:interpretation id="interp11" emma:lang="en-US" emma:confidence="0">
                  <emma:literal>head</emma:literal>
                </emma:interpretation>
                <emma:interpretation id="interp12" emma:lang="en-US" emma:confidence="0">
                  <emma:literal>treat</emma:literal>
                </emma:interpretation>
                <emma:interpretation id="interp13" emma:lang="en-US" emma:confidence="0">
                  <emma:literal>beat</emma:literal>
                </emma:interpretation>
                <emma:interpretation id="interp14" emma:lang="en-US" emma:confidence="0">
                  <emma:literal>heal</emma:literal>
                </emma:interpretation>
              </emma:one-of>
            </emma:emma>
          </inkml:annotationXML>
          <inkml:trace contextRef="#ctx0" brushRef="#br0" timeOffset="-71452.0866">1854 95 34,'0'0'17,"0"0"2,0 25 0,0-25-7,0 33-2,2-6-1,0 6-2,0 9 0,0 10-2,1 8-2,-3 2 0,2-2 0,-4-2-1,0-6-1,-1-6-1,3-12 1,-2-14 0,2-20 0,0 0 0,7-16 0,1-12 0,2-4-1,1-3 1,4-3 0,-1 4-2,-1 1 1,-2 11 0,-11 22 0,0 0 0,16 2 0,-14 16 0,-2 6 0,2 5 1,0 4 0,5-3-1,0-2-2,8-7-8,7 1-13,-6-20 0,8 3 0,-8-17-1</inkml:trace>
          <inkml:trace contextRef="#ctx0" brushRef="#br0" timeOffset="-71067.0647">2132 556 47,'0'0'19,"0"0"2,0 0 0,-1 18-9,1-18-4,21 2 0,-2-8-1,1-5 0,1-3-2,1-4-1,-2-2 0,-3 0-2,-5 3 0,-6-4 0,-6 21-1,-6-26 0,6 26 0,-25-7-1,7 12 0,-2 12 0,0 5-1,0 8 1,3 5 0,5 8 0,3-3 0,7 0 0,5-2 0,10-14-2,3-8-2,10-7-6,1-7-12,2-13-2,8 4 0,-8-11-1,5 7 1</inkml:trace>
          <inkml:trace contextRef="#ctx0" brushRef="#br0" timeOffset="-70443.0292">2494 583 38,'7'-33'20,"-7"33"2,0-27 0,0 27-6,0 0-3,-18-5-3,18 5-2,-29 25-3,15-3-2,-3-2 0,5 5-1,-1-1-1,4 1 1,5-5-1,6-2 0,-2-18 0,22 18 0,-6-14-1,4-8 0,0-3 0,0-4 0,0-5 0,-2 0-1,-18 16 1,22-33 0,-22 33-1,11-24 1,-11 24 0,0 0-1,0 0 1,0 0 0,5 22-1,-5-22 1,15 33-1,-4-15 1,5-4 0,2-3 0,8-2 0,-1-7-1,3-11 2,-1-4-1,0-8 1,2-10-1,-5-9 1,-1-4 0,-4-8 1,-3-5-1,-3-6 1,-4 5 0,-6-2-1,1 4 1,-8 5 0,3 9-1,-5 8 0,2 10 0,-3 8 0,7 16 0,0 0 0,-14 25-1,10 10 0,4 8 0,-2 14 0,0 10 0,4 9 0,-2 0 0,4-3-1,-1-4-2,3-8-5,-1-10-18,-1-24 0,7-5-1,-11-22 1</inkml:trace>
          <inkml:trace contextRef="#ctx0" brushRef="#br0" timeOffset="-70235.017">2556 452 83,'0'0'26,"16"4"0,1-11 1,19-2-20,20 1-2,13-8-7,13 5-21,5-16-1,12 12-2,-7-14-1</inkml:trace>
        </inkml:traceGroup>
        <inkml:traceGroup>
          <inkml:annotationXML>
            <emma:emma xmlns:emma="http://www.w3.org/2003/04/emma" version="1.0">
              <emma:interpretation id="{03ADC3C3-1430-43E5-8C74-A9CD022BBBDB}" emma:medium="tactile" emma:mode="ink">
                <msink:context xmlns:msink="http://schemas.microsoft.com/ink/2010/main" type="inkWord" rotatedBoundingBox="4706,7909 7458,7913 7457,8961 4705,8958"/>
              </emma:interpretation>
              <emma:one-of disjunction-type="recognition" id="oneOf3">
                <emma:interpretation id="interp15" emma:lang="en-US" emma:confidence="1">
                  <emma:literal>transfer</emma:literal>
                </emma:interpretation>
                <emma:interpretation id="interp16" emma:lang="en-US" emma:confidence="0">
                  <emma:literal>transfers</emma:literal>
                </emma:interpretation>
                <emma:interpretation id="interp17" emma:lang="en-US" emma:confidence="0">
                  <emma:literal>Transfer</emma:literal>
                </emma:interpretation>
                <emma:interpretation id="interp18" emma:lang="en-US" emma:confidence="0">
                  <emma:literal>transform</emma:literal>
                </emma:interpretation>
                <emma:interpretation id="interp19" emma:lang="en-US" emma:confidence="0">
                  <emma:literal>trouser</emma:literal>
                </emma:interpretation>
              </emma:one-of>
            </emma:emma>
          </inkml:annotationXML>
          <inkml:trace contextRef="#ctx0" brushRef="#br0" timeOffset="-69446.9719">3488 436 73,'0'0'24,"0"0"0,0 0 0,35-11-17,-4 7-2,11 4-3,5-1-8,4-8-15,9 14-2,-13-10-1,6 12 0</inkml:trace>
          <inkml:trace contextRef="#ctx0" brushRef="#br0" timeOffset="-69629.9823">3648 64 47,'0'0'19,"0"0"2,0 0 1,9 27-12,-9 8 0,9 12 0,-3 13-2,3 11 0,-2 10-3,6 1-1,-9-2-2,3-8 0,-2-10-2,-1-15-2,3-16-13,2-8-8,-9-23-1,0-18-1,-9-11 1</inkml:trace>
          <inkml:trace contextRef="#ctx0" brushRef="#br0" timeOffset="-68831.9367">3955 552 68,'6'29'23,"-6"-29"0,7 35-1,-5-12-15,3-1-2,5 1 0,-1-3-2,-2-1 0,-7-19-1,14 21 0,-14-21 0,0 0 0,0-20 0,0-3 0,0-6 0,2-2 0,2-7-1,3 2 0,0-1-1,8 5-1,1 8-3,6 4-3,2 9-4,3 4-5,-1 0-5,8 10-4,-10-3 2,7 9 2,-10-7 5,-1 7 6,-20-9 8,24 9 8,-24-9 6,0 0 6,15 19 1,-15-19 1,-17 9-2,17-9-2,-22 12-3,22-12-2,-31 27-2,17-7-2,-1 2-2,8-2-1,0-2-1,3 0-2,4-18 0,11 22 0,-11-22-1,31-2 1,-9-7-1,0-5 0,1 1 1,5 2-1,-7 0 0,1 0 0,-5 8 0,-1 5 0,-16-2 0,20 20-1,-20-20 0,13 30-2,-6-8-4,-3-2-12,-4-20-7,14 27 0,-14-27-1,20 4 1</inkml:trace>
          <inkml:trace contextRef="#ctx0" brushRef="#br0" timeOffset="-68466.9158">4623 420 70,'0'0'23,"0"0"-1,-2 21 1,4 1-16,-2 5-1,3 6-2,-3-2 0,4 2-1,1-6-1,3 2 0,-3-11-1,-5-18 1,18 11-1,-18-11 0,27-24 0,-10-1 0,-3-4 0,3-2-1,1 2 1,-4 4-2,-14 25 1,24-24 0,-24 24 0,0 0 1,16 31-1,-14-8 0,4 3 0,-1 1 0,2-2-4,2-3-6,-9-22-15,30 31 0,-30-31 0,38 9 0</inkml:trace>
          <inkml:trace contextRef="#ctx0" brushRef="#br0" timeOffset="-67891.8831">5251 396 37,'0'0'19,"0"0"0,-18 9-1,18-9-1,-27 0-3,12 2-3,-6 0-2,-1 5-2,-2 2-2,-3 2-2,3 3-1,6-1-1,18-13-1,-25 29 0,25-29 0,5 22 0,-5-22 0,29 20 0,-12-11 0,4 2 0,1 2 0,-2 1 1,-3 2-1,-5 3 1,-8 1 0,0-2 0,-12 0 1,-3 0-1,-9-4 0,-3-1 0,-6-2 0,-2-4-5,2-7-13,5-2-8,-3-10 1,27 12-1,-20-31 0</inkml:trace>
          <inkml:trace contextRef="#ctx0" brushRef="#br0" timeOffset="-67122.8392">5459 715 72,'29'4'22,"-11"-15"1,11 0-1,2 0-16,2-7-1,3-2 0,-9-5-2,2-1-1,-11 5-1,2-5 0,-10 4-1,-7 3 1,-3 19 0,-7-24-1,7 24 0,-26 9 1,12 9-1,-1 15 1,4 7 0,1 5-1,0 6 1,9-4 1,2-7-2,9-6 1,4-12-2,4-16-6,6-15-13,7-2-5,-8-15 0,10 5 0,-11-12 0</inkml:trace>
          <inkml:trace contextRef="#ctx0" brushRef="#br0" timeOffset="-67483.8599">5769-18 55,'6'-18'21,"-19"-9"1,13 27 1,-29-33-15,9 17-1,-2 3 1,-1 6-1,-1-4-1,-1 8-2,-1 4-1,3 3-1,1 11 0,0 1 0,2 9 0,4 8 0,5 12 0,0 10 1,5 12 0,4 16-1,4 10 0,2 3 0,3 2 0,-1-2-1,3-7 0,3-13-1,-2-16-1,4-15-6,-5-12-20,-9-33 1,20 18-2,-20-18 1</inkml:trace>
          <inkml:trace contextRef="#ctx0" brushRef="#br0" timeOffset="-66862.8244">5918 670 59,'0'0'22,"4"29"2,-4-29 0,4 29-11,1-11-2,-5-18-3,9 29-1,-9-29-2,0 0-1,0 0-1,0 0-1,0 0 0,15-34-1,-12 7 0,-3-6 0,6-2 0,3 3-1,0 3 0,4 3 0,9 6-1,3 6-7,6 5-18,22 12-1,-4-4 1,16 6-2</inkml:trace>
        </inkml:traceGroup>
        <inkml:traceGroup>
          <inkml:annotationXML>
            <emma:emma xmlns:emma="http://www.w3.org/2003/04/emma" version="1.0">
              <emma:interpretation id="{A2FF0230-9849-49B9-88F1-C4674CD8AF6F}" emma:medium="tactile" emma:mode="ink">
                <msink:context xmlns:msink="http://schemas.microsoft.com/ink/2010/main" type="inkWord" rotatedBoundingBox="8030,7999 9693,8001 9691,8993 8028,8991"/>
              </emma:interpretation>
              <emma:one-of disjunction-type="recognition" id="oneOf4">
                <emma:interpretation id="interp20" emma:lang="en-US" emma:confidence="1">
                  <emma:literal>fluid</emma:literal>
                </emma:interpretation>
                <emma:interpretation id="interp21" emma:lang="en-US" emma:confidence="0">
                  <emma:literal>flied</emma:literal>
                </emma:interpretation>
                <emma:interpretation id="interp22" emma:lang="en-US" emma:confidence="0">
                  <emma:literal>Fluid</emma:literal>
                </emma:interpretation>
                <emma:interpretation id="interp23" emma:lang="en-US" emma:confidence="0">
                  <emma:literal>floid</emma:literal>
                </emma:interpretation>
                <emma:interpretation id="interp24" emma:lang="en-US" emma:confidence="0">
                  <emma:literal>find</emma:literal>
                </emma:interpretation>
              </emma:one-of>
            </emma:emma>
          </inkml:annotationXML>
          <inkml:trace contextRef="#ctx0" brushRef="#br0" timeOffset="-65974.7736">6811 655 80,'0'0'26,"0"0"0,42 6 0,-6-4-16,4-6-3,11 6 0,5-8-3,4-1-4,4 2-6,-4-4-13,-9-11-8,1 7 0,-12-12 0,-1 3 0</inkml:trace>
          <inkml:trace contextRef="#ctx0" brushRef="#br0" timeOffset="-66170.7847">7438 79 36,'0'0'19,"0"0"3,0 0 0,0 0-5,-11-17-4,11 17-1,-13-18-2,13 18-3,-29-27-1,7 9-1,-1 1-1,-10 1-1,0 3 0,-10 3-1,5 8 0,-1 2 0,3 9-1,5 5 0,2 10-1,7 14 2,8 11-2,3 18 1,9 13 0,4 14-1,3 6 2,4 3-2,0-3 1,2-7-1,2-12 1,-2-15-1,-4-23-1,6-12-4,-13-31-8,0 0-14,0 0 0,-4-42-1,-5 15 0</inkml:trace>
          <inkml:trace contextRef="#ctx0" brushRef="#br0" timeOffset="-65742.76">7520 167 74,'0'0'24,"-2"25"2,-5-5 0,-2 7-16,5 15-1,2 3-3,4 14 0,-2 3-3,5 5-2,3 0-2,-1-7-4,7-3-8,1-8-13,-4-22 0,9-5-1,-20-22 1</inkml:trace>
          <inkml:trace contextRef="#ctx0" brushRef="#br0" timeOffset="-65487.7454">7643 651 66,'0'0'25,"0"0"-1,0 0 2,-12 22-13,12-22-3,9 18-2,-9-18-3,27 7-1,-9-10-1,4-6-1,3-6-1,-1-5 1,-2-1-1,1-3 0,-6 1 1,-3-6-1,-6 5 0,-1-3-3,-9 0-3,2 5-9,2 1-14,-11-1 0,9 22 0,-9-27 0</inkml:trace>
          <inkml:trace contextRef="#ctx0" brushRef="#br0" timeOffset="-65290.7342">7963 472 73,'-2'22'24,"4"12"0,-4-6 0,-3 2-15,10 12-2,-3-11-4,5 1-3,1-6-8,1-3-16,-9-23 0,22 0 0,-15-20 0</inkml:trace>
          <inkml:trace contextRef="#ctx0" brushRef="#br0" timeOffset="-65146.7259">8027 241 64,'-11'-26'23,"11"26"0,-4-21-5,4 21-24,18-11-12,-18 11-3,37 7-1</inkml:trace>
          <inkml:trace contextRef="#ctx0" brushRef="#br0" timeOffset="-64690.6998">8334 561 82,'-38'0'25,"23"9"0,-14-5 0,7 6-19,8 12-1,-1 0-1,6 5-1,4 4-2,6 0 0,5-3-1,3-2 0,6-5-1,-15-21 1,34 17-1,-18-24 1,4-6 0,-1-9 0,1-5-1,-4-6 1,4-5 0,-4-7 1,4-5-1,-5-5 0,1-4 1,-1-6-1,-8-10 1,-5 1 0,-4 2 1,0 9 1,-5 8-1,-2 10 0,0 16 0,9 29 1,0 0-1,-18 34-1,21 21-1,1 19 1,-1 20-1,1 13-2,5 10-9,4-1-16,-8-22 0,13-11-1,-10-32 0</inkml:trace>
        </inkml:traceGroup>
      </inkml:traceGroup>
    </inkml:traceGroup>
  </inkml:traceGroup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7:45:18.0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C70A2F9-6B7C-49AA-AF73-27068D6A2D33}" emma:medium="tactile" emma:mode="ink">
          <msink:context xmlns:msink="http://schemas.microsoft.com/ink/2010/main" type="inkDrawing" rotatedBoundingBox="3272,1530 17161,957 17362,5842 3474,6415" hotPoints="3535,1419 16441,1431 16437,6013 3531,6001" semanticType="enclosure" shapeName="Rectangle">
            <msink:destinationLink direction="to" ref="{FC02983C-788D-4DEB-9181-5E9D1865BD1C}"/>
            <msink:destinationLink direction="from" ref="{B38DBDAD-41A0-49F3-A299-3E4246318FB2}"/>
          </msink:context>
        </emma:interpretation>
      </emma:emma>
    </inkml:annotationXML>
    <inkml:trace contextRef="#ctx0" brushRef="#br0">-16 414 21,'-17'9'11,"17"-9"0,0 0-3,0 0-1,0 0-2,0 0 0,0 0 1,0 0-1,0 0 1,0 0 0,0 0 2,24 5-1,-24-5-1,22 0 0,-22 0-1,23 0 0,-23 0 0,35-1-1,-17 2 0,8-2 0,1-3-1,2-1 0,4-3-1,-1 1 0,6 2-1,2-4 0,0 1 0,4 5 0,-2 3 0,1-2-1,-3 4 1,0 1-1,2-1 0,-2 0 1,0 0-1,-4-6 0,1 2 1,1-1 0,-2-1-1,1 2 1,-1 2 0,-3-1-1,3-1 1,-3 2-1,3 2 1,-1-4-1,1 0 1,2-7-1,2 5 0,4-5 1,-1 4-1,1-2 0,0 1 0,-3-1 0,3 5 0,0 2 1,-4 4-1,-2-3 0,3 3 1,-4-2-1,3 0 0,-2 0 1,2-2-1,-7-4 0,3 2 0,-2-2-1,-4 3 1,-3 1 0,-2-2 0,-1 5 0,0 1 0,3 5 0,2-3 0,-4-1 0,6-5 0,2 2 0,5-2 0,-5 0 0,5-2 0,-2-3 0,-1-3 0,1 7 0,0 4 0,-1-1 0,-2 5 0,-2 0 0,1-3 0,5 3 0,-3-3 0,8-4 0,3-2 0,6 0 0,0-1 0,4-5 0,3 3 0,-2 0 0,-1 1 0,-1 0 0,1 3 0,-3-1 0,1 2 0,-2-6 0,0 6-1,0-3 1,0 1 0,-2-5-1,2 3 1,-1-1 0,-1 1 0,1 2 0,2 2 0,-1 0 0,-2 0 0,0 4 0,-2-1 0,1 1 0,1-2 0,-6 1 0,3-1 0,-3 4 1,3-3-1,-1-3 0,-1 2 0,1 4 0,1-1 0,-1 0 0,-1-1 0,-1-2 0,1 1 0,-2-1 0,1 5 0,1-7 0,-2 2 0,0-4 0,-1 4 1,5 0-1,1-2 1,0 4-1,1-6 0,1 4 1,-2 1-1,0-3 1,0 2-1,-3-2 0,-2-2 0,-2 2 1,-2 0-1,4-1 0,-2 1 0,3-2 1,-3 5-1,2-3 0,2 4 0,-3-2 0,3 0 0,-4-1 0,0 1 0,2-4 0,0-1 0,-1 1 0,3-3 1,0-1-1,-4 1 0,7-3 0,-5 5 0,5-3 0,-2 1 0,1 3 0,-3 0 0,-3 1 0,2-1 0,-6 2 1,3-2-1,-3 2-1,-2-2 2,-1 0-2,-2-1 2,5-1-1,1 0 0,-1-1 0,-1 3 0,-4-1 0,-1 1 0,-1 0 0,2 2 0,-2-4 0,1 4 1,-1-1-1,0-1 0,2 0 0,-1-2 0,1 1 0,4-3 0,-4 3 0,5-3 0,-5 3 0,2-3 0,3 4 0,-3 1 0,5 1 0,-2 0 0,1-4 0,1 2 0,-2 2 0,4-2 0,-5 2 0,5 0 0,-2-3 0,0-1 0,0 4 0,0 0 0,2-2 0,0 2 0,-2-3 0,6-1 0,-2 2 0,0-3 0,1 1 0,1-3 0,3 2 0,0-1 0,2-1 0,2 3 0,2-1 0,1 1 0,1 2 0,-1-1 0,1 3-1,1-4 1,1 2 0,-1 1 0,-2-1 1,1 0-1,1 0 0,1-2 0,-1 1 0,2-3 0,-2-1 0,3 0 0,-1 0-1,2-2 1,-2 1 0,-2-2 0,6 1 0,-4 3 0,0 1 0,-1-1 0,-1 1 0,-3 3 0,-3 0 0,3-1 0,-9 1 0,3-4 0,-5 1 0,1 1 0,3 1 0,-6-5 0,2 5 0,-2-1 0,0 1 0,-2 1-1,-2 4 1,2-4 0,-5 5 0,0 1-1,1 0 1,1 1 0,-1 1 0,3-3 0,-5 4 1,8-5-1,-2 2 0,1-2 0,-1-1 0,5 1 0,3-2 0,-3-3 0,5-1 0,1 0 0,-4 1 0,1-3 0,-3 5 0,-1-1 0,-6 0 0,-3 4 0,3 0 0,1-1 0,-6 7 0,5-7 0,0 5 0,6-4-1,-2-2 1,5 0 0,-1-2 0,0-2 0,-1 1 0,-3 1 0,0-2-1,0 1 2,-3 4-1,-3 1 0,2 0 0,-1 0 0,1 0 0,2-1 0,4 3 1,-5-6-1,-1 2 0,2-2-1,-3-1 2,-3 1-1,-3-3 0,-1 1 0,-3 0-1,1 2 1,-1 1 1,-1-1-1,1 2 0,0 0 0,3 0 0,-1-4 0,2 2 0,-2-1 0,-1-1 0,-1 1 0,-3 1 0,-2-2 0,0 2-1,-2 1 1,2-3-1,-4 4 2,4 2-1,-1 0-1,-1-2 1,-2 0 0,-16 0 0,27 0 0,-27 0 0,19 0 0,-19 0 0,0 0 0,18-4 0,-18 4 0,0 0 0,18-2 0,-18 2 0,0 0 0,20-3 0,-20 3 0,0 0 0,20-2 0,-20 2 0,0 0 0,18-6-1,-18 6 1,0 0 0,0 0 0,0 0 0,0 0 0,16-2-1,-16 2-4,0 0-15,0 0-6,0 0 0,0 0 0,-30 6-1</inkml:trace>
    <inkml:trace contextRef="#ctx0" brushRef="#br0" timeOffset="-3636.2076">96-4132 8,'0'0'8,"0"0"0,0 0 0,0 0 1,0 0-1,0 0-1,0 0 0,0 0-1,0 0 0,0 0 0,0 0-1,0 0-1,0 0 0,0 0 1,22-5 1,-5 3 0,3 0 0,1-3-1,5 1 0,3-1-1,5-1 0,-1 3-1,3 1 0,6 0-1,-2-2-1,6 4 1,1-1-1,0-5 0,4 3 0,2-5 0,1 1 0,3-2 0,2 0 0,-2 2 0,3 0-1,-4 3 1,4-3-1,-2 1 1,2-3-1,-3 0 0,1-2 0,7 1 0,-3-5 0,7 4 0,-4 2 0,4 0 0,-1 4 0,-1 1 0,0 2 1,-2 2 0,1 2 0,-4 0 0,1-4 0,1 0 0,1 0 1,3 2-1,-1-1-1,0-3 1,2 2-1,2-1 1,-2-1-1,2 2 0,0 2 1,-4-2-1,0 4 1,-1-2 0,-3 4-1,-3-2 1,0 1 0,-2-1 0,2 0 0,0-4 0,4-2 0,1 4-1,2-1 1,2-8-1,1 5 0,0 0 1,-2 1-1,-1 3 0,-5 1 0,1-1 0,-3-1 1,-2 2-1,2-1 0,2-1 1,2-3-1,-3 2 1,5 0 0,-4-1-1,3 3 1,6-7-1,3 3 1,6-3 1,6-4-1,8 0 0,3-3 0,6-1 0,1-1 0,-6 5 0,2 0 1,-9 4-2,-2 0 1,-4 5 0,-3-2-1,0 2 1,-1 4 0,3-4 0,-2 2-1,3 0 0,-3-1 1,-4-1-1,4 2 1,0 0-1,-2 0 0,-8-2 0,1 4 0,-2 0 1,-2-1-1,-2 3 1,2-2-1,-2 1 0,2-1 1,0 0 0,2-2-1,0 2 1,-4 0 0,1-4-1,-5 4 1,-6-2-1,-6 1 1,1 1-1,1 4 0,-4-1 0,0-3 0,0 5 0,0-3 1,0 5-1,2-4 0,-4 1 0,2 1 1,2-3-1,0 5 1,4-8-1,-1 7 0,3-7 1,-1 3-1,0 0 0,-1-2 1,1 3-1,-3-3 0,-1 3 0,3-5 0,1 6 0,6-6 0,-2 5 1,4-5-1,5 2 0,-2-2 0,0-2 0,0 2 0,-1 2 0,1 0 0,0-1 0,0 3 0,3-6 0,-1 0 1,-2 1-1,2-3 0,2-1 0,-4 3 0,-7 0 0,2-2 0,-4 8 0,0-2-1,2 3 1,-2 1 0,0-6 0,2 1 0,6-2 0,1 1-1,2-4 1,0-1 0,2-1 0,0 4 0,-2 1 0,-2 1 0,-2 0 0,1 3 0,-4 1-1,-2 3 1,3-5 0,-1 0 0,3-1 0,3 1-1,2 0 1,1 2 0,4-3 0,-2 1 0,-1 2 0,-1 1-1,-2-1 1,-5 3 0,-1-3 0,-3-1 0,-2-3-1,-1 4 1,-3-2 0,1 0 0,-4-4-1,-2 2 1,-2 2-1,-2-1 1,-3 1 0,-2 0 0,-4 0 0,-3 0 0,-2 0 0,-2-1 0,-5 1 0,-4-4 1,-20 2-1,23 0 1,-23 0 0,0 0 0,0 0-1,0 0 1,0 0 0,0 0 0,0 0-1,0 0 1,0 0 0,0 0-1,0 0-1,0 0 1,0 0 0,0 0-1,0 0 1,17 0-1,-17 0 1,0 0-1,23 18 1,-23-18 0,29 28 0,-9-10 0,6 0 0,3 0 0,0 4 0,4-1-1,-1 5 1,1 1 0,-2 0 1,-4 2-2,-1 5 1,-6 1 0,-2 2 1,0 5-1,-2-2 1,-1 3-1,3 4 0,-3-1 1,1 2-1,-1 1 0,3 2 0,-2-2 0,0 5 0,3-2 0,-5 1 0,-1 1-1,-2 2 1,-2-1 0,0-1 0,0-2 0,4-5 0,-1 2 0,1-5 0,2 1 0,-3-7 0,5-2 0,-4 2-1,1 2 1,-5-6-1,-2 4 1,1 0 0,-1 0-1,-2 2 1,-1-2 0,1-4 0,1 1 0,-2-3 0,-1 1-1,1 3 1,-4-2 0,3 1 0,-3 4 0,0 1 0,-3 0 0,3 5 0,0-3 0,-2 1-1,-3-3 1,5 2 0,-4-3 0,0 3 0,-3-2 0,3 1 0,-1 1-1,-2-2 1,1 0 0,1-2-1,-1-2 1,-1-4 0,2 1 0,-3-2 0,1-1 0,0-1 1,-2 0-1,-4 2 0,6 2 0,-6 3 1,2 0-1,2-2-1,0 6 1,-2 0-1,-2-2 1,4 2 0,-5-8 0,3-1-1,0-2 1,-5-2-1,3-3 1,-2 1-1,3-3 1,-3-1 0,0 6-1,1 6 1,1-4 0,-1 3 0,-1 1 0,1 0 0,-1-3 0,2-3 0,2 1 0,-1-7 0,-1 1-1,0 0 1,1-1 0,-3-2 0,2 2 0,-1 3 0,-1-1 1,1 3-1,-1-1 0,1-2 0,-3 3 1,1-3 0,-2 1-1,1-3 1,-1-1-1,0-2 1,2 2-2,-4 0 2,5 2-3,-1-2 2,1 0-1,3-2 1,12-18 0,-24 29 1,24-29-1,-18 21 0,18-21 1,-20 13-1,20-13 0,-20 11 0,20-11 0,-17 14-1,17-14 1,-18 15 0,18-15-1,-16 16 1,16-16 0,0 0 0,-20 13-1,20-13 0,0 0-4,0 0-13,0 0-11,-26-18-1,26 18 1,-29-45-1</inkml:trace>
  </inkml:traceGroup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7:46:36.2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C70CA48-B90B-4EB9-A841-E0438DF575B4}" emma:medium="tactile" emma:mode="ink">
          <msink:context xmlns:msink="http://schemas.microsoft.com/ink/2010/main" type="inkDrawing" rotatedBoundingBox="2774,14203 3259,9491 5887,9762 5402,14474" hotPoints="4371,10267 5597,12524 4050,14575 2825,12318" semanticType="enclosure" shapeName="Ellipse">
            <msink:destinationLink direction="with" ref="{CDBFE3BA-87DF-451C-95F4-51335055A577}"/>
            <msink:destinationLink direction="with" ref="{613F0FAE-74E0-472A-B96E-F7BA0BCE6ED5}"/>
          </msink:context>
        </emma:interpretation>
      </emma:emma>
    </inkml:annotationXML>
    <inkml:trace contextRef="#ctx0" brushRef="#br0">217-1709 14,'0'0'7,"0"0"1,0 0-1,0 0 0,0 0-1,0 0 1,0 0 0,0 0 2,0 0 0,-9 16 0,9-16 0,0 0-1,-17 11 0,17-11-2,-21 11-1,21-11-1,-28 14 0,10-5 0,18-9 0,-33 22-1,33-22 0,-30 25 0,30-25-1,-33 27 0,13-9 0,0-3-1,2 5 1,-6 0-1,-3 5 1,0-1-1,3 1 1,-7-2 0,2 6-1,0 0 1,0-5-1,2 1 0,5 4 0,-4-4 0,3 4-1,-3 2 0,1 2 2,3 3-1,-5-4 0,5 6 1,-2 0-1,3-3 0,-1 3 1,5 0-1,1-8-1,1 10 1,1 4-1,1-1 0,1 6 1,1 5-1,-4 2 0,-1 4 0,-1 1 0,1-1-1,-2-4 2,1-2-1,-1 3 0,0-5 0,2-1 0,-1-3 1,3 9-2,-1 0 1,3 3 1,-3 2-1,4-1 1,-2 2-1,1-1 1,4 3-1,1-3 2,0-1-2,0 1 1,3-1-1,0 4 0,1 0 0,1 6 0,0-1 0,2-1 0,-2 3 1,2 1-1,0-3 0,0-1 0,2-6 1,4-1-1,-3-6 1,4-2-1,-1 4 0,3-4 0,-2 4 0,2 0 0,-1 5 0,-3 3 0,2-1 0,2 0 0,2 0-1,-2-5 1,2 1 0,-2-5 0,2-5 0,4-4 0,-2 0 0,3-2 0,-2-1 0,3-1-1,1-1 2,2-1-2,2 1 1,1-2-1,5 1 1,-1-3 0,0 0 0,2-3 0,-3-3 0,3-3 0,3-5 0,-4-1 0,8-8 0,2 4 0,-1-10 0,3 1 0,1-3 1,1 0-1,4-2 0,1-5 1,-5-1-1,3 1 0,2-4 0,2 2 1,2-3-1,0-8 0,5-1 0,3-3 1,-1-4-1,2-5 1,-4-3-1,0 0 0,-1-1 0,-1-3 1,-5-1-1,-3 1 0,1-3 0,-3-2 1,-2 4-1,-1-3 1,1-4-1,-6 3 1,3-4-2,-3 4 2,0 2-1,-5-2 0,2-2 0,1 4 0,-3-7 0,4-4 0,-1-2 1,-1-5-1,3-8-1,3-1 2,-3-4-1,-2-2 0,-1-5 0,-2 2 1,-4 1-1,-1-5 0,-4 0 0,-1 2 0,-4-6 0,-3 1 0,-3 3 0,-2-4 0,-2-1 0,3 5 0,-5 0 1,-1 2-1,1 3 1,1 2-1,-3 3 0,3 2 0,-5 1 1,1 1-1,-2-1 1,-2 2-1,1-1 1,-5 1 0,-1 5 0,-4 1 0,-2 5 0,-1-1 0,-3 8 0,1-1 0,-6 4 0,0-3-1,-5 0 1,2-3 0,1-3-1,2 6 1,2-2-1,2 3 1,-2-1-1,4 5 0,-2 2 1,1 7 0,-1-2-1,-4-2 1,-5 3-1,2-3 1,-3 2-1,-1 2 0,0 0 0,0 0 1,6 2-1,-1 2 1,2 5-2,0 0 2,0-5-2,3 1 0,2 3 0,1 1 0,-4 2 0,2-6-1,-2 1 2,-2 3-1,0 4 1,4-1 0,-4 3 0,2 1 0,-2-1 0,0 6 0,4-1 0,0 0 0,2 2 0,-4-2 0,3-2 0,1 2 0,0-2 0,16 11 0,-29-25 0,10 12 0,19 13 0,-27-20 0,27 20 0,-27-16 1,27 16-1,-27-14 0,27 14 0,-24-9 0,24 9 0,-18-4 0,18 4 0,-16-4 0,16 4 0,-19 4 0,19-4 0,-21-2 0,21 2 0,-24-2 0,24 2 0,-27-7 0,27 7 0,-24-3 0,24 3 0,-20 0 0,20 0-1,-16 1 1,16-1 1,-20 2-2,20-2 2,-20 2-1,20-2 0,-18-4 0,18 4 0,0 0 0,-19-3 0,19 3 0,0 0 0,-18 2 0,18-2 0,-16 1 0,16-1-1,-16 4 1,16-4 0,-22 2-1,22-2 1,-20 0 0,20 0-1,-17-6 0,17 6-1,0 0 0,-21 2-1,21-2-2,-17 11-8,17-11-15,-16 7-1,16-7 1,-4-18-1</inkml:trace>
  </inkml:traceGroup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7:46:36.2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09DF4E8-D09E-4891-AC83-64D05A2D92F0}" emma:medium="tactile" emma:mode="ink">
          <msink:context xmlns:msink="http://schemas.microsoft.com/ink/2010/main" type="inkDrawing" rotatedBoundingBox="1569,11238 21158,11058 21171,12472 1582,12652" semanticType="underline" shapeName="Other"/>
        </emma:interpretation>
      </emma:emma>
    </inkml:annotationXML>
    <inkml:trace contextRef="#ctx0" brushRef="#br0">-2258-1925 32,'-29'0'15,"29"0"1,-26 2 1,26-2-3,-19 7-1,19-7-3,0 0-2,-17 11-1,17-11-2,0 0 1,18 5-2,-18-5 0,37-7 1,-10-4-1,6 6 1,7-4-1,3 3-1,8-4 0,5 6-1,8-3 0,1 5-1,3-7 1,2 2-1,3-2 1,5 0-1,-3-2 1,6-3-1,-6 1 0,-1 2 0,1-1-1,3 1 1,-2 2 0,4 0-1,0 0 0,2 4 1,0-2-1,0-1 0,-4 1 0,2 2 0,-8-4 0,-5 4 0,-3 3 0,-6-4 0,-5 3 0,-6-1 0,2 1 1,-3-3-1,-3 1 0,4-1 0,-1-1 1,-3 0-1,3-2 0,-6 4 0,0-2 0,-6 3 0,-1 0 0,-6 3 0,-3-1 0,-4 0 0,-2 0 0,4 2 0,-2-2 0,-4 1 0,1 1 0,-17 0-1,27-4 2,-27 4-1,16-2 1,-16 2 0,0 0-1,0 0 1,0 0 0,0 0 0,0 0 0,0 0 0,-18 0-1,18 0 0,0 0 1,-20-2-1,20 2 0,0 0 0,-20-1 0,20 1 0,-22-6 0,6 1 0,-4-2 0,-2 0 0,0-4 0,-3 0 0,-1 0 0,1 2 1,3 0-1,6 2 0,16 7 0,-26-11 1,26 11-1,0 0 1,0 0-1,0 0 0,17-3 0,-1 6 0,8 5 1,5-3-1,2 4-1,5 3 1,2-1 0,0 2 0,2-1-1,0 1 1,-3-1 0,-7 1 0,-2 0 0,-7 1 0,-2-1 0,-19-13 0,18 30 1,-18-30 0,-2 36 0,-5-16 0,-6 1-1,-5 1 1,-6 5 0,-1-4 0,-4 4-1,1-2 0,5-3-4,-6-6-22,29-16-4,0 0 1,-17-43-2,27 5 1</inkml:trace>
    <inkml:trace contextRef="#ctx0" brushRef="#br0" timeOffset="-11">339-2620 36,'16'2'17,"-16"-2"2,0 0 0,0 0-2,0 0-4,0 0-2,18-4-1,-1 4 0,1-4-2,11 3-1,0-1-2,11 0-1,-2-2-1,4 4 0,1-1-1,3 2 0,-1-2 0,3 1 0,4-2-1,5 2 1,1-2 0,5 0 0,3 0-1,5 2 0,-1 2 0,7-2 0,-5 4 0,8 3 0,-1-5 0,-1 3 0,2-3 0,-4 0 0,4 0-1,-6-2 1,-1 0 0,-4-2-1,4-2 1,-4 2-1,2 2 0,3-1 1,1 1-1,-3-2 0,3 5 0,-1-1 0,1 0 0,-1-2 1,-3 0-2,-2-2 2,6 2-1,-4-3 1,-2 1 0,-2-2-1,0 2 1,4 4-1,-2-4 0,6 2 1,-5 0 0,3-1-1,2-1 0,1 0 1,0-2 0,1-3 0,-1 2 0,-2-1-1,3-1 0,-1 3 1,-3-3 0,-1 4-1,-1-1 0,0 2 0,2 4 0,1 2 1,1-1 0,1 1-1,6-1 1,3-1 0,-1-7 0,1 1 0,-3-7 0,4 4-1,-7-4 1,-2 0 0,-4 1-1,-3-1 0,-1 3 1,2 3-1,-2 0 0,2 1 0,0 2 0,4-1 0,-1-1 1,6 0-1,-4 1 1,4-3-1,-7 3 0,1-3 0,-6 4 1,-1 1-1,-7 1 0,2 3 0,-1-1 0,1 2 0,11 1 0,7-1 0,7-3 1,9-1-1,8 0 0,3 0 1,2-3-1,-3 5 1,-10-2-1,-7 3 0,-7 5 0,-10-3 0,-1 0 0,0 3 0,-2-3 1,6-3-1,3 0 0,0-1 0,0-2 0,2-1 0,-7 4 0,-6-4 0,-5 4 0,0-1 1,-6 3-1,2-2 0,2 0 0,2 0 0,3-2 0,6 0 0,-2 0 0,6 1 0,-5-2 0,5 2 0,-2 1 0,-4 0 0,2 2 0,-4-4 1,4 1-1,0-1-1,1-3 2,5-1-1,-1-1 0,2 1 0,0-3 0,2 0 0,-2 3 0,-1 0 0,-3 1 0,-3 1 0,0 0 0,-4 0 0,-2-1 0,3 3 0,-5-2 0,-1-2 0,5 2 0,-3 1-1,-1 1 1,3-4 0,-3 4-1,7 2 1,-3 0 0,2-2 0,0 1 0,4-1 0,5 0 1,-4 0-1,3 0 0,2-1-1,-4 2 1,-2-1 0,1-1-1,-1 2 1,-4 1 0,2 0 0,-2-2-1,-2 2 1,4-2 0,-2-2 0,-5 4 0,-3-2 0,5 2 0,-6-2 0,0 2 0,0 1 0,-6-3 0,-5 4 0,2-4 0,-7 3-1,-6-1 1,-4 0 0,-3 2 0,-7-3 0,1 1-1,-3 4 1,-4-5 0,-1 3 0,-17-4 0,29 4 0,-29-4 0,14 3 0,-14-3 0,0 0 1,0 0-1,0 0 1,0 0-1,0 0 0,0 0 0,0 0 1,0 0-1,0 0 0,0 0 0,0 0 0,0 0 0,0 0 0,0 0 0,0 0 0,0 0 0,0 0 0,0 0-1,18 9 1,-18-9 0,17 20-1,-17-20 0,25 33 1,-10-11-1,7 3 1,1 2 0,-1 2-1,0 2 1,-2 5 0,-4 4 0,1 3 0,-3 4-1,-7 2 1,-1 5-1,-4-3 0,-4 1 1,-4-3-1,-3-2 0,-3-5 1,-8-2-1,-6-4 1,-3 0 0,-4-4 0,-1-3 0,5-1 0,3-1 0,1-2 0,8-3-1,5-6-2,15 6-6,-3-22-24,0 0 0,24-13-1,-9-29 0</inkml:trace>
    <inkml:trace contextRef="#ctx0" brushRef="#br0" timeOffset="-12">62-1341 23,'0'0'15,"0"0"-1,0 0-1,0 0 0,17 2-2,-17-2-2,0 0-3,0 0-1,27 14 0,-11-12 0,8-2 1,5-4-1,7-5-1,1 4 0,8-6 0,1 5 0,3 1-1,2 1-1,-2 4 0,5 4-1,-1 1 0,1-1 0,5-6-1,4 0 1,3-5-1,4-2 1,3-2-1,3 4 2,3-2-1,-1 7 1,0 8-1,-4 1 0,3 2 0,-5 0-1,1 4 1,-6-8-1,4 2 0,-2-5-1,2-2 1,2 0 0,-2-5 0,-1 3 0,1 0 0,2 0 0,0 2 0,5 0 0,2-2 0,2 2 0,5-1 0,2-3 0,0 4 0,0-4 0,2 3 0,-6-1 0,-3 0 0,0 2-1,-2-5 1,1 1 1,7-3-1,2 1 0,5 3 0,-2-3 1,1 6-1,1 0 0,-5 4 0,-2 1-1,-8 1 2,-6-3-2,-7 1 2,-1 1-1,-4-3 0,3-4 1,-1 1 0,3-1 0,0-2 0,0 2 1,2-1-1,2-3 0,-2 4 0,-1-1 0,-5-1-1,-3 1 1,-7-3 0,-1 3 0,-4-3-1,-3 4 1,1-1 0,1-3 0,4 4 0,1-1 0,7-1 0,6-1 0,2-1 0,4 3 0,-4-3-1,-3 1 1,1 1 0,-1-1-1,-4 3 1,-4-2 0,-1 1 0,-3-3-1,3-1 1,-1 2-1,1-1 0,-1-1 0,3 3 1,1 1-1,-2-1 0,1 2 0,-3 2 0,-1-1 0,-1 1 0,1-2 0,0-2 0,-2 1 0,3-1 1,1 2-1,1-3 0,2 5 0,-3-4 1,-3 6 0,-1 2-1,-2-3 1,-5 1 0,0 0 0,-6-2 0,4 2 0,-6-4 0,4 4-1,-2-6 1,4 4 0,-4-3-1,0 3 1,2-4-1,-7 2 0,1 0 1,-5 0-1,4-1 0,2 3 0,3-2 1,5 0-1,1-1 0,2 1 0,4-4 0,-2 3 0,-1-1 0,-2 1 0,-7-1 0,1 2 0,-3 0 0,0 2 0,-5 0 0,6 2 0,-3 0 0,-1 0 0,1-2 0,-1 2 0,3-1 0,1 1 0,1 0 0,-2 0 0,1-2 0,1-2 0,3 0 0,3 0 0,-4 1 0,9-3 0,2-2 0,2 3 0,-1-3 0,3 3 0,-4-4 0,1 3-1,-1 0 1,-5 1-1,-3-3 1,-4 4 0,-3 1-1,-2-1 1,-1 2-1,2-2 1,-1 2-1,1-2 1,-1 2-1,-3-2 1,0 4-1,-2 0 1,-2 0-1,-5 1 1,0-3 0,0 2 0,1 0 0,5-2 0,3-2 0,1-1 0,-1-1 0,4 0 0,-4-1 0,-2 3 0,-4 0 0,-3 1 0,-4 1 0,-2 1 0,1-1 0,1 0 0,4-1 0,3-1 0,1-4 0,3-1 0,3 2 0,3-3 0,1 1 0,-1 2 0,-3-1 0,-1 1 0,-2 3 0,1 2 0,-3 0 0,0 0-1,-2 2 1,1-2 0,1-4-1,2 1 1,2-1 0,2 0 0,-2-1-1,-2 0 1,-2 1 0,-1-1 0,-5 3-1,-3 2 0,4 0 1,-4-2-1,1 2 1,-1 0-1,2 0 1,3-4 0,3 3 0,3-3 0,-2 0 0,0 2-1,4-1 1,-3 3 0,-3 0-1,-3 2 1,0-2-1,-4 1 1,4 3-1,-2-8 0,7 3 0,2-1 0,4-2-1,1-1 0,3 1 1,-5-3-1,-5 5 0,1-1 1,-10 3 0,0-2 0,-2 4 1,-16-2 0,30 1 0,-12 1 0,0-2-1,5 2 1,-6-2 0,3 0-1,-2 2 1,2 0 0,0-1 0,-4-1 0,2 2 0,4-2 0,0 0 0,4-2 0,-3 2 0,-1 0-1,0-1 1,0 1 0,-6 0 0,0 1 1,4 1-1,-5 0 1,1-4-1,6 0 1,0 1 0,3-5-1,8-1 0,1 0 0,6-1 0,6-1-1,-3 6 0,-4-1 0,-3 2 0,-7 2 1,-2 0-1,-9 2 1,-3 2 0,-15-4 0,22 3 0,-22-3 1,23-1-1,-4 1 0,-1-2 0,4 0 0,1 2 0,3-4 1,-6 4-1,0 4 1,-4-2-1,2 1 1,-2 1-1,-16-4 1,26 9-1,-6-5 0,0-4 1,5 0-2,4-2 1,0-2 0,1 2 0,-3 1 0,-9-1 0,2 2 0,-20 0 0,22 3-1,-22-3 1,0 0 0,22 10 0,-22-10 0,25 3 0,-5-3-1,-2 0 1,2 0 0,-3-3-1,1 4 1,-18-1 0,23 2 0,-23-2 0,0 0 0,0 0 0,17 11 1,-17-11-1,0 0 0,0 0 0,21 9 1,-21-9-1,20 5 0,-20-5 1,17 4-1,-17-4 1,0 0-1,18 5 1,-18-5 0,0 0-1,0 0 1,0 0-1,18 8 1,-18-8-1,0 0 1,17 3-1,-17-3 1,0 0-1,18 6 0,-18-6-8,18 2-20,-18-2 1,11-24-1,-11-1 0</inkml:trace>
    <inkml:trace contextRef="#ctx0" brushRef="#br0" timeOffset="21">13818-2244 37,'0'0'19,"-16"0"1,16 0 1,0 0-12,0 0 1,0 0 0,0 0-1,0 0-2,31-5-1,-1 6 0,7-4 0,15-1-1,8-3-1,19 2-1,4-3 1,13 1-2,10 0 0,6 1 0,1 6-1,3 4-1,3 1 1,-3 5 0,2 4-1,-2 0 1,-3 5-1,-2-5 0,-6-1 0,-7-2 0,-9-4 0,-7-5 0,-18-2 1,-10-4-1,-14-5 1,-7 0 0,-13-4 1,-20 13-1,20-25 0,-20 25 0,-6-29 0,-4 13-1,-5-4 1,-1 2-1,-3 0 0,-1 1 0,-1-1 0,-1 2 0,-2-2 0,4 5 0,0 2 1,2 4-1,2 0 1,16 7-1,-26-4 0,26 4 0,0 0 0,0 0 0,8 18 0,8-7 0,9 0 0,8 4 0,3-3 1,6 3-1,-2-3 0,2 1 0,2-2 0,-4 2 0,-10-1 0,-2 1 0,-6-1 0,-4 3 0,-18-15 0,25 31 0,-25-31 0,9 34 0,-9-14 0,-5 0 1,-10 2-1,-3 5 1,-4 0-1,-3 2 0,-4 0 0,-2-4 0,5 4-2,1-4-3,14 1-9,7-8-15,4-18-1,20-4 0,-1-21-1</inkml:trace>
    <inkml:trace contextRef="#ctx0" brushRef="#br0" timeOffset="20">16560-2510 19,'0'0'21,"-20"0"2,20 0 1,-16 2-5,16-2-2,0 0-2,0 0-1,0 0-3,0 0-3,40-4-1,-6-1-2,17 3 0,4-1-1,12-1-2,5 0 0,7 4 0,-12 0-1,0-2-1,-12 2 1,-6 0-1,-13 0-1,-12 0-2,-8 2-5,-16-2-5,0 0-14,0 0-3,0 0 0,-24 4 1</inkml:trace>
    <inkml:trace contextRef="#ctx0" brushRef="#br0" timeOffset="22">16974-2513 47,'0'0'25,"-22"1"0,22-1 1,-16 9-11,16-9-2,-7 20-3,1 0-2,6 15-2,-7 8-1,4 17-1,-8 8-1,3 5-1,3-4 0,1-3-2,4-4-3,-5-15-19,5-18-7,0-29 0,20-18-1,-11-11 0</inkml:trace>
  </inkml:traceGroup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7:46:36.2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F8CB151-A96F-462B-A39B-600BE157C6A5}" emma:medium="tactile" emma:mode="ink">
          <msink:context xmlns:msink="http://schemas.microsoft.com/ink/2010/main" type="writingRegion" rotatedBoundingBox="18492,11782 22539,12379 22376,13487 18329,12891"/>
        </emma:interpretation>
      </emma:emma>
    </inkml:annotationXML>
    <inkml:traceGroup>
      <inkml:annotationXML>
        <emma:emma xmlns:emma="http://www.w3.org/2003/04/emma" version="1.0">
          <emma:interpretation id="{7B99A225-A786-4E37-B2D0-46D39F98C903}" emma:medium="tactile" emma:mode="ink">
            <msink:context xmlns:msink="http://schemas.microsoft.com/ink/2010/main" type="paragraph" rotatedBoundingBox="18492,11782 22539,12379 22376,13487 18329,128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4EEB1F1-FC25-4426-8065-FD2F97D425D4}" emma:medium="tactile" emma:mode="ink">
              <msink:context xmlns:msink="http://schemas.microsoft.com/ink/2010/main" type="line" rotatedBoundingBox="18492,11782 22539,12379 22376,13487 18329,12891"/>
            </emma:interpretation>
          </emma:emma>
        </inkml:annotationXML>
        <inkml:traceGroup>
          <inkml:annotationXML>
            <emma:emma xmlns:emma="http://www.w3.org/2003/04/emma" version="1.0">
              <emma:interpretation id="{B0166E5D-E3EB-4B17-B9CA-ED02BA1C4977}" emma:medium="tactile" emma:mode="ink">
                <msink:context xmlns:msink="http://schemas.microsoft.com/ink/2010/main" type="inkWord" rotatedBoundingBox="18492,11782 22539,12379 22376,13487 18329,12891"/>
              </emma:interpretation>
              <emma:one-of disjunction-type="recognition" id="oneOf0">
                <emma:interpretation id="interp0" emma:lang="en-US" emma:confidence="0">
                  <emma:literal>Fat-products</emma:literal>
                </emma:interpretation>
                <emma:interpretation id="interp1" emma:lang="en-US" emma:confidence="0">
                  <emma:literal>FAF-products</emma:literal>
                </emma:interpretation>
                <emma:interpretation id="interp2" emma:lang="en-US" emma:confidence="0">
                  <emma:literal>fat-products</emma:literal>
                </emma:interpretation>
                <emma:interpretation id="interp3" emma:lang="en-US" emma:confidence="0">
                  <emma:literal>FAF-product,</emma:literal>
                </emma:interpretation>
                <emma:interpretation id="interp4" emma:lang="en-US" emma:confidence="0">
                  <emma:literal>Fadeouts</emma:literal>
                </emma:interpretation>
              </emma:one-of>
            </emma:emma>
          </inkml:annotationXML>
          <inkml:trace contextRef="#ctx0" brushRef="#br0">425 1 58,'-16'7'24,"16"-7"0,-40 9 1,10-9-15,0 7-1,-7-3-1,5 1-1,-10-7-1,7 4-1,-3-4-2,9 4 1,2-5-2,9 4 0,1-1-1,17 0-1,-20 6 1,20-6-1,-5 18 0,5-2 0,0 6 1,0 9 0,0 7 0,0 9 1,0 9 0,3 5-1,1 4 0,0 2 0,-1-9 0,5-7-2,-1-6-1,0-16-3,6-9-10,-13-20-14,0 0 0,14-20 0,-19-7 0</inkml:trace>
          <inkml:trace contextRef="#ctx0" brushRef="#br0" timeOffset="1">9 323 73,'0'0'27,"20"-17"1,-4 12-2,8-8-17,-2 1-2,10 3-3,6 0-7,-5-4-11,0 0-12,9 13-1,-13-5 0,3 16-1</inkml:trace>
          <inkml:trace contextRef="#ctx0" brushRef="#br0" timeOffset="2">401 569 63,'0'0'26,"-2"29"1,2-29-1,0 0-13,0-28-2,2 5-3,11-2-1,-6-8-3,6 2-1,0-7-1,5 6 0,-4-1-1,3 10 1,1 3-1,-18 20 0,27-26 1,-27 26-1,24-1 0,-24 1 0,16 27 1,-10-4-1,-3 10 0,4 3 0,-3 0 0,2 2-1,-1-3-1,-1-8-1,5 0-3,-9-27-6,9 18-17,-9-18-2,0 0 0,0 0 0</inkml:trace>
          <inkml:trace contextRef="#ctx0" brushRef="#br0" timeOffset="3">463 511 81,'-16'-20'26,"16"20"2,0 0-1,18-13-20,4 13-3,10 0-5,5-5-13,-1-8-12,13 10-1,-7-16-1,3 18 1</inkml:trace>
          <inkml:trace contextRef="#ctx0" brushRef="#br0" timeOffset="4">837 681 60,'28'18'25,"-28"-18"1,0 23 1,0-4-15,-9-3-2,9 7-2,-11-3-2,2 6-2,-4 2-6,-9-6-10,-2-2-14,4 5-1,-10-19 0,6 5-1</inkml:trace>
          <inkml:trace contextRef="#ctx0" brushRef="#br0" timeOffset="5">1197 534 49,'0'18'25,"0"-18"1,0 0 1,22-14-7,-22 14-9,44-24-4,-15 14-2,5-3-3,2 7-5,1-1-10,-8-4-13,7 15-1,-10-15 1,-1 20-1</inkml:trace>
          <inkml:trace contextRef="#ctx0" brushRef="#br0" timeOffset="6">1691 171 54,'0'0'25,"0"0"-1,0 0-1,0 0-12,-18 11 0,0-8-2,2 4-2,-12-3-2,-4 5-1,-8-3 0,0 1-1,-7 2 0,1-2-1,-3-2 0,5 1 0,3-3 0,10 1-1,5-2 0,6 0 0,20-2 0,-21 2-1,21-2 1,0 0-1,0 0 0,1 16 1,-1-16-1,11 36 1,-7-9 0,1 11 0,1 4 0,-1 5 0,1-4 0,-1-1-1,1-4 1,-1-4-1,4-14-2,-9-20-2,11 25-3,-11-25-12,0 0-11,0 0 1,0 0-1,20-18 1</inkml:trace>
          <inkml:trace contextRef="#ctx0" brushRef="#br0" timeOffset="7">1617 627 28,'0'0'21,"0"0"0,0 0 0,0 0-4,0 0-3,-2 18-1,2-18-3,0 23-3,0-23 0,2 35-2,0-10 0,1 2-2,-1 2-1,0 5 0,2-7-1,-1 1 0,1-5-1,0-1 1,-4-22-1,7 20 1,-7-20-1,0 0 1,0 0-1,11-31 1,-13 9 0,2-3-1,-4-9 1,-1-4-1,-4-6 1,0 3-1,-4 1 0,2 4 1,-4 3-1,5 8 1,-1 1 0,11 24-1,-17-18 1,17 18-1,0 0 1,0 0-1,6-20 1,-6 20-1,23-5 0,-3-1 0,-1 3-1,4 3 1,4 1 0,1 3 0,-1 5 0,-5 0 0,1 6 1,-10 1-1,0 4 0,-10-2 1,-6 0 0,-6 0-1,-11-3 1,-4-1 0,-5-3-1,-2-4-1,0 4-1,2-13-8,7-5-18,22 7-1,-20-16 0,20 16 0</inkml:trace>
          <inkml:trace contextRef="#ctx0" brushRef="#br0" timeOffset="8">1813 938 39,'0'0'20,"0"0"2,0 0-1,0 0-9,18 16-3,-18-16-1,18 18-2,-18-18-1,20 24-1,-20-24-1,15 27 0,-15-27 0,7 20 0,-7-20-1,0 0 0,0 0-1,0 0 0,-2-28 0,1 9 0,2-10-1,1 3 0,0-3 0,4 4 0,-3 2 0,4 3 0,-7 20 0,15-24 0,-15 24-1,16 0 1,-16 0 0,0 0 1,19 25-1,-19-25 1,10 33-1,-2-11 1,1-1 0,-4 1 0,10-4 0,1-3-1,6-8 1,0-2-1,1-8 1,-1-3-1,-2-5 1,-2 1 0,-7-9 0,-11 19 1,-2-32 1,2 32 0,-31-31 0,12 20 0,-9-1 0,8 4-1,-7 10-2,3-5-6,8 6-18,16-3-5,-18 13-1,18-13 0,-2 20 0</inkml:trace>
          <inkml:trace contextRef="#ctx0" brushRef="#br0" timeOffset="9">2460 845 39,'0'0'23,"-22"-19"0,22 19 1,0 0-11,-20 1-1,20-1-2,-23-1-2,23 1-2,-28 18-3,14-2 0,-3 2-1,5 5-1,3 1 0,3 0-1,4 1 0,6-7-1,-4-18 0,25 22 1,-5-22-1,2-8 0,2-4 0,-2-6 1,3-6 0,-1-8 1,-4-8 1,-2-2 0,-4-16 1,1 2-1,-6-11 1,-2 2-1,-5-2 1,4 13-1,-14 2-1,8 14 1,-7 12-1,7 26 1,0 0 0,-22 16-1,19 15 0,-1 4 0,4 15 0,0 6 0,0 8-1,4 1 0,3-2 0,-2-10-2,3-1-2,-1-14-8,4-11-15,9-3-3,-20-24 1,32 10 0</inkml:trace>
          <inkml:trace contextRef="#ctx0" brushRef="#br0" timeOffset="10">2738 851 59,'4'18'26,"-4"-18"0,-2 31 1,-2-10-15,6-3-3,7 1-1,-9-19-3,24 18-1,-24-18-2,34 7 1,-12-23-2,-2 3 1,2-11 0,-4-6 0,-2-5-1,-3 3 1,-6-3-2,-1 1 0,-3 9-2,-4-2-8,1 1-18,0 26-1,1-25 0,-1 25 0</inkml:trace>
          <inkml:trace contextRef="#ctx0" brushRef="#br0" timeOffset="11">3163 789 65,'0'0'26,"0"0"1,-11 20 0,11-20-18,-23 18-1,6-7-1,5 9-2,-1 4-3,7 5 0,1 1-2,12-3 0,2 8 0,11-10-1,4 0 0,3-8 1,4-10-1,-2-11 0,4-7 1,-2-8 0,2-14 1,-4-5 1,-2-9 0,6-5 1,-8-12 0,8 1 0,-10-9 1,5-3-2,-7-1 0,-2 4 0,-5 7-1,-7 9 1,-1 11-2,-10 10 1,-3 15-1,7 20 0,-26-5 0,26 5 0,-23 33 0,10-1 0,6 12 1,0 12-1,5 11 1,4 8-1,5 9 0,0 1 0,2 5-1,0-10-1,2-2-2,-4-19-2,4-5-9,-5-12-15,-8-22-1,2-20 1,0 0 1</inkml:trace>
          <inkml:trace contextRef="#ctx0" brushRef="#br0" timeOffset="12">3363 621 83,'16'-4'28,"-16"4"0,42-14 1,-18 14-25,7-5-2,5-3-8,2-6-19,11 18-2,-16-12-1,12 19 0</inkml:trace>
          <inkml:trace contextRef="#ctx0" brushRef="#br0" timeOffset="13">3888 712 72,'-20'3'28,"20"-3"0,-36 22 1,9-9-19,9 6-2,-4-4-1,5 5-3,17-20-1,-18 29-1,18-29-1,18 23-1,2-14 0,6 0 0,3 2 0,0 2 0,4 7 0,1 0 0,-7 3 0,-8 3 1,-3 2 0,-3 5 1,-13-8 0,-8 1-1,-6-3-2,-15-12-9,-9-7-19,3 1-1,-9-25-1,6-3 0</inkml:trace>
        </inkml:traceGroup>
      </inkml:traceGroup>
    </inkml:traceGroup>
  </inkml:traceGroup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7:47:10.9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7D6ACBD-3F08-4115-A692-F23E5E6882BD}" emma:medium="tactile" emma:mode="ink">
          <msink:context xmlns:msink="http://schemas.microsoft.com/ink/2010/main" type="inkDrawing" rotatedBoundingBox="17854,12909 18609,15240 17991,15440 17236,13109" semanticType="callout" shapeName="Other">
            <msink:sourceLink direction="to" ref="{69D23B8F-85EC-41D8-AFC4-5690501767C1}"/>
            <msink:sourceLink direction="from" ref="{80F4D6B6-3A8B-4A6F-9711-C2F3C7301011}"/>
          </msink:context>
        </emma:interpretation>
      </emma:emma>
    </inkml:annotationXML>
    <inkml:trace contextRef="#ctx0" brushRef="#br0">833 2419 51,'0'0'20,"0"0"1,0 0 0,0 0-4,0 0-9,10 18 0,-10-18 0,0 0 0,0 0-1,0 0 0,0 0-2,0-20 1,0 20-1,-3-29-1,-1 3-1,4 1 0,-5-9-1,3-1-1,-2-3 1,2 2-1,1-2 1,-3-2-1,2 6 0,2-6 0,-2 1 0,2-1 1,-3 0-2,3-5 1,-2 1-1,0-3 1,2 2 0,0 5 0,-4-1-1,1 3 0,3 1 0,-6 1 1,5 2-1,-7-2 0,3 0 1,3-2-1,-5-2 0,3 0 0,1-2 1,3 1-1,-2 3 0,2-4 0,0 4 1,-2 2-1,-2 2 0,2-2 0,-3 1 0,1-1 0,-3-7 0,2 1 1,3 0-1,-4 1 1,5 1-1,-5 2 1,6 0-1,-2 5 1,-3 6-1,1 2 0,-1-2 0,-1 0 0,-1 0 0,0 1 0,-1 3 1,1 1-1,0 2 0,1 4 0,6 16 0,-12-31 0,12 31 0,-9-23 0,9 23 0,-11-22 0,11 22 0,-7-20 0,7 20 0,-8-16 0,8 16 0,0 0 1,-9-20-1,9 20 0,0 0 0,-20-9 0,20 9 0,-20 0 0,20 0 1,-27-4-1,9 2 0,1 1 0,1-3 0,-4 2 0,-4 0 0,4 2 0,-1 0 0,4 4 0,-1 0 0,0-3 0,2 1 0,1 0 0,-1-2 1,-1 0-1,-1-2 0,0-1 0,-2 1 0,0 0 0,2 0 1,-2 4-1,4 3 0,-1-1 0,17-4 0,-27 9 0,27-9 0,-18 11 0,18-11 0,0 0 1,-20 2-1,20-2 0,0 0 0,-17 3 0,17-3 0,0 0 0,0 0 0,-20 4 0,20-4 0,0 0 0,0 0 0,0 0 0,0 0 0,0 0-1,0 0 1,17-24 0,-17 24 0,22-21 0,-22 21 0,29-26 0,-9 12 0,-2-2 1,7-1-1,2 1 0,3-4 0,4-2 0,-1-1 0,1 1-1,-3 6 1,-5 1 0,-8-1 0,-18 16-1,22-9 1,-22 9 0,0 0 0,0 0 0,-22 20 0,22-20 0,-20 22 0,20-22 0,-27 21 0,8-10 0,3 2 0,0 5 0,-4 2 1,-6 3-1,-3 5 0,0-1 0,0-4 0,2 8 0,3-8 0,8-3 0,16-20 0,-27 22 0,27-22 0,0 0 0,-10 18 0,10-18 0,-5 16 0,5-16 0,-9 26 0,9-26 0,-15 31 0,15-31 0,-14 25 0,14-25 0,-15 20 0,15-20 0,0 0 0,0 0 1,0 0-1,0 0 0,0 0 0,0 16 0,0-16 0,20 9 1,-20-9-1,31 20 0,-9-4 0,2 1 0,-1 1 0,5 2 0,-5-2 0,6-2 0,-7-5 0,0-2 0,-6-6-1,-16-3-2,24 2-7,-24-2-21,0 0 0,0 0-1,-4-21 0</inkml:trace>
  </inkml:traceGroup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7:47:21.0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1E25EA4-2154-4AF0-A4BA-A2E0940D4725}" emma:medium="tactile" emma:mode="ink">
          <msink:context xmlns:msink="http://schemas.microsoft.com/ink/2010/main" type="writingRegion" rotatedBoundingBox="16294,14156 17636,14549 17367,15468 16025,15075"/>
        </emma:interpretation>
      </emma:emma>
    </inkml:annotationXML>
    <inkml:traceGroup>
      <inkml:annotationXML>
        <emma:emma xmlns:emma="http://www.w3.org/2003/04/emma" version="1.0">
          <emma:interpretation id="{C5CE8DE1-6A93-4172-B68D-F7CF3BBAE626}" emma:medium="tactile" emma:mode="ink">
            <msink:context xmlns:msink="http://schemas.microsoft.com/ink/2010/main" type="paragraph" rotatedBoundingBox="16294,14156 17636,14549 17367,15468 16025,150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444DE9-CEE9-4BBF-B0C3-EFCE560E2460}" emma:medium="tactile" emma:mode="ink">
              <msink:context xmlns:msink="http://schemas.microsoft.com/ink/2010/main" type="line" rotatedBoundingBox="16294,14156 17636,14549 17367,15468 16025,15075"/>
            </emma:interpretation>
          </emma:emma>
        </inkml:annotationXML>
        <inkml:traceGroup>
          <inkml:annotationXML>
            <emma:emma xmlns:emma="http://www.w3.org/2003/04/emma" version="1.0">
              <emma:interpretation id="{B7B5B4C2-87DD-4FA0-9220-6BCCE140A737}" emma:medium="tactile" emma:mode="ink">
                <msink:context xmlns:msink="http://schemas.microsoft.com/ink/2010/main" type="inkWord" rotatedBoundingBox="16294,14156 17636,14549 17367,15468 16025,15075"/>
              </emma:interpretation>
              <emma:one-of disjunction-type="recognition" id="oneOf0">
                <emma:interpretation id="interp0" emma:lang="en-US" emma:confidence="0">
                  <emma:literal>It</emma:literal>
                </emma:interpretation>
                <emma:interpretation id="interp1" emma:lang="en-US" emma:confidence="0">
                  <emma:literal>let</emma:literal>
                </emma:interpretation>
                <emma:interpretation id="interp2" emma:lang="en-US" emma:confidence="0">
                  <emma:literal>St</emma:literal>
                </emma:interpretation>
                <emma:interpretation id="interp3" emma:lang="en-US" emma:confidence="0">
                  <emma:literal>eth</emma:literal>
                </emma:interpretation>
                <emma:interpretation id="interp4" emma:lang="en-US" emma:confidence="0">
                  <emma:literal>Fl</emma:literal>
                </emma:interpretation>
              </emma:one-of>
            </emma:emma>
          </inkml:annotationXML>
          <inkml:trace contextRef="#ctx0" brushRef="#br0">1702-948 71,'0'0'25,"0"0"1,0 0 0,28 0-4,-8 4-14,-2-8-3,11 3 0,-5-3-3,5 0 0,-6 2-3,-1-5-3,-4 9-5,-18-2-11,17-2-6,-17 2 0,0 0 0,0 0 0</inkml:trace>
          <inkml:trace contextRef="#ctx0" brushRef="#br0" timeOffset="276.0158">1784-816 93,'0'0'26,"0"0"2,-18-1-1,18 1-18,0 0-1,0 0-2,25 1-2,-25-1-1,33-1-1,-13-7-1,2 7 1,3-10-4,-1 2-4,7-2-15,0 4-5,-6-12-3,1 9 0,-8-3 0</inkml:trace>
          <inkml:trace contextRef="#ctx0" brushRef="#br0" timeOffset="744.0423">2219-1172 78,'0'0'26,"0"0"0,0 0 1,0 0-14,-10 22-3,10-6-2,0-16-2,-3 38-1,-1-13-2,1 8 0,1 1-1,0 8 1,-2 1-1,2 6-1,-5-2 1,5 2-1,-5-4 0,5-5-1,2-4 0,2-11 0,0-6 1,-2-19 0,22 21 0,-6-19 0,4-4 0,7-3 0,-1-6 1,6 0-1,-1 0 0,2-1-1,-4 3 0,-2 1-2,2 7-8,-9-3-21,-20 4 0,24-4-1,-24 4 0</inkml:trace>
          <inkml:trace contextRef="#ctx0" brushRef="#br0" timeOffset="24060.3761">1201-571 50,'-22'1'19,"22"-1"1,0 0 1,0 0-8,0 0-1,0 0-1,0 0-1,0 0-2,0 0-2,0 0 0,0 0-1,22-30 0,-8 8-2,6-5 0,2-9-1,0-10-1,0-6 1,0-6-2,-1-7 1,-1-2-1,-5-11 2,0-1-1,-6 4 1,-2 3-1,-3 5 0,-4 7 1,-6 15-1,-3 9 0,-4 14 0,-3 17 0,-2 10 0,-4 8-1,0 14 0,0 8 0,4 12 1,-2 10-1,6 7 1,1 6 0,4 4 0,3 8 1,6-1-1,2-7 0,9-5 0,0-11 0,4-4-1,5-10 1,-2-6-2,7-11 2,-3-5-1,0-4 0,0-6 0,-2 1-3,-20-13-7,25 9-20,-25-9 1,0 0-2,0 0-1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7T15:04:58.32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664B9FC-619B-4938-959C-FC5AD5C1D063}" emma:medium="tactile" emma:mode="ink">
          <msink:context xmlns:msink="http://schemas.microsoft.com/ink/2010/main" type="inkDrawing" rotatedBoundingBox="3690,6968 5914,2928 6018,2984 3794,7024" semanticType="callout" shapeName="Other">
            <msink:sourceLink direction="with" ref="{1520D09F-2240-431A-9A93-C8FDE7A5F700}"/>
          </msink:context>
        </emma:interpretation>
      </emma:emma>
    </inkml:annotationXML>
    <inkml:trace contextRef="#ctx0" brushRef="#br0">2256-5 33,'0'0'17,"0"0"1,0 0 1,0 0-4,-18-3-2,18 3-1,-29 23-1,9-5-2,4 9-1,-10 1-1,6 4-2,-3 6 0,-1 2 0,-7 2-2,6 6 0,-4-2-1,-4 2 0,2 3 0,0 3 1,-7 1-2,9-3 1,-4 6-1,2 0 0,0 2 0,2-4 0,2 7 0,-4-2 0,0-3-1,-1 2 1,-1-6-1,0 2 1,0-7-1,1 0 1,-3-2 0,4-4-1,-1 1 1,3-3-1,1 3 1,1-3-1,3-1 0,1 6 0,3-5 0,0-1 0,2 0 0,-2 0 0,1-1 0,-1-3 0,0 8 0,-1-1 0,-3-1-1,2 3 1,-1-1 0,-1-1 1,2 4-1,0-4 0,1-1 0,-1-2 0,0-2 0,2 0 0,-2 0 0,2-4 0,-5 2-1,1 4 2,-1-2-1,-1 2-1,3-2 2,-5 2-2,5 1 1,1 4 0,-2-3 0,1 1-1,-1 1 1,-1 3 0,3 0 0,-4-4 0,3 4 0,3-7 1,0 0-1,3 2 0,1-8 0,3 0 1,2-1-1,-1-2 0,-1-4 0,0 2 0,2-2 0,-3 0 0,1-3 0,0-1 0,1 4-1,-1-3 2,0-3-2,2 1 2,0-2-1,1-2 0,0-2 0,10-16 0,-16 33 0,16-33 0,-18 31 0,11-13 0,-2 2 0,-1 5 0,0-3 1,1 1-1,-2-3 0,3 0 0,1-2 0,0-2 1,7-16-1,-15 31 0,8-15 0,2 1 0,5-17 0,-17 29 0,17-29 0,-14 29 0,14-29 0,-11 18-1,11-18-1,0 0-3,0 0-15,0 0-9,22-18 0,-22 18 0,20-40-1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7T15:05:59.21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3F41E2A-7DBA-4DA4-B4DD-60330339F4A5}" emma:medium="tactile" emma:mode="ink">
          <msink:context xmlns:msink="http://schemas.microsoft.com/ink/2010/main" type="inkDrawing" rotatedBoundingBox="15050,6424 16178,3988 16228,4011 15100,6448" semanticType="callout" shapeName="Other">
            <msink:sourceLink direction="with" ref="{AB337869-B409-4FFA-88D0-1D820FFF66A6}"/>
          </msink:context>
        </emma:interpretation>
      </emma:emma>
    </inkml:annotationXML>
    <inkml:trace contextRef="#ctx0" brushRef="#br0">1130-10 16,'10'-16'16,"-10"16"1,0 0 1,-4 16-3,4-16-1,-15 29-3,8-7 0,-6 5-3,4 2 0,-5 5-2,-3 8 0,-8 7-1,1 9 0,-7 5-2,-1 13 0,-3 3-1,-3 14 0,-2 4 0,-2 3-1,-1 1 0,1-1 0,0-3 0,2 3 0,-2-12 1,1-1-1,1-7 0,1-2 0,1-4 0,2 2-1,1-7 1,1 1-1,-2 4 0,1-1 0,0-1 0,1-3 0,3-8 0,2-5 1,5-12-1,4-6 0,4-13 1,7-11 0,9-14-1,0 0 1,-16 20-1,16-20 1,0 0-1,-13 18 0,13-18-1,-15 17 0,15-17-6,-5 18-19,5-18-1,14-24-1,5-12 1</inkml:trace>
  </inkml:traceGroup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7:46:36.2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323E417-058E-4CA2-8837-C3EEE11089EE}" emma:medium="tactile" emma:mode="ink">
          <msink:context xmlns:msink="http://schemas.microsoft.com/ink/2010/main" type="writingRegion" rotatedBoundingBox="759,13910 973,11164 1979,11242 1764,13989"/>
        </emma:interpretation>
      </emma:emma>
    </inkml:annotationXML>
    <inkml:traceGroup>
      <inkml:annotationXML>
        <emma:emma xmlns:emma="http://www.w3.org/2003/04/emma" version="1.0">
          <emma:interpretation id="{B4F0414B-076A-42C2-8A1F-1E510E269C12}" emma:medium="tactile" emma:mode="ink">
            <msink:context xmlns:msink="http://schemas.microsoft.com/ink/2010/main" type="paragraph" rotatedBoundingBox="759,13910 973,11164 1979,11242 1764,139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ACB516-B32B-494F-9269-5807B05D5134}" emma:medium="tactile" emma:mode="ink">
              <msink:context xmlns:msink="http://schemas.microsoft.com/ink/2010/main" type="line" rotatedBoundingBox="759,13910 973,11164 1979,11242 1764,13989"/>
            </emma:interpretation>
          </emma:emma>
        </inkml:annotationXML>
        <inkml:traceGroup>
          <inkml:annotationXML>
            <emma:emma xmlns:emma="http://www.w3.org/2003/04/emma" version="1.0">
              <emma:interpretation id="{77C17605-9562-4A7B-B48A-B14E1842B64A}" emma:medium="tactile" emma:mode="ink">
                <msink:context xmlns:msink="http://schemas.microsoft.com/ink/2010/main" type="inkWord" rotatedBoundingBox="833,12960 897,12138 1903,12216 1838,13039"/>
              </emma:interpretation>
              <emma:one-of disjunction-type="recognition" id="oneOf0">
                <emma:interpretation id="interp0" emma:lang="en-US" emma:confidence="0">
                  <emma:literal>Eli</emma:literal>
                </emma:interpretation>
                <emma:interpretation id="interp1" emma:lang="en-US" emma:confidence="0">
                  <emma:literal>Eli!</emma:literal>
                </emma:interpretation>
                <emma:interpretation id="interp2" emma:lang="en-US" emma:confidence="0">
                  <emma:literal>Eli.</emma:literal>
                </emma:interpretation>
                <emma:interpretation id="interp3" emma:lang="en-US" emma:confidence="0">
                  <emma:literal>Edi.</emma:literal>
                </emma:interpretation>
                <emma:interpretation id="interp4" emma:lang="en-US" emma:confidence="0">
                  <emma:literal>Edif.</emma:literal>
                </emma:interpretation>
              </emma:one-of>
            </emma:emma>
          </inkml:annotationXML>
          <inkml:trace contextRef="#ctx0" brushRef="#br0">347 970 40,'0'0'19,"0"0"2,-16 14-1,16-14-4,0 0-1,0 0-2,-22 8-3,22-8-4,-29 3-1,6-1-2,-5 4-1,-6 1 0,-6 4-1,-2-1 0,-2 5 0,3 1 0,1 4 0,3-4 0,6 4 1,8 2-1,6 7 0,7 0 0,6 9 1,4 9 0,7 13 1,4 3-1,5 6 0,-1-2 0,7-6 0,-2-3-1,2-11-1,-4-13-2,-2-14-2,2-9-11,0-13-12,-10-14 0,3-2 0,-11-15 0</inkml:trace>
          <inkml:trace contextRef="#ctx0" brushRef="#br0" timeOffset="1">268 1724 71,'0'0'24,"0"0"0,-19 8 0,19-8-14,0-26-1,4 1-2,7-2-1,-6-13-2,8 0-1,0-11 0,5 8 0,-2-2 0,1 10-1,-5 5 0,-1 6-1,-11 24 0,22-20 0,-22 20 0,0 0 0,22 33 0,-15-10 1,2 8-1,2 5 0,-2 2 1,2 2-1,0 0-1,0-6-2,0-5-2,0-5-6,-11-24-17,23 21-1,-23-21 0,0 0 0</inkml:trace>
          <inkml:trace contextRef="#ctx0" brushRef="#br0" timeOffset="2">293 1656 71,'0'0'23,"0"0"0,0 0 0,0 0-14,22-13-1,3 0-4,10-5-8,10 4-16,-1-19-2,12 8-2,-5-10 0</inkml:trace>
          <inkml:trace contextRef="#ctx0" brushRef="#br0" timeOffset="3">-78 1576 70,'-16'9'23,"16"-9"1,0 0-1,16-20-12,10 6-3,3-6-2,9 0-2,2-2-5,5-3-11,-3-4-11,7 11-1,-14 0 0,1 12 0</inkml:trace>
          <inkml:trace contextRef="#ctx0" brushRef="#br0" timeOffset="4">709 1299 36,'0'0'19,"0"0"2,0 0 1,-16 2-3,16-2-4,0 0-3,0 0-1,-18 29-3,12-9-3,1 7-1,-3 0-1,3 6 1,-1 1-1,6 0 0,0-3-1,10-4 1,-1-9-2,11-7 1,3-5-1,6-8 0,-1-5 0,1-4 0,-6-7 0,-1-6 0,-7 2 0,-10-3 1,-12-6 0,-8 6 0,-7 0-1,-5 3 1,-4 2-2,0 2-1,-1 2-9,12-1-19,3-6 1,14 3-2,-1-11 0</inkml:trace>
          <inkml:trace contextRef="#ctx0" brushRef="#br0" timeOffset="-4">40 125 74,'0'0'23,"-21"-3"1,21 3-1,-20-8-13,20 8-1,0 0-3,0 0 1,23 9-1,4-9-1,3-9-1,13 0 0,3-5-1,6-2-1,1-3 0,0 3-1,-4 2-2,-6 1 0,-8 6-2,-10 1-1,-3 10-4,-22-4-8,0 0-10,6 31-1,-6-31 1,-30 32-1</inkml:trace>
          <inkml:trace contextRef="#ctx0" brushRef="#br0" timeOffset="-3">300 102 37,'0'0'20,"-18"11"1,18-11 2,0 0-5,-16 21-2,14-1-2,2 9-2,0-2-2,7 9-3,0-1-1,1 5-3,-1-2 0,0 0-1,0-8-1,1-4-1,-1-3-2,-7-23-3,9 29-8,-9-29-12,0 0-1,24-11-1,-17-9 1</inkml:trace>
          <inkml:trace contextRef="#ctx0" brushRef="#br0" timeOffset="-1">680 156 67,'0'0'22,"0"0"1,0 0 1,-16-16-12,16 16-3,-15-4-1,15 4-1,-22-2-1,22 2-2,-23 6-1,23-6 0,-28 12-1,28-12 0,-23 24-1,14-8 0,3 2 0,-1 4 1,7 1-1,0 5 1,5 6-1,-1-1 0,3 3 1,2-4-1,2-1 0,-2 0-1,1-6 1,-3-3-2,-7-22 1,16 25-1,-16-25-1,0 0-4,0 0-6,0 0-12,0 0-3,0 0-1,0 0 1,0 0 0</inkml:trace>
          <inkml:trace contextRef="#ctx0" brushRef="#br0" timeOffset="-2">480 474 77,'0'0'27,"6"-18"0,-6 18 0,32 2-13,-12-7-3,13 5-3,3-6-7,8-6-16,5-8-11,13-6-1,-6-15 0,0 3-3</inkml:trace>
          <inkml:trace contextRef="#ctx0" brushRef="#br0" timeOffset="37368.1372">-103 2718 65,'0'0'22,"0"0"2,0 0 0,0 0-12,22-13 0,-22 13-2,42 2-2,-11-8 0,12 5-1,3-10-2,12 0-1,-2-5-1,4-2-1,-7-1-1,-4 5-1,-7 1-2,-10-3-2,-4 16-5,-28 0-10,18-5-9,-18 5 0,0 0 1,-13 25-1</inkml:trace>
        </inkml:traceGroup>
      </inkml:traceGroup>
    </inkml:traceGroup>
  </inkml:traceGroup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7:47:12.9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DBFE3BA-87DF-451C-95F4-51335055A577}" emma:medium="tactile" emma:mode="ink">
          <msink:context xmlns:msink="http://schemas.microsoft.com/ink/2010/main" type="inkDrawing" rotatedBoundingBox="2131,13519 4259,13267 4336,13917 2208,14170" semanticType="underline" shapeName="Other">
            <msink:sourceLink direction="with" ref="{BC70CA48-B90B-4EB9-A841-E0438DF575B4}"/>
            <msink:sourceLink direction="with" ref="{69D23B8F-85EC-41D8-AFC4-5690501767C1}"/>
          </msink:context>
        </emma:interpretation>
      </emma:emma>
    </inkml:annotationXML>
    <inkml:trace contextRef="#ctx0" brushRef="#br0">2121 120 77,'0'0'25,"0"18"0,0-18 1,-29-4-16,29 4 0,-37-4 0,17 1-1,-11-4-2,2 3-1,-7-5-1,-2 5 0,-8-1-1,-3 8-1,-5 5-1,-1 1 0,-7 2 0,1 1-1,-7 5 0,-1-3 0,-2 0 0,-3-4 0,-4-1 0,0 1-1,0-1 1,-2 2 0,0-2 0,-2 0-1,6 2 1,3 6-1,2-5 1,7-5-1,8 1 1,5-5-1,9 1 0,6-2 0,9-4 0,1-7 0,5 5-1,1 1 1,1 1 0,3 2 0,0 0 0,16 0 0,-26 0 0,26 0 0,-18 3 0,18-3 0,0 0 0,0 0 0,0 0 0,0 0-1,0 0 1,0 0 0,0 0 0,0 0-1,-7-18 1,7 18 0,2-27-1,1 9 1,5-4 0,1-3-1,2 0 1,3-6-1,2 2 1,1 4 0,3 1-1,-2 1 1,2 6 0,-2 3-1,-2 7 1,-16 7 0,26-4 0,-26 4-1,16 9 1,-16-9 0,8 20 0,-8-20 0,-4 31 0,-3-15 0,-4 2 0,-2 4 1,-7-2-1,-2 1 0,-5 3 0,-2 1 1,-2-1-1,-2 3 0,1 2 1,2 0-1,1-4 0,6-3 0,1 0 0,7-1 0,5-4 0,10-17-1,-15 16 1,15-16 0,0 0 0,0 0 0,0 0 0,4 18-1,-4-18 1,0 0 0,20 11 0,-20-11 0,23 14 0,-6-3 0,4 2 0,7 3 0,1 4 0,3 2 0,8-1 0,0-1 0,4-2 0,-2-5 0,-2-4 0,-4-5-1,-5-4-3,-9-8-21,-8-2-6,-14 10-1,-7-26-1,-15 19 0</inkml:trace>
  </inkml:traceGroup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7:47:13.8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771A00D-C0FE-44A2-B74E-1FDC8D58E2D6}" emma:medium="tactile" emma:mode="ink">
          <msink:context xmlns:msink="http://schemas.microsoft.com/ink/2010/main" type="writingRegion" rotatedBoundingBox="1203,13945 1781,13945 1781,14593 1203,14593"/>
        </emma:interpretation>
      </emma:emma>
    </inkml:annotationXML>
    <inkml:traceGroup>
      <inkml:annotationXML>
        <emma:emma xmlns:emma="http://www.w3.org/2003/04/emma" version="1.0">
          <emma:interpretation id="{6CDA22E2-33D7-4759-8416-507FC8C960BB}" emma:medium="tactile" emma:mode="ink">
            <msink:context xmlns:msink="http://schemas.microsoft.com/ink/2010/main" type="paragraph" rotatedBoundingBox="1203,13945 1781,13945 1781,14593 1203,145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F6A7D9B-1DE8-43F3-8754-43E0D36FFD63}" emma:medium="tactile" emma:mode="ink">
              <msink:context xmlns:msink="http://schemas.microsoft.com/ink/2010/main" type="line" rotatedBoundingBox="1203,13945 1781,13945 1781,14593 1203,14593"/>
            </emma:interpretation>
          </emma:emma>
        </inkml:annotationXML>
        <inkml:traceGroup>
          <inkml:annotationXML>
            <emma:emma xmlns:emma="http://www.w3.org/2003/04/emma" version="1.0">
              <emma:interpretation id="{9D435898-FC52-443A-A62B-A8BAC5CAC501}" emma:medium="tactile" emma:mode="ink">
                <msink:context xmlns:msink="http://schemas.microsoft.com/ink/2010/main" type="inkWord" rotatedBoundingBox="1203,13945 1781,13945 1781,14593 1203,14593"/>
              </emma:interpretation>
              <emma:one-of disjunction-type="recognition" id="oneOf0">
                <emma:interpretation id="interp0" emma:lang="en-US" emma:confidence="1">
                  <emma:literal>IA</emma:literal>
                </emma:interpretation>
                <emma:interpretation id="interp1" emma:lang="en-US" emma:confidence="0">
                  <emma:literal>It</emma:literal>
                </emma:interpretation>
                <emma:interpretation id="interp2" emma:lang="en-US" emma:confidence="0">
                  <emma:literal>LA</emma:literal>
                </emma:interpretation>
                <emma:interpretation id="interp3" emma:lang="en-US" emma:confidence="0">
                  <emma:literal>la</emma:literal>
                </emma:interpretation>
                <emma:interpretation id="interp4" emma:lang="en-US" emma:confidence="0">
                  <emma:literal>JA</emma:literal>
                </emma:interpretation>
              </emma:one-of>
            </emma:emma>
          </inkml:annotationXML>
          <inkml:trace contextRef="#ctx0" brushRef="#br0">226 2741 75,'-5'17'26,"-3"1"-1,1 3 1,5 12-14,-5 3-3,7 15 0,-2 5-2,6 3-3,-4 5-1,5-3-1,-3-6-2,4-7 0,-1-10-3,-1-16-4,-4-22-14,18 7-6,-11-25 0,4-3-1,-2-5 1</inkml:trace>
          <inkml:trace contextRef="#ctx0" brushRef="#br0" timeOffset="450.0254">481 3322 61,'0'0'24,"0"0"1,0 0 1,0 0-7,0 0-8,-19-7-1,19 7-2,2-35-2,0 12-2,2-15-1,1-2-1,8-5 1,1-2-2,6 0 1,-3 5-1,1 6 0,0 7 0,-3 7 0,1 11 0,-16 11 0,20 2 0,-13 16-1,4 4 1,-2 7 0,6 5 0,-4 4-1,3 2 1,-1 4 0,-4-5-1,4-4 0,-4-3 0,-2-5 1,-5-1-1,1-3-1,-1-7-2,2 3-1,-4-19-4,4 29-6,-4-29-15,0 0 0,1 16 0,-1-16 0</inkml:trace>
          <inkml:trace contextRef="#ctx0" brushRef="#br0" timeOffset="683.0389">522 3170 63,'-7'18'25,"7"-18"1,0 0 1,0 0-3,18 7-15,2-3 0,-20-4-2,44 0-1,-21-4-5,7-1-7,0-2-20,5-2-1,-6-8-1,0 5 0</inkml:trace>
        </inkml:traceGroup>
      </inkml:traceGroup>
    </inkml:traceGroup>
  </inkml:traceGroup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7:47:18.9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674C766-BF89-4D54-96FE-3E6026692013}" emma:medium="tactile" emma:mode="ink">
          <msink:context xmlns:msink="http://schemas.microsoft.com/ink/2010/main" type="writingRegion" rotatedBoundingBox="3299,14926 4464,14926 4464,15928 3299,15928"/>
        </emma:interpretation>
      </emma:emma>
    </inkml:annotationXML>
    <inkml:traceGroup>
      <inkml:annotationXML>
        <emma:emma xmlns:emma="http://www.w3.org/2003/04/emma" version="1.0">
          <emma:interpretation id="{9A107F7E-E0A2-4105-9A5B-E7A0E9E48D14}" emma:medium="tactile" emma:mode="ink">
            <msink:context xmlns:msink="http://schemas.microsoft.com/ink/2010/main" type="paragraph" rotatedBoundingBox="3299,14926 4464,14926 4464,15928 3299,159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F7E384-1EF9-4F48-B4F1-937DF7C6CD24}" emma:medium="tactile" emma:mode="ink">
              <msink:context xmlns:msink="http://schemas.microsoft.com/ink/2010/main" type="line" rotatedBoundingBox="3299,14926 4464,14926 4464,15928 3299,15928"/>
            </emma:interpretation>
          </emma:emma>
        </inkml:annotationXML>
        <inkml:traceGroup>
          <inkml:annotationXML>
            <emma:emma xmlns:emma="http://www.w3.org/2003/04/emma" version="1.0">
              <emma:interpretation id="{83C62C22-E1B8-4358-9F6B-3ABB3D560F4F}" emma:medium="tactile" emma:mode="ink">
                <msink:context xmlns:msink="http://schemas.microsoft.com/ink/2010/main" type="inkWord" rotatedBoundingBox="3299,14926 4464,14926 4464,15928 3299,15928"/>
              </emma:interpretation>
              <emma:one-of disjunction-type="recognition" id="oneOf0">
                <emma:interpretation id="interp0" emma:lang="en-US" emma:confidence="0">
                  <emma:literal>0=0</emma:literal>
                </emma:interpretation>
                <emma:interpretation id="interp1" emma:lang="en-US" emma:confidence="0">
                  <emma:literal>=d</emma:literal>
                </emma:interpretation>
                <emma:interpretation id="interp2" emma:lang="en-US" emma:confidence="0">
                  <emma:literal>Ito</emma:literal>
                </emma:interpretation>
                <emma:interpretation id="interp3" emma:lang="en-US" emma:confidence="0">
                  <emma:literal>leno</emma:literal>
                </emma:interpretation>
                <emma:interpretation id="interp4" emma:lang="en-US" emma:confidence="0">
                  <emma:literal>lido</emma:literal>
                </emma:interpretation>
              </emma:one-of>
            </emma:emma>
          </inkml:annotationXML>
          <inkml:trace contextRef="#ctx0" brushRef="#br0">576 489 86,'-18'5'24,"18"-5"0,0 0 0,0 0-15,23-5-3,-4 1-2,10 4-2,2 0-7,5-3-14,0-3-4,6-3-2,-7-3 1,1 1-1</inkml:trace>
          <inkml:trace contextRef="#ctx0" brushRef="#br0" timeOffset="-239.0133">541 285 62,'0'0'22,"0"0"2,0 0-1,0 0-4,0 0-8,20-6-2,0-1-1,8 1-3,1-3-2,5 6 0,-3-3-1,0 5-2,-9 4-2,-2-1-4,-20-2-18,23 14-1,-23-14-1,0 0 0</inkml:trace>
          <inkml:trace contextRef="#ctx0" brushRef="#br0" timeOffset="376.0212">1023 216 85,'-18'-20'24,"18"20"0,-29-2 0,7 6-14,6 12-3,-6 0-1,7 8 0,-1-1-2,7 8-1,5 0 0,6 7-1,5-2 0,13 0-1,-2-3 0,11-6 0,1-9-1,4-4 1,-1-15 0,-1-10 0,-1-15 0,-5-4 0,-4-12 1,-10 0-1,-8-5 0,-8 4 0,-8 1 0,-8 6 0,-13 11-1,-3 5-4,-3 15-24,1 5 0,6 1-2,4 5-2</inkml:trace>
          <inkml:trace contextRef="#ctx0" brushRef="#br0" timeOffset="22116.265">7 849 54,'0'0'18,"17"11"1,-17-11 1,16-24-10,-16 24 0,27-38 0,-11 9-3,-3-11 0,9-5-2,-7-7 1,3-8-2,0-14 0,-2-2-1,-3-7-1,-2 1-1,2 5 1,-1-1-2,-8 11 1,1 7 0,-5 15-1,-1 11 1,-5 8-1,6 26 1,-20-12 0,20 12-1,-27 25 0,12 4 0,1 9 1,-1 9-1,-3 13 1,9 14-1,-6 7 0,6 11 1,-2-1-1,8-1 1,-1-5-1,8-5 1,3-11-1,4-17 0,7-14-1,4-14-3,11-10-21,-4-3-1,0-16 0,2 3-2</inkml:trace>
        </inkml:traceGroup>
      </inkml:traceGroup>
    </inkml:traceGroup>
  </inkml:traceGroup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7:46:36.3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9D23B8F-85EC-41D8-AFC4-5690501767C1}" emma:medium="tactile" emma:mode="ink">
          <msink:context xmlns:msink="http://schemas.microsoft.com/ink/2010/main" type="inkDrawing" rotatedBoundingBox="3698,9687 17584,9112 17787,14004 3901,14578" hotPoints="3962,9576 16866,9587 16862,14176 3958,14165" semanticType="enclosure" shapeName="Rectangle">
            <msink:destinationLink direction="to" ref="{37D6ACBD-3F08-4115-A692-F23E5E6882BD}"/>
            <msink:destinationLink direction="with" ref="{CDBFE3BA-87DF-451C-95F4-51335055A577}"/>
            <msink:destinationLink direction="with" ref="{613F0FAE-74E0-472A-B96E-F7BA0BCE6ED5}"/>
          </msink:context>
        </emma:interpretation>
      </emma:emma>
    </inkml:annotationXML>
    <inkml:trace contextRef="#ctx0" brushRef="#br0">-17 421 21,'-16'9'11,"16"-9"0,0 0-3,0 0-1,0 0-2,0 0 0,0 0 1,0 0-1,0 0 1,0 0 0,0 0 2,24 5-1,-24-5-1,21 0 0,-21 0-1,24 0 0,-24 0 0,34-1-1,-15 2 0,6-2 0,2-3-1,2-1 0,4-3-1,0 1 0,5 2-1,2-4 0,0 1 0,3 5 0,-1 3 0,2-2-1,-4 4 1,0 1-1,2-1 0,-2 0 1,0 0-1,-4-6 0,0 2 1,2-1 0,-1-1-1,-1 2 1,0 2 0,-3-2-1,3 1 1,-3 1-1,3 1 1,-1-2-1,1-1 1,2-7-1,2 5 0,4-5 1,0 4-1,-1-3 0,1 3 0,-2-2 0,1 5 0,1 2 1,-4 4-1,-2-3 0,4 3 1,-6-2-1,4 0 0,-2-1 1,2-1-1,-7-3 0,3 1 0,-1-2-1,-6 3 1,-2 1 0,-2-2 0,-1 5 0,0 1 0,3 5 0,2-4 0,-4 1 0,6-6 0,2 2 0,5-2 0,-5 0 0,5-2 0,-2-4 0,-1-1 0,1 5 0,1 6 0,-3-2 0,-1 5 0,-2 0 0,1-3 0,5 3 0,-3-3 0,8-4 0,3-2 0,6 0 0,0-1 0,4-5 0,3 3 0,-2-1 0,-1 3 0,-1-1 0,1 2 0,-3 1 0,1 1 0,-2-6 0,0 6-1,0-3 1,-1 1 0,0-6-1,0 5 1,1-3 0,-2 3 0,0 1 0,4 2 0,-2 0 0,-2 0 0,0 4 0,-2-1 0,1 1 0,1-2 0,-6 1 0,3-1 0,-3 4 1,3-3-1,-1-3 0,-1 2 0,1 3 0,0 1 0,1-1 0,-2-1 0,-1-2 0,1 1 0,-3-1 0,3 5 0,0-7 0,-3 2 0,1-4 0,0 4 1,3 0-1,3-2 1,-1 4-1,0-6 0,2 4 1,-2 1-1,1-3 1,-1 2-1,-3-2 0,-3-2 0,-1 2 1,-2 0-1,4-2 0,-2 2 0,4-1 1,-4 4-1,2-3 0,1 4 0,-1-2 0,2-1 0,-4 1 0,-1 0 0,3-4 0,0-1 0,0 1 0,1-4 1,1 1-1,-4 0 0,7-3 0,-5 5 0,5-3 0,-1 1 0,-1 3 0,-1 0 0,-4 0 0,1 1 0,-4 1 1,1-2-1,-2 2-1,-1-2 2,-2 0-2,-3-1 2,7-1-1,-1 0 0,0-1 0,-1 3 0,-4-2 0,0 3 0,-2-1 0,2 2 0,-2-4 0,0 4 1,0-2-1,0 1 0,2-1 0,0-2 0,0 0 0,3-1 0,-3 1 0,5-1 0,-5 1 0,2-1 0,3 3 0,-3 0 0,5 2 0,-2 0 0,1-3 0,1 1 0,-2 2 0,4-2 0,-5 2 0,5 0 0,-2-4 0,0 1 0,0 3 0,0 0 0,2-2 0,0 2 0,-2-4 0,6 1 0,-2 1 0,0-3 0,1 1 0,1-3 0,3 1 0,0 1 0,2-2 0,2 3 0,2-2 0,1 3 0,1 1 0,-1-2 0,1 4-1,1-3 1,1 1 0,-1 0 0,-2 0 1,1 1-1,1-1 0,0-2 0,1 0 0,1-1 0,-2-2 0,2 0 0,1-1-1,0-1 1,0 2 0,-3-4 0,6 2 0,-4 4 0,0-1 0,-2 1 0,1-1 0,-5 5 0,-1-1 0,2-2 0,-10 2 0,5-3 0,-7-1 0,3 3 0,2-1 0,-7-3 0,3 3 0,-2 1 0,0-1 0,-2 2-1,-1 4 1,1-4 0,-5 6 0,-1 0-1,3-1 1,-1 3 0,1-1 0,1-1 0,-3 3 1,7-5-1,-2 1 0,0-1 0,0 0 0,6 0 0,1-2 0,-1-4 0,3 0 0,2 1 0,-3-1 0,-1-1 0,-1 3 0,-3 0 0,-4 0 0,-5 4 0,5 0 0,-1 0 0,-5 5 0,5-5 0,1 3 0,4-3-1,-1-2 1,6 0 0,-3-2 0,1-1 0,0-1 0,-4 2 0,0-1-1,0-1 2,-4 6-1,-2 0 0,3-1 0,-3 1 0,3 0 0,1 0 0,4 1 1,-6-4-1,0 1 0,2-2-1,-3-2 2,-2 2-1,-4-3 0,-2 1 0,-2 1-1,1 1 1,-1 0 1,-1 0-1,1 2 0,1 0 0,1 0 0,0-3 0,2 1 0,-1-2 0,-3 1 0,0-1 0,-3 2 0,-2-1 0,0 1-1,-2 0 1,2-2-1,-3 4 2,3 2-1,-2 0-1,0-2 1,-2 0 0,-16 0 0,28 0 0,-28 0 0,18 0 0,-18 0 0,0 0 0,18-4 0,-18 4 0,0 0 0,18-1 0,-18 1 0,0 0 0,20-4 0,-20 4 0,0 0 0,20-2 0,-20 2 0,0 0 0,18-5-1,-18 5 1,0 0 0,0 0 0,0 0 0,0 0 0,17-2-1,-17 2-4,0 0-15,0 0-6,0 0 0,0 0 0,-31 5-1</inkml:trace>
    <inkml:trace contextRef="#ctx0" brushRef="#br0" timeOffset="1">96-4131 8,'0'0'8,"0"0"0,0 0 0,0 0 1,0 0-1,0 0-1,0 0 0,0 0-1,0 0 0,0 0 0,0 0-1,0 0-1,0 0 0,0 0 1,22-6 1,-6 5 0,4-1 0,2-4-1,3 3 0,4-3-1,6 1 0,-2 1-1,3 2 0,6 1-1,-2-3-1,5 4 1,2-2-1,1-3 0,2 1 0,3-3 0,2 0 0,1-2 0,4-1 0,-4 3 0,4 0-1,-4 3 1,4-3-1,-1 2 1,1-4-1,-4 0 0,2-2 0,7 0 0,-3-4 0,7 4 0,-3 2 0,3 0 0,-2 4 0,0 1 0,0 2 1,-1 2 0,-1 2 0,-3 0 0,1-4 0,1 0 0,1 1 1,3 1-1,-1-2-1,0-2 1,2 2-1,2-1 1,-2-1-1,2 2 0,0 2 1,-4-1-1,0 2 1,-1-1 0,-3 4-1,-3-2 1,0 1 0,-2-1 0,2 0 0,0-4 0,4-1 0,1 3-1,2-2 1,2-7-1,0 5 0,2 1 1,-4-1-1,1 4 0,-7 2 0,3-2 0,-4-2 1,-2 4-1,2-2 0,2-2 1,1-2-1,-1 2 1,4 1 0,-5-3-1,5 4 1,5-7-1,3 3 1,6-3 1,5-4-1,10 0 0,1-3 0,8-1 0,-1-1 0,-5 5 0,2 0 1,-9 4-2,-2 0 1,-3 5 0,-5-2-1,1 2 1,0 4 0,1-4 0,-1 2-1,4 0 0,-5-1 1,-3-1-1,4 2 1,0 0-1,-2 0 0,-7-2 0,-1 4 0,-1 0 1,-2-1-1,-2 3 1,2-2-1,-1 1 0,1-1 1,0 0 0,2-2-1,-1 2 1,-2 0 0,-1-4-1,-4 4 1,-6-2-1,-6 2 1,1-1-1,1 5 0,-4-1 0,0-3 0,0 5 0,0-3 1,0 5-1,2-4 0,-4 1 0,2 1 1,2-3-1,0 5 1,4-7-1,-1 5 0,2-5 1,1 1-1,-1 1 0,-1-2 1,1 3-1,-3-3 0,-1 3 0,3-5 0,1 6 0,6-6 0,-2 5 1,3-5-1,7 2 0,-3-2 0,0-2 0,0 2 0,-1 2 0,1 0 0,0 0 0,0 1 0,2-5 0,0 1 1,-1-1-1,1-2 0,1-1 0,-2 3 0,-8 0 0,1-1 0,-3 6 0,1-1-1,1 3 1,-2 1 0,0-6 0,2 2 0,5-4 0,2 2-1,2-4 1,1-1 0,0-1 0,1 5 0,-2-1 0,-2 2 0,-1 0 0,-1 3 0,-3 1-1,-2 3 1,4-5 0,-3 0 0,5 0 0,1-1-1,4 1 1,0 2 0,3-2 0,-1 0 0,0 1 0,-3 3-1,-1-3 1,-5 4 0,0-3 0,-4 0 0,-2-4-1,-2 3 1,-1-1 0,-1 0 0,-3-4-1,-2 2 1,-2 2-1,-1 0 1,-5 0 0,-1-1 0,-3 1 0,-5 0 0,-1 0 0,-2 0 0,-5-1 0,-4-2 1,-20 1-1,24 0 1,-24 0 0,0 0 0,0 0-1,0 0 1,0 0 0,0 0 0,0 0-1,0 0 1,0 0 0,0 0-1,0 0-1,0 0 1,0 0 0,0 0-1,0 0 1,16 0-1,-16 0 1,0 0-1,24 18 1,-24-18 0,29 27 0,-9-9 0,5 0 0,4 0 0,0 4 0,4 0-1,0 3 1,-1 2 0,-1 0 1,-4 2-2,-1 6 1,-6-1 0,-2 4 1,0 4-1,-2-2 1,-1 3-1,3 4 0,-3-1 1,1 3-1,-1-1 0,3 3 0,-2-2 0,0 5 0,3-1 0,-5-1 0,-1 3-1,-2 1 1,-2-2 0,0 1 0,0-3 0,4-5 0,-1 2 0,1-5 0,2 1 0,-3-7 0,5-2 0,-4 2-1,1 2 1,-5-5-1,-2 3 1,1 0 0,-1 0-1,-2 2 1,-1-2 0,1-4 0,1 0 0,-2-1 0,-1 0-1,1 3 1,-4-2 0,3 1 0,-3 5 0,0-1 0,-3 1 0,3 6 0,0-5 0,-2 3-1,-3-5 1,5 3 0,-4-2 0,0 2 0,-3-2 0,3 1 0,-1 1-1,-2-2 1,1 0 0,1-2-1,-1-2 1,-1-4 0,2 1 0,-3-2 0,1 0 0,0-2 1,-2 0-1,-4 1 0,6 3 0,-6 3 1,2 0-1,2-1-1,0 5 1,-2 0-1,-2-2 1,4 1 0,-5-6 0,3-2-1,0-2 1,-5-2-1,3-3 1,-2 1-1,3-3 1,-3-1 0,1 7-1,-1 4 1,2-3 0,-1 4 0,-1-1 0,1 1 0,-1-2 0,2-4 0,3 0 0,-3-5 0,0 0-1,0-1 1,1 1 0,-3-4 0,2 4 0,-1 1 0,-1 1 1,1 1-1,-1 1 0,1-3 0,-3 3 1,1-3 0,-2 1-1,2-3 1,-3-1-1,1-2 1,2 2-2,-4 0 2,5 2-3,-1-2 2,1 0-1,3-2 1,12-18 0,-24 29 1,24-29-1,-18 22 0,18-22 1,-20 12-1,20-12 0,-20 11 0,20-11 0,-16 15-1,16-15 1,-19 14 0,19-14-1,-16 17 1,16-17 0,0 0 0,-20 12-1,20-12 0,0 0-4,0 0-13,0 0-11,-25-18-1,25 18 1,-29-45-1</inkml:trace>
  </inkml:traceGroup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7:46:36.2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7244027-2A24-4A42-B3F3-0144D734E394}" emma:medium="tactile" emma:mode="ink">
          <msink:context xmlns:msink="http://schemas.microsoft.com/ink/2010/main" type="inkDrawing" rotatedBoundingBox="3675,12381 4227,11086 4957,11397 4405,12692" hotPoints="4892,11918 4347,12464 3801,11918 4347,11373" semanticType="enclosure" shapeName="Circle"/>
        </emma:interpretation>
      </emma:emma>
    </inkml:annotationXML>
    <inkml:trace contextRef="#ctx0" brushRef="#br0">239-2575 39,'0'0'18,"0"0"0,0 0 2,0 0-7,-10-17-1,10 17-1,0 0-2,0 0-2,-19 9-3,19-9 0,-20 29 0,6-7-1,-1 5 0,-3 2 0,2 3-1,-4 6 0,2 4 1,-1-1-1,7 4-1,-1 6 1,4 3-1,-2 9-1,6 4 1,-1 5 0,4 1 0,4-1-1,-2 2 1,6-5-1,-3-4 1,10-13-1,-4-5 1,6-9-1,6-8 1,1-6-1,2-8 0,5-7 1,5-11-1,6-5 1,9-13 0,4-7-1,3-9 1,3-13 0,2-5-1,1-14 1,-2 1-1,-9-5 1,0-4 0,-9-4 0,-6 4 0,-7-3 1,-5 5-1,-6-2 1,-6 2 0,-6 0-1,-6 11 1,-7 7 0,-8 9 0,-9 9 0,-6 11-1,-10 12 0,-6 14 0,-8 8-1,-4 4-3,3 10 0,-1-10-12,10 0-13,12-2-2,1-14 1,10-3-2</inkml:trace>
  </inkml:traceGroup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7:46:36.2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13F0FAE-74E0-472A-B96E-F7BA0BCE6ED5}" emma:medium="tactile" emma:mode="ink">
          <msink:context xmlns:msink="http://schemas.microsoft.com/ink/2010/main" type="inkDrawing" rotatedBoundingBox="3707,10055 4139,9681 4203,9755 3771,10129" semanticType="underline" shapeName="Other">
            <msink:sourceLink direction="with" ref="{BC70CA48-B90B-4EB9-A841-E0438DF575B4}"/>
            <msink:sourceLink direction="with" ref="{69D23B8F-85EC-41D8-AFC4-5690501767C1}"/>
          </msink:context>
        </emma:interpretation>
      </emma:emma>
    </inkml:annotationXML>
    <inkml:trace contextRef="#ctx0" brushRef="#br0">2986 1697 20,'0'0'12,"0"0"2,-29-11 0,29 11-1,-15-2-3,15 2 0,-24 0-1,24 0-1,-27 2-1,11-1-1,1 7 0,-6-1-1,4 6-1,-6 3-1,-3 4 0,-1 5 0,0 9-1,-6-1-1,0 5 1,-1-2-1,3 2-1,7-2-5,2-3-16,22-33 0,-9 23 0,9-23-1</inkml:trace>
  </inkml:traceGroup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7:46:21.0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38DBDAD-41A0-49F3-A299-3E4246318FB2}" emma:medium="tactile" emma:mode="ink">
          <msink:context xmlns:msink="http://schemas.microsoft.com/ink/2010/main" type="inkDrawing" rotatedBoundingBox="16448,4992 18582,5185 18546,5586 16412,5393" semanticType="callout" shapeName="Other">
            <msink:sourceLink direction="to" ref="{32782402-0221-41DB-AE62-ADFB010AB194}"/>
            <msink:sourceLink direction="from" ref="{DC70A2F9-6B7C-49AA-AF73-27068D6A2D33}"/>
          </msink:context>
        </emma:interpretation>
      </emma:emma>
    </inkml:annotationXML>
    <inkml:trace contextRef="#ctx0" brushRef="#br0">-1572 1213 20,'0'0'16,"0"0"2,0 0 0,0 0-2,0 16-2,0-16-1,0 0-1,20 11-2,-20-11-1,27 7-1,-5-5-2,9 1-1,-2-1 0,13 2-1,1-4-1,6 3-1,4-1 0,5 4 0,0-3-1,6 1 1,5 0-1,5-1 0,1-3 0,9 0 0,-1 2 0,10 0-1,1 3 1,-1-1-1,0 5 0,-4 0 0,-6 0 0,-3 4 0,-5-6 0,-10 0 0,-5-1 1,-5-5-1,-6-1 1,-2-1-1,-5-3 1,-6 0-1,-7 1 1,-7 1 0,-22 2 0,24-6 0,-24 6 0,0 0 0,0 0 1,-22-1-1,5-1-1,-4-4 0,-7-3 0,-3 2 0,1 0 0,-5-4 0,4 0 0,2-2 0,4 4 0,3 0 1,2 2-1,20 7 1,-22-11-1,22 11 0,0 0 0,0 0 0,0 0 0,0 0 0,16 2 0,4 2 0,8 1 0,4 1 0,5 1 1,3 2-1,1-2 0,3 8 0,-4-3 1,0 5-1,-7 1 0,-6 0 0,-11 2 1,4 3 0,-9 1-1,-3-1 2,-10 2-1,-4 4 1,-5-5-1,-9 5 1,0-4 0,-5 1-2,-6-5 2,-3-3-3,4 0 1,1-16-10,13-5-20,16 3-2,0-42-1,20 9 1</inkml:trace>
  </inkml:traceGroup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5T17:46:36.2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9396309-D654-40C2-BC6E-8628397C396F}" emma:medium="tactile" emma:mode="ink">
          <msink:context xmlns:msink="http://schemas.microsoft.com/ink/2010/main" type="writingRegion" rotatedBoundingBox="14978,15532 23461,15545 23459,16634 14976,16622"/>
        </emma:interpretation>
      </emma:emma>
    </inkml:annotationXML>
    <inkml:traceGroup>
      <inkml:annotationXML>
        <emma:emma xmlns:emma="http://www.w3.org/2003/04/emma" version="1.0">
          <emma:interpretation id="{7D39DB7D-1B90-46B5-9A52-39DA4B7E3D7B}" emma:medium="tactile" emma:mode="ink">
            <msink:context xmlns:msink="http://schemas.microsoft.com/ink/2010/main" type="paragraph" rotatedBoundingBox="14978,15532 23461,15545 23459,16634 14976,166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8D29157-4FDE-4CD6-8B2D-8378581DCD9A}" emma:medium="tactile" emma:mode="ink">
              <msink:context xmlns:msink="http://schemas.microsoft.com/ink/2010/main" type="line" rotatedBoundingBox="14978,15532 23461,15545 23459,16634 14976,16622"/>
            </emma:interpretation>
          </emma:emma>
        </inkml:annotationXML>
        <inkml:traceGroup>
          <inkml:annotationXML>
            <emma:emma xmlns:emma="http://www.w3.org/2003/04/emma" version="1.0">
              <emma:interpretation id="{3FD5651D-28B4-4C1B-8779-47241BC7403C}" emma:medium="tactile" emma:mode="ink">
                <msink:context xmlns:msink="http://schemas.microsoft.com/ink/2010/main" type="inkWord" rotatedBoundingBox="14978,15685 16430,15688 16428,16624 14976,16622"/>
              </emma:interpretation>
              <emma:one-of disjunction-type="recognition" id="oneOf0">
                <emma:interpretation id="interp0" emma:lang="en-US" emma:confidence="0.5">
                  <emma:literal>Tao,</emma:literal>
                </emma:interpretation>
                <emma:interpretation id="interp1" emma:lang="en-US" emma:confidence="0">
                  <emma:literal>TAO,</emma:literal>
                </emma:interpretation>
                <emma:interpretation id="interp2" emma:lang="en-US" emma:confidence="0">
                  <emma:literal>Ito,</emma:literal>
                </emma:interpretation>
                <emma:interpretation id="interp3" emma:lang="en-US" emma:confidence="0">
                  <emma:literal>Tto.,</emma:literal>
                </emma:interpretation>
                <emma:interpretation id="interp4" emma:lang="en-US" emma:confidence="0">
                  <emma:literal>Tad,</emma:literal>
                </emma:interpretation>
              </emma:one-of>
            </emma:emma>
          </inkml:annotationXML>
          <inkml:trace contextRef="#ctx0" brushRef="#br0">9 89 27,'0'0'17,"-18"-7"1,18 7 0,0 0-6,0 0 1,0 0-1,26 11-1,-3-7-2,6-8-1,11 4-1,11-4 0,9 3-2,8-9-2,-1 3-1,0-4-1,2-2-2,-7 2-2,-13-1-3,-5 4-5,-14 3-14,-13-6 0,-1 11 0,-16 0 0</inkml:trace>
          <inkml:trace contextRef="#ctx0" brushRef="#br0" timeOffset="1">487 88 50,'-14'18'21,"12"18"1,-12-10 0,-1 12-11,13 10-1,-3 1-3,5 6-1,0-4-3,0 2-1,0-5-1,3-5-2,3-6-4,-1-13-4,-5-24-14,24 22 0,-24-22 0,29-9 0</inkml:trace>
          <inkml:trace contextRef="#ctx0" brushRef="#br0" timeOffset="2">615 736 26,'0'0'17,"5"26"1,-5-26 1,0 0-5,-4 16-2,4-16-2,0 0-1,0 0-2,19-24-1,-14 1 1,4-7-1,-2-8 0,6-6-1,-4-5-1,4-6 0,-2 0 0,2 6-2,-2 5 0,-1 6-1,0 8 0,-3 10 0,-7 20 0,0 0 0,23 0 0,-15 19 0,-3 1-1,4 7 1,4 10 0,-4-1-1,6 4 1,-6 1-1,2-7 0,-2-1 0,0-4-1,-4-8-3,2-3-4,-7-18-7,0 0-12,-5 18-1,5-18 1,0 0 1</inkml:trace>
          <inkml:trace contextRef="#ctx0" brushRef="#br0" timeOffset="3">700 614 49,'-20'2'20,"20"-2"0,0 0-1,29-19-12,-7 10-4,7-2-6,9 9-14,-7-16-1,13 14-2,-15-14 0</inkml:trace>
          <inkml:trace contextRef="#ctx0" brushRef="#br0" timeOffset="4">1085 413 32,'0'0'18,"0"0"1,0 0-2,-20-8-1,20 8-3,0 0-2,-18 15-1,18-15-2,-20 26-2,7-6 1,-1 2-2,5 0 0,-2 7-1,6 2-1,-1-4-1,10 4 0,3-9-1,8-2 0,4-1-1,9-10 1,-1-9-1,2-8 0,2-2 1,-6-9-1,1 1 1,-8-8 0,-3-1 1,-8 1 1,-5-3-1,-4 4 1,-11 1-1,0 6 1,-5-4-1,2 9-1,-6 2-1,8 2-5,14 9-9,-17-15-15,12-1 0,5 16-1,7-33 1</inkml:trace>
          <inkml:trace contextRef="#ctx0" brushRef="#br0" timeOffset="5">1403 738 21,'0'0'16,"0"0"2,24 13 2,-24-13-5,9 20 0,-9-20 0,6 31-3,-8-13-2,-6 0-3,-4 4-3,-8 0-8,0 8-17,-15-19-1,13 3-2,-8-14 0</inkml:trace>
        </inkml:traceGroup>
        <inkml:traceGroup>
          <inkml:annotationXML>
            <emma:emma xmlns:emma="http://www.w3.org/2003/04/emma" version="1.0">
              <emma:interpretation id="{80F4D6B6-3A8B-4A6F-9711-C2F3C7301011}" emma:medium="tactile" emma:mode="ink">
                <msink:context xmlns:msink="http://schemas.microsoft.com/ink/2010/main" type="inkWord" rotatedBoundingBox="16841,15732 18097,15734 18096,16431 16840,16429">
                  <msink:destinationLink direction="from" ref="{37D6ACBD-3F08-4115-A692-F23E5E6882BD}"/>
                </msink:context>
              </emma:interpretation>
              <emma:one-of disjunction-type="recognition" id="oneOf1">
                <emma:interpretation id="interp5" emma:lang="en-US" emma:confidence="1">
                  <emma:literal>heat</emma:literal>
                </emma:interpretation>
                <emma:interpretation id="interp6" emma:lang="en-US" emma:confidence="0">
                  <emma:literal>head</emma:literal>
                </emma:interpretation>
                <emma:interpretation id="interp7" emma:lang="en-US" emma:confidence="0">
                  <emma:literal>treat</emma:literal>
                </emma:interpretation>
                <emma:interpretation id="interp8" emma:lang="en-US" emma:confidence="0">
                  <emma:literal>beat</emma:literal>
                </emma:interpretation>
                <emma:interpretation id="interp9" emma:lang="en-US" emma:confidence="0">
                  <emma:literal>heal</emma:literal>
                </emma:interpretation>
              </emma:one-of>
            </emma:emma>
          </inkml:annotationXML>
          <inkml:trace contextRef="#ctx0" brushRef="#br0" timeOffset="6">1854 97 34,'0'0'17,"0"0"2,0 25 0,0-25-7,0 33-2,2-5-1,0 4-2,0 10 0,-1 11-2,3 8-2,-4 1 0,2-2 0,-4-1-1,0-6-1,-1-8-1,3-10 1,-2-15 0,2-20 0,0 0 0,7-16 0,0-12 0,4-5-1,0-1 1,4-5 0,-1 5-2,-1 1 1,-2 11 0,-11 22 0,0 0 0,16 2 0,-14 16 0,-2 6 0,2 5 1,0 4 0,5-2-1,0-4-2,8-5-8,7 0-13,-6-20 0,7 3 0,-6-17-1</inkml:trace>
          <inkml:trace contextRef="#ctx0" brushRef="#br0" timeOffset="7">2132 561 47,'0'0'19,"0"0"2,0 0 0,-2 18-9,2-18-4,22 2 0,-4-8-1,2-5 0,2-3-2,0-4-1,-2-3 0,-4 1-2,-3 4 0,-8-6 0,-5 22-1,-5-26 0,5 26 0,-25-7-1,6 13 0,-1 10 0,0 6-1,0 9 1,4 4 0,3 9 0,4-4 0,7 0 0,6-2 0,9-14-2,3-7-2,10-8-6,1-8-12,2-11-2,7 2 0,-7-10-1,6 7 1</inkml:trace>
          <inkml:trace contextRef="#ctx0" brushRef="#br0" timeOffset="8">2494 588 38,'7'-33'20,"-7"33"2,0-27 0,0 27-6,0 0-3,-18-6-3,18 6-2,-29 26-3,14-4-2,-1-2 0,3 6-1,1-3-1,2 3 1,7-6-1,5-2 0,-2-18 0,21 19 0,-4-16-1,3-6 0,0-5 0,0-3 0,0-5 0,-2-1-1,-18 17 1,22-32 0,-22 32-1,11-24 1,-11 24 0,0 0-1,0 0 1,0 0 0,5 22-1,-5-22 1,15 33-1,-4-15 1,5-4 0,2-3 0,8-1 0,-1-9-1,2-10 2,0-4-1,1-8 1,1-11-1,-6-8 1,1-4 0,-6-9 1,-1-3-1,-5-8 1,-3 5 0,-5-1-1,0 3 1,-8 6 0,2 9-1,-3 8 0,1 10 0,-3 7 0,7 17 0,0 0 0,-15 26-1,12 9 0,3 8 0,-2 14 0,0 11 0,4 8 0,-2 1 0,4-4-1,-1-3-2,3-8-5,-1-11-18,-1-24 0,7-5-1,-11-22 1</inkml:trace>
          <inkml:trace contextRef="#ctx0" brushRef="#br0" timeOffset="9">2556 457 83,'0'0'26,"16"3"0,0-10 1,21-2-20,19 2-2,13-10-7,13 6-21,5-16-1,11 12-2,-5-14-1</inkml:trace>
        </inkml:traceGroup>
        <inkml:traceGroup>
          <inkml:annotationXML>
            <emma:emma xmlns:emma="http://www.w3.org/2003/04/emma" version="1.0">
              <emma:interpretation id="{EC1E564A-55E8-4280-9F7E-DF4CEDCEE66E}" emma:medium="tactile" emma:mode="ink">
                <msink:context xmlns:msink="http://schemas.microsoft.com/ink/2010/main" type="inkWord" rotatedBoundingBox="18475,15537 21226,15541 21225,16597 18474,16594"/>
              </emma:interpretation>
              <emma:one-of disjunction-type="recognition" id="oneOf2">
                <emma:interpretation id="interp10" emma:lang="en-US" emma:confidence="0">
                  <emma:literal>transfer</emma:literal>
                </emma:interpretation>
                <emma:interpretation id="interp11" emma:lang="en-US" emma:confidence="0">
                  <emma:literal>transfers</emma:literal>
                </emma:interpretation>
                <emma:interpretation id="interp12" emma:lang="en-US" emma:confidence="0">
                  <emma:literal>Transfer</emma:literal>
                </emma:interpretation>
                <emma:interpretation id="interp13" emma:lang="en-US" emma:confidence="0">
                  <emma:literal>transfect</emma:literal>
                </emma:interpretation>
                <emma:interpretation id="interp14" emma:lang="en-US" emma:confidence="0">
                  <emma:literal>transform</emma:literal>
                </emma:interpretation>
              </emma:one-of>
            </emma:emma>
          </inkml:annotationXML>
          <inkml:trace contextRef="#ctx0" brushRef="#br0" timeOffset="10">3488 440 73,'0'0'24,"0"0"0,0 0 0,34-11-17,-3 8-2,11 3-3,5-2-8,4-7-15,9 14-2,-12-10-1,4 12 0</inkml:trace>
          <inkml:trace contextRef="#ctx0" brushRef="#br0" timeOffset="11">3648 66 47,'0'0'19,"0"0"2,0 0 1,9 27-12,-9 8 0,9 12 0,-3 14-2,3 10 0,-2 11-3,6 0-1,-10-1-2,4-8 0,-1-11-2,-2-15-2,3-16-13,2-7-8,-9-24-1,0-18-1,-9-11 1</inkml:trace>
          <inkml:trace contextRef="#ctx0" brushRef="#br0" timeOffset="12">3955 557 68,'5'29'23,"-5"-29"0,8 35-1,-6-11-15,3-2-2,4 1 0,0-2-2,-2-3 0,-7-18-1,15 22 0,-15-22 0,0 0 0,0-20 0,0-4 0,0-5 0,2-2 0,1-8-1,5 3 0,-1-1-1,8 4-1,1 10-3,6 2-3,1 10-4,5 4-5,-3 0-5,10 11-4,-12-4 2,8 9 2,-9-8 5,-2 9 6,-20-10 8,23 9 8,-23-9 6,0 0 6,15 18 1,-15-18 1,-16 9-2,16-9-2,-22 13-3,22-13-2,-31 27-2,16-7-2,1 2-2,7-2-1,-1-1-1,5-1-2,3-18 0,11 22 0,-11-22-1,31-2 1,-10-7-1,1-6 0,2 3 1,3 1-1,-5 0 0,0 0 0,-6 7 0,0 6 0,-16-2 0,20 20-1,-20-20 0,13 31-2,-6-9-4,-3-2-12,-4-20-7,15 27 0,-15-27-1,20 4 1</inkml:trace>
          <inkml:trace contextRef="#ctx0" brushRef="#br0" timeOffset="13">4622 424 70,'0'0'23,"0"0"-1,-2 22 1,4 0-16,-2 5-1,4 6-2,-4-2 0,3 2-1,3-6-1,1 2 0,-2-10-1,-5-19 1,19 11-1,-19-11 0,27-24 0,-11-2 0,-1-3 0,1-2-1,2 2 1,-3 3-2,-15 26 1,23-23 0,-23 23 0,0 0 1,17 31-1,-15-8 0,3 3 0,1 1 0,1-1-4,2-4-6,-9-22-15,29 31 0,-29-31 0,38 9 0</inkml:trace>
          <inkml:trace contextRef="#ctx0" brushRef="#br0" timeOffset="14">5251 400 37,'0'0'19,"0"0"0,-18 9-1,18-9-1,-28 0-3,14 2-3,-8 0-2,0 5-2,-1 2-2,-5 2-2,5 4-1,5-2-1,18-13-1,-26 29 0,26-29 0,6 22 0,-6-22 0,29 20 0,-13-11 0,6 2 0,0 2 0,-2 1 1,-4 3-1,-3 1 1,-10 2 0,1-2 0,-11 1 1,-4-1-1,-9-3 0,-4-3 0,-5-1 0,-2-3-5,2-8-13,5-2-8,-3-11 1,27 13-1,-20-31 0</inkml:trace>
          <inkml:trace contextRef="#ctx0" brushRef="#br0" timeOffset="15">5458 722 72,'29'3'22,"-11"-14"1,11 0-1,2 0-16,2-7-1,3-2 0,-8-6-2,1 1-1,-11 3-1,2-4 0,-11 4-1,-5 2 1,-4 20 0,-8-23-1,8 23 0,-25 9 1,10 9-1,1 15 1,3 7 0,0 6-1,2 5 1,7-4 1,4-6-2,7-7 1,5-12-2,5-16-6,4-15-13,8-2-5,-7-15 0,8 4 0,-10-11 0</inkml:trace>
          <inkml:trace contextRef="#ctx0" brushRef="#br0" timeOffset="16">5769-17 55,'5'-18'21,"-17"-9"1,12 27 1,-30-33-15,10 16-1,-1 5 1,-3 4-1,0-3-1,-1 8-2,-1 5-1,3 1-1,1 12 0,0 1 0,2 10 0,4 7 0,5 12 0,0 10 1,6 13 0,3 16-1,4 9 0,1 4 0,5 2 0,-3-3-1,4-6 0,4-13-1,-4-17-1,5-14-6,-4-14-20,-10-32 1,20 19-2,-20-19 1</inkml:trace>
          <inkml:trace contextRef="#ctx0" brushRef="#br0" timeOffset="17">5918 676 59,'0'0'22,"3"29"2,-3-29 0,4 29-11,2-10-2,-6-19-3,9 29-1,-9-29-2,0 0-1,0 0-1,0 0-1,0 0 0,14-35-1,-10 8 0,-4-6 0,5-2 0,4 2-1,0 4 0,4 3 0,9 6-1,3 6-7,6 5-18,22 12-1,-4-5 1,16 8-2</inkml:trace>
        </inkml:traceGroup>
        <inkml:traceGroup>
          <inkml:annotationXML>
            <emma:emma xmlns:emma="http://www.w3.org/2003/04/emma" version="1.0">
              <emma:interpretation id="{8BD49DA9-6E07-4CFE-8F4F-EC6F0A0966F9}" emma:medium="tactile" emma:mode="ink">
                <msink:context xmlns:msink="http://schemas.microsoft.com/ink/2010/main" type="inkWord" rotatedBoundingBox="21798,15627 23461,15629 23459,16629 21796,16627"/>
              </emma:interpretation>
              <emma:one-of disjunction-type="recognition" id="oneOf3">
                <emma:interpretation id="interp15" emma:lang="en-US" emma:confidence="1">
                  <emma:literal>fluid</emma:literal>
                </emma:interpretation>
                <emma:interpretation id="interp16" emma:lang="en-US" emma:confidence="0">
                  <emma:literal>flied</emma:literal>
                </emma:interpretation>
                <emma:interpretation id="interp17" emma:lang="en-US" emma:confidence="0">
                  <emma:literal>floid</emma:literal>
                </emma:interpretation>
                <emma:interpretation id="interp18" emma:lang="en-US" emma:confidence="0">
                  <emma:literal>find</emma:literal>
                </emma:interpretation>
                <emma:interpretation id="interp19" emma:lang="en-US" emma:confidence="0">
                  <emma:literal>flood</emma:literal>
                </emma:interpretation>
              </emma:one-of>
            </emma:emma>
          </inkml:annotationXML>
          <inkml:trace contextRef="#ctx0" brushRef="#br0" timeOffset="18">6810 661 80,'0'0'26,"0"0"0,42 6 0,-6-4-16,4-6-3,11 6 0,5-8-3,4-1-4,4 1-6,-4-3-13,-9-11-8,2 7 0,-13-12 0,-2 3 0</inkml:trace>
          <inkml:trace contextRef="#ctx0" brushRef="#br0" timeOffset="19">7437 80 36,'0'0'19,"0"0"3,0 0 0,0 0-5,-11-16-4,11 16-1,-12-18-2,12 18-3,-30-28-1,9 10-1,-3 1-1,-9 1-1,1 3 0,-12 2-1,6 9 0,0 2 0,1 10-1,6 4 0,2 10-1,7 14 2,8 12-2,3 17 1,9 14 0,4 14-1,3 5 2,5 4-2,-1-3 1,2-8-1,1-11 1,-1-16-1,-4-22-1,6-13-4,-13-31-8,0 0-14,0 0 0,-3-42-1,-7 14 0</inkml:trace>
          <inkml:trace contextRef="#ctx0" brushRef="#br0" timeOffset="20">7519 169 74,'0'0'24,"-2"25"2,-5-5 0,-2 8-16,5 14-1,2 3-3,4 15 0,-2 2-3,6 6-2,1-1-2,0-7-4,8-1-8,-1-10-13,-3-22 0,9-5-1,-20-22 1</inkml:trace>
          <inkml:trace contextRef="#ctx0" brushRef="#br0" timeOffset="21">7642 657 66,'0'0'25,"0"0"-1,0 0 2,-12 22-13,12-22-3,9 18-2,-9-18-3,27 8-1,-9-12-1,4-5-1,3-6-1,-1-5 1,-2-2-1,2-1 0,-8-1 1,-2-5-1,-6 5 0,-1-3-3,-9-1-3,2 7-9,2-1-14,-11 0 0,9 22 0,-9-28 0</inkml:trace>
          <inkml:trace contextRef="#ctx0" brushRef="#br0" timeOffset="22">7962 477 73,'-2'22'24,"4"12"0,-4-6 0,-3 3-15,10 10-2,-3-10-4,5 2-3,1-7-8,1-3-16,-9-23 0,22 0 0,-15-20 0</inkml:trace>
          <inkml:trace contextRef="#ctx0" brushRef="#br0" timeOffset="23">8026 244 64,'-11'-26'23,"11"26"0,-4-22-5,4 22-24,18-11-12,-18 11-3,37 8-1</inkml:trace>
          <inkml:trace contextRef="#ctx0" brushRef="#br0" timeOffset="24">8333 566 82,'-38'0'25,"23"9"0,-14-5 0,7 7-19,8 11-1,-1-1-1,6 7-1,4 3-2,7 0 0,3-2-1,4-4 0,6-3-1,-15-22 1,34 17-1,-18-25 1,4-4 0,-1-10 0,1-6-1,-4-4 1,4-7 0,-4-6 1,4-6-1,-5-4 0,1-5 1,-1-6-1,-8-8 1,-5-1 0,-4 2 1,0 9 1,-5 10-1,-2 8 0,0 17 0,9 29 1,0 0-1,-18 35-1,21 19-1,1 21 1,-1 20-1,1 12-2,5 12-9,4-3-16,-8-21 0,13-11-1,-10-33 0</inkml:trace>
        </inkml:traceGroup>
      </inkml:traceGroup>
    </inkml:traceGroup>
  </inkml:traceGroup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6T17:55:56.2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3BED473-CA81-40AB-9FFA-A737AB78E5B6}" emma:medium="tactile" emma:mode="ink">
          <msink:context xmlns:msink="http://schemas.microsoft.com/ink/2010/main" type="inkDrawing" rotatedBoundingBox="1323,4354 9911,4286 9912,4414 1324,4481" semanticType="underline" shapeName="Other"/>
        </emma:interpretation>
      </emma:emma>
    </inkml:annotationXML>
    <inkml:trace contextRef="#ctx0" brushRef="#br0">-3 50 16,'16'15'11,"-16"-15"3,0 0-1,0 0-2,0 0 0,0 0 0,0 0 0,0 0-1,17-9-2,-17 9-1,0 0 1,25 2-1,-25-2-1,26 0-1,-10 0-1,4 0 0,4-4-1,5 0 0,1 1-1,7-1-1,3-1 1,-2 3-1,4 2 0,1-2-1,-3 4 1,4 1 0,-8 1-1,2 3 1,-3-1 0,0-3 0,-1-1 0,-1 2 0,3-2 0,0-1-1,-1 1 1,1 2-1,-1-2 1,-1 1-1,-1 1 0,0 1 0,-6-1 1,0 0-1,2-1 1,-1-3-1,1 0 0,0-3 1,0 1-1,4 0 0,1 0 0,4 0 0,6 2 0,-1 2 0,-1 0 0,7 2 0,-3-1-1,-1 1 2,1-1-1,1 1 0,-7-2 1,2 0-1,-2-1 0,-2-1 1,5 2 0,1 0-2,-2 2 2,0-3-1,1-1 0,-1 2 0,2 4 0,1-3 0,-7 1 0,6-2 0,5-2 0,-2 0 0,4-4 0,2 2 0,7-3 0,0 1 0,5-3 0,-1 2 0,-4-1-1,0 3 1,-8 1 0,1 2 0,-2 5-1,-6-1 1,-1 1 0,1-1 0,-1 1 0,-1-1 0,3 1 0,5-1-1,-2-6 1,4 0 0,1-1 0,2-3 1,3 3-1,2-3 0,-1-1 0,6 5 0,-6-5 0,5 3 1,0 3-1,3 1 0,3-4 0,1 2 0,3 0 0,1-3 1,2 3-2,4-2 2,0-1-1,0 1 0,-6 1 0,2-3 0,-2 5 1,-3-3-1,-2 4 0,-4-2 0,-3 2 0,-1 2 0,-1 0 0,0 1 1,-2 1-2,3-2 2,-3-2-1,2 0 0,2 2 0,3-4 0,-2 0 0,3 0 0,1 0 0,2-1 0,-2-1 0,1 1 0,0 3 0,2 0 0,-5 0 0,-1-4 1,-4 4-1,1-2 0,-3 2 0,2-2 0,0-1 0,0 1 0,5-2 1,0 2-1,6-1 0,3 1 1,4 0-1,2-1 1,0 4 0,-3-1-1,0-1 1,-1 1-1,-4 0 0,3-2 1,-7 2-1,1 0 1,-3 0-1,-3-2 1,-3 4-1,-1 0 1,-2-1 0,-3-2 0,0 2-1,4 1 1,0-2 0,-3 0-1,-3 2 1,-7-2-1,-7 0 0,-7 0-1,-9 0-1,-24 0-7,0 0-18,0 0-2,0 0 0,-9-18-1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7T15:05:59.83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B337869-B409-4FFA-88D0-1D820FFF66A6}" emma:medium="tactile" emma:mode="ink">
          <msink:context xmlns:msink="http://schemas.microsoft.com/ink/2010/main" type="inkDrawing" rotatedBoundingBox="10351,3399 15350,429 18467,5677 13469,8646" semanticType="underline" shapeName="Other">
            <msink:destinationLink direction="with" ref="{7A6429AB-820E-4439-B42E-4370BBC0CF95}"/>
            <msink:destinationLink direction="with" ref="{93F41E2A-7DBA-4DA4-B4DD-60330339F4A5}"/>
            <msink:destinationLink direction="to" ref="{3E2BE87F-886A-45FF-978A-98C052612364}"/>
            <msink:destinationLink direction="with" ref="{F95F5704-01DA-4346-BA9C-FF41B5516FA0}"/>
            <msink:destinationLink direction="from" ref="{90032642-494E-432C-B54D-EF8542098A40}"/>
          </msink:context>
        </emma:interpretation>
      </emma:emma>
    </inkml:annotationXML>
    <inkml:trace contextRef="#ctx0" brushRef="#br0">686 0 33,'-18'31'20,"1"-16"0,14 8 0,-10 2-4,4 6-3,-6 7-3,-1 0-2,-2 11-1,-6 7-2,-1 11 0,-12 4-1,1 12-1,-7 5-1,-1 6 0,-5 4 0,-2 2-1,6-5 1,-1-6-2,4-4 0,8-9 1,1-13 0,11-8 0,4-14 0,7-6-1,0-10 1,11-25-1,-7 23-1,7-23-2,0 0-4,15-28-8,-8 0-12,11 5 1,2-17 0,7 6-1</inkml:trace>
    <inkml:trace contextRef="#ctx0" brushRef="#br1" timeOffset="-35948.0562">-3152-2789 18,'0'0'9,"0"0"1,0 0-1,0 0 0,0 0 1,0 0 0,-3 16 0,3-16-1,0 0 1,0 0-2,0 24 0,0-24 0,-2 31-2,0-8-1,-2 6 0,2 4-1,-1 5 0,1 3-1,-2 8 0,3 0 0,-1 0 0,4 5-1,-2-3 1,1 5-1,3 0-1,-2 0 1,-2-4-1,2 4 1,-2 2-1,0 0-1,-2 0 0,2-4 0,-2 1 0,0-1 0,-1-2 0,3 1 0,0-3 0,0-3 1,0 4-1,0 3 1,0-1-1,0 3 1,0 4-1,0-1 1,-2 6-1,2-1 0,0-3 0,0 3 0,-2-3 0,2 2 1,2-3-1,0 0 1,-2-1-1,0-3 1,-2 1 0,2 0-1,0 0 1,2-1-1,-6 0 0,4-4 0,0 4 0,0-3 0,0 1 0,0 2 0,4-4 0,-4-1 0,0 0 0,1-6 0,5-2-1,-6-1 1,2-2 0,-1-4 0,3 4 0,0-2 0,-4 0 1,2 0-2,-2 2 1,1-2 0,-1 3 0,0-1-1,0 0 2,0-2-2,0 3 1,0 1 0,0-2 0,2-2 0,-2 1 0,0-2 0,2-5 0,0 3 0,-2-6 0,2 3 0,-1 1 0,1 3 0,0-5 0,0 5 0,-2 0 0,2 2 0,-2-4 0,2 2 0,-1-3 0,-1-2 0,2-4 0,0 0 1,-2-5-1,0-2 0,0 0 0,0-20 1,-2 30-1,2-30 0,-3 33 1,1-13-1,0 1 0,0 3 0,2-2 1,0-1-1,-2-1 0,2-3 1,0-17-1,2 27 0,-2-27 0,0 21 1,0-21-1,2 22 1,-2-22-1,0 33 1,0-33-1,0 30 1,0-30 0,0 22-1,0-22 1,0 16-1,0-16 1,0 0-1,0 0 0,-2 17 1,2-17-1,0 0 1,0 0-1,0 0 0,0 16 0,0-16 1,0 0-1,0 0 0,0 0 0,0 0 0,16-5 0,-16 5 0,0 0 1,24 0-1,-24 0 1,22 0-1,-22 0 1,33 0-1,-12-2 1,5 2 0,3 0-1,2-2 1,0 2-1,3 4 1,3-1-1,-3 1 1,4 1-1,2-3 1,-2 0-1,2-2 0,2 0 1,-2-2-1,-2-2 0,-1 1 0,-3-3 0,-1 3 0,-4-1 0,0 0 0,0 1 0,-2-1 0,6-3 0,3 2 1,3-4-1,2 3 0,1-3 0,4 2 1,-1-2-1,0 3 0,-1-1 1,-6 0-1,-2 3 0,1-1 0,-4 3 0,1-2 0,-1 1 0,-2 1 1,5-2-1,2 3 0,2-3 1,0 2-1,0-3 0,-2 3 1,0-2-1,-1-1 0,-3 3 0,-3 0 0,-5-3 0,-1 3 0,0 2 1,-1 0-1,2-4 0,-1 6 0,2 0 0,-1-2 1,3 2-1,-2-2-1,2 5 1,0-7 0,-5 6 0,5-2 0,-6 0 0,7 1 0,-3-5 1,0 2-1,6-1 0,-4-1 0,4 0 0,1 2 0,-5-2 0,2 2 0,-2 2 0,0 0-1,-5 0 1,-2 1 0,-8-5 0,-14 2 0,31 4 0,-13-6 0,0 0 0,4-1 0,0 1 0,5-2 0,-1 3 0,5-3 0,-4 2-1,2-1 1,-5 1 0,-3 0 0,1 2 0,-5 0-1,4-2 1,-4 4 0,3-2 0,1 2 0,1 1 0,0 1 0,2 0 0,3-1 0,2 1 0,2-1 0,-2 3 0,2-2 0,-4 1 1,2 0-1,-2 1 0,3-3 0,-9 3 0,3-3 0,1 3 0,-3-3 0,2 1 0,-2-2 0,1-2 0,-3 0 0,2 0 0,-4 0 0,8-4 0,-8 2 0,5 2 0,-3 2 0,0 0 0,-1 0 0,2 0 0,-1 1 0,-3-1 0,-17-2 0,29 6 0,-29-6 0,27 1 0,-27-1 0,24 4 0,-24-4 0,25 5 0,-25-5 0,29 6 0,-29-6 0,22 7 0,-22-7 0,20 2 0,-20-2 0,0 0 0,18 2 0,-18-2 0,0 0 0,0 0 0,22-8 0,-22 8 0,0 0 1,7-21-1,-7 21 0,6-22 0,-6 22 0,2-27 0,-2 11 0,0-2 0,3 1 0,-3-4 0,2-1 1,-2-2-2,2-5 1,-2 0-1,0-3 1,3-2-1,-3-3 1,0-1 0,0-3-1,-3 1 1,1-3 0,0-1 0,0-5 0,1-1 1,-1 3-2,-2-4 2,2 0-1,-1 1 0,3-3 0,-2 1 0,0-2 0,2-4 1,0 0 0,2 0-2,1-5 2,-1 3-2,2-2 2,1 6-2,-1-2 2,0 2-1,-1 0-1,-1-2 1,0-5 0,-4-2 0,-2-4 0,-1-3 1,0-2-1,-3-2 0,3 3 0,-1-1 0,3 4 0,-3 1 0,4 4 0,-5 3 0,2 1 0,1-1-1,-9 1 1,6 1 0,-7 2 0,4 0 0,-2-3 0,5-2 0,-1 6 0,6 0 0,1 2 0,-3-1 0,8 7 0,-3-1 1,1 5-1,2 1 0,-2 1 0,0 3 0,3-4 0,-5 5 1,2-1-1,1 2 0,-1 0 1,4 4 0,-5-1-1,7 6 1,-5 0-1,-1-1 1,0 2-1,-2 1 1,0 6-1,0-3 0,0-1 0,0 3 0,0 0 0,0 2 0,4 2 0,-3 2 0,1-4 1,-2 4-1,2 0 0,-2-4 0,0 0 0,0 0 0,0-2 0,0 4 1,0 2-1,2-2 0,-2 18 0,4-27 0,-4 27 0,1-22 0,-1 22 0,2-31 0,0 15 0,-2 16 0,4-29 0,-4 29-1,3-29 1,-3 29 1,4-22-1,-4 22 0,0 0 0,2-20 0,-2 20 0,0-18 0,0 18 0,0-16 1,0 16-1,0-16 0,0 16 0,0 0 0,0 0 0,0 0 0,0 0 0,0 0 0,0-18 0,0 18 0,0 0 0,0 0 0,0 0 0,0 0 0,0 0 0,0 0 0,0 0 0,0 0 0,0 0 0,0 0 0,0 0 0,0 0 0,2-18 0,-2 18 0,0 0 0,5-20 0,-5 20 1,0 0-1,4-22 0,-4 22 0,0 0 0,3-16 0,-3 16 0,0 0 0,0-17 0,0 17 0,0 0 0,0 0 0,0-21 0,0 21 0,0 0 0,2-18 0,-2 18 0,0 0 0,4-20 0,-4 20 0,0 0 0,0 0 0,2-17 0,-2 17 0,0 0 0,0 0 0,0 0 0,0 0 0,0 0 0,0 0 0,0 0 0,0 0 0,0 0 0,0 0 0,0 0 0,0 0 0,0 0 0,-19-3 0,19 3 0,0 0 0,0 0 0,-16 14-1,16-14-1,0 0-1,-18 8-11,18-8-17,0 0-1,-17-15 0,17 15 0</inkml:trace>
    <inkml:trace contextRef="#ctx0" brushRef="#br0" timeOffset="456.0259">690 1182 31,'0'0'22,"-4"25"1,4-25 2,-16 27-6,5-2-2,-4 6-4,-1 11-2,-6-1-3,0 12-3,-3-6-2,1 2-3,10-10-17,-1-2-9,-1-21-1,16-16 0,0 0-1</inkml:trace>
  </inkml:traceGroup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6T17:56:07.6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9DEBC6F-E22F-4E40-9369-4F472774023F}" emma:medium="tactile" emma:mode="ink">
          <msink:context xmlns:msink="http://schemas.microsoft.com/ink/2010/main" type="writingRegion" rotatedBoundingBox="4393,728 5760,5071 2789,6006 1422,1663"/>
        </emma:interpretation>
      </emma:emma>
    </inkml:annotationXML>
    <inkml:traceGroup>
      <inkml:annotationXML>
        <emma:emma xmlns:emma="http://www.w3.org/2003/04/emma" version="1.0">
          <emma:interpretation id="{F92FD0DC-4B2B-4790-A000-5B5B147CDE16}" emma:medium="tactile" emma:mode="ink">
            <msink:context xmlns:msink="http://schemas.microsoft.com/ink/2010/main" type="paragraph" rotatedBoundingBox="4550,1226 5760,5071 4767,5384 3557,15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27C8C93-97FA-4079-8D71-A5DD7BE8C78D}" emma:medium="tactile" emma:mode="ink">
              <msink:context xmlns:msink="http://schemas.microsoft.com/ink/2010/main" type="line" rotatedBoundingBox="4550,1226 5760,5071 4767,5384 3557,1539"/>
            </emma:interpretation>
          </emma:emma>
        </inkml:annotationXML>
        <inkml:traceGroup>
          <inkml:annotationXML>
            <emma:emma xmlns:emma="http://www.w3.org/2003/04/emma" version="1.0">
              <emma:interpretation id="{ED679021-3FA2-4908-9751-400E130A26B6}" emma:medium="tactile" emma:mode="ink">
                <msink:context xmlns:msink="http://schemas.microsoft.com/ink/2010/main" type="inkWord" rotatedBoundingBox="5214,3339 5760,5071 4767,5384 4221,3651">
                  <msink:destinationLink direction="from" ref="{4BFF0DD7-12EE-44C9-9294-7785F7E756A3}"/>
                </msink:context>
              </emma:interpretation>
              <emma:one-of disjunction-type="recognition" id="oneOf0">
                <emma:interpretation id="interp0" emma:lang="en-US" emma:confidence="0">
                  <emma:literal>sir</emma:literal>
                </emma:interpretation>
                <emma:interpretation id="interp1" emma:lang="en-US" emma:confidence="0">
                  <emma:literal>sit</emma:literal>
                </emma:interpretation>
                <emma:interpretation id="interp2" emma:lang="en-US" emma:confidence="0">
                  <emma:literal>sis</emma:literal>
                </emma:interpretation>
                <emma:interpretation id="interp3" emma:lang="en-US" emma:confidence="0">
                  <emma:literal>spit</emma:literal>
                </emma:interpretation>
                <emma:interpretation id="interp4" emma:lang="en-US" emma:confidence="0">
                  <emma:literal>Scio</emma:literal>
                </emma:interpretation>
              </emma:one-of>
            </emma:emma>
          </inkml:annotationXML>
          <inkml:trace contextRef="#ctx0" brushRef="#br0">3334 1926 47,'0'0'20,"0"0"1,0 0 0,0 0-6,24 7-3,-24-7-1,31 31-2,-11-13-2,2 4-2,1 3-1,-1-3-1,0 3-2,0-5 0,-8-4-3,-14-16-2,22 11-11,-22-11-9,0 0-1,16-27 0,-23-4 0</inkml:trace>
          <inkml:trace contextRef="#ctx0" brushRef="#br0" timeOffset="197.0113">3521 1877 53,'0'0'22,"-30"9"-1,30-9 0,-26 23-9,26-23-4,-23 33-3,12-13-4,0 2-6,2-1-7,7 5-9,2-26 0,-13 32 0,13-32 0</inkml:trace>
          <inkml:trace contextRef="#ctx0" brushRef="#br0" timeOffset="382.0216">3300 2045 65,'0'0'23,"0"0"1,0 0-1,18-14-9,7 8-6,10-6-3,10-3-7,8-10-19,14 14-2,-7-9-1,11 9 0</inkml:trace>
          <inkml:trace contextRef="#ctx0" brushRef="#br0" timeOffset="-584.0334">3225 2398 23,'0'0'18,"13"-18"2,-13 18 1,0 0-1,0 0-2,0 0-2,0 0-3,0 0-3,0 0-3,-4 23-2,4-23-2,2 38 0,2-12-2,1 8 0,1 0 0,3 4 0,-2-7-1,0-2 1,-1-7-1,-1-6 1,-5-16-1,0 0 1,0 0-1,-7-18 0,-4-2 0,-2-7 0,-1-4 0,-3-14 0,-1-4 0,4 0 0,1-1 0,2 3-1,6 0 1,1 7 0,8 5 0,3 10 0,4 7-1,-11 18 1,29-25 0,-11 19-1,4 8 1,-2 3 0,-2 4 0,-2 8 0,-1 4 0,-6 10 0,-2 2 0,-5-1 1,-4 6-1,-5-5 0,0 3 0,-4-7 0,0-2 0,2-7 0,9-20 0,-16 24 0,16-24 0,0 0-1,0 0 1,21-9 0,-2-2 0,0 2-1,7 1 1,1 5 0,2 6 0,-3 5 0,-1 4 0,-7 5 1,-1 4-1,-8 3 1,-7 1 0,-8 0 0,-7-6 0,-5 2-1,-7-5 0,-6-6-2,-2-1-10,0-6-14,-6-15 0,9-3 0,-6-16 0</inkml:trace>
          <inkml:trace contextRef="#ctx0" brushRef="#br0" timeOffset="1983.1132">3474 2917 64,'-18'4'24,"-20"-6"-2,5 16 1,-5 4-11,-6 4-4,12 11-1,-8-1-3,5 6-1,-1 9-2,10 9 1,3 6 0,6 5-1,5 7 0,12 4 0,7-2-1,15-2 1,9-4-1,7-15 0,20-16 0,7-13 0,15-23 1,2-17-1,2-17 1,3-18 0,-11-14 0,-8-6 2,-14-9-1,-10 2 1,-23-7 1,-11 6-1,-20 1 0,-13 5-1,-12 8 0,-10 8 0,-11 10-3,-10 9-1,3 14-8,1 11-18,2 4-1,7 9 1,2-11-1</inkml:trace>
          <inkml:trace contextRef="#ctx0" brushRef="#br0" timeOffset="1458.0832">3554 3212 36,'0'0'18,"0"0"2,-22-18 0,22 18-4,-14-2-4,14 2-1,-24 7-2,4-1-2,20-6-1,-36 21-2,18-6 0,-2 3-2,0-2 0,3 4-1,3-4-1,14-16 0,-24 27 0,24-27 0,-5 22 0,5-22 0,0 0-1,18 15 1,-18-15 0,31 5 1,-15-1-1,4-2 1,-2 5 0,4 0 1,-5 4 0,-17-11 0,21 22 0,-21-22 0,11 25 0,-16-9 0,5-16 0,-27 22-1,8-17 0,-4 3-1,-5-3 0,-1-3-3,0-2-2,6-2-12,23 2-9,-35-11 0,35 11 0,-9-25-1</inkml:trace>
          <inkml:trace contextRef="#ctx0" brushRef="#br0" timeOffset="3899.2228">2395 173 22,'0'0'13,"0"0"1,0 0 1,0 0-1,0 0-2,0 0-1,3 22-2,-3-1-1,-3 7-1,6 6 0,-6-3-2,6 1-1,-3-3-2,0-4 0,2-8 0,-2-17 1,0 20 0,0-20 0,0 0-1,-2-20 1,-3 0-1,3-2 0,-3-10-1,-2-6-1,7-4 0,-2-7 0,2 0 0,2-3 0,5 5 0,-2 2 0,4 5 0,0 5 0,4 10 0,2 5-1,-15 20 1,27-18-1,-27 18 1,29 9 0,-29-9-1,25 31 1,-17-9 0,3 1 0,-8 4 0,-3 0 0,-3 1 0,-5-3 0,-3-2 0,-3 1 1,-1-6-1,1-4 0,14-14 0,-31 22 0,31-22 0,0 0-1,0 0 1,0 0 0,0 0-1,29 4 1,-5-6-1,1 4 1,2 5 0,2 7 0,-5 5 0,1 4 0,-6 6 1,-3 0 0,-3 0 0,-4 2 0,-6-8 0,-6-1 1,-6-6-1,-9-3 0,-8-4 1,-5-6-2,-3 1-2,-6-8-7,3-3-15,12 4 0,-2-12 0,27 15-1</inkml:trace>
          <inkml:trace contextRef="#ctx0" brushRef="#br0" timeOffset="4975.2844">2726 802 45,'0'0'17,"0"0"1,0 0 1,0 0-9,14 26-1,-8-12 0,1 8-1,4 1-1,1 6-2,5 4 0,-1 5 0,4 0-1,4 5 1,-8 3-2,8-3 0,-2 0-1,3 4 0,-7-3-1,8-1 1,-5-3-1,1 2 0,0-3 0,0-4-1,-2-4 1,-4-1-1,1-8 1,-7-2-1,-10-20 1,17 22 0,-17-22-1,0 0 1,0 16 0,0-16-1,0 0 1,0 0 0,-20 11-1,20-11 1,0 0 0,-24-4-1,24 4 1,-27-18-1,9 7 1,-2-3-1,-4-3 1,-1 1-1,1 2 0,0 1 0,4 2 0,0 4 0,20 7 0,-27-9-1,27 9 1,0 0 0,0 0 0,0 0 0,0 0-1,0 0 2,17 14-1,-17-14 0,29 28 1,-9-14-1,-2 2 1,4 2-1,-1-1 0,-1-1 0,0-5 1,0 0-1,-1-4 0,-1-2 0,-2-3 0,0-2 0,-16 0 1,28-4-1,-28 4 0,23-7 1,-23 7 0,18-12-1,-18 12 1,13-17-1,-13 17 1,6-30-1,-6 10 0,1-4 0,1 1-1,2-6 0,-2 7-1,3-5-4,4 3-10,2 8-11,-7-6-1,5 4 1,-11-9-1</inkml:trace>
          <inkml:trace contextRef="#ctx0" brushRef="#br0" timeOffset="5928.3391">2653 764 41,'0'0'18,"0"0"0,5 20 1,-5-20-7,0 0-3,-11 22-1,11-22-2,-1 29-2,1-11-1,0 4 0,-6 5-1,6 0 1,-2-5-1,1 5 0,1-7 0,0-4 0,0-16-1,0 25 1,0-25-1,0 0 1,0 0 0,9-18-1,-2 0 1,0-2-1,2-9 1,-1 0-1,2-7 1,0 4-2,-3 3 1,0 2 0,0 1-1,-5 5 0,-2 21 1,6-26-1,-6 26-1,0 0 1,0 0 0,0 0 0,0 0 0,0 0 0,0 0-1,16 0 1,-16 0 1,18 15-1,-18-15 0,26 16 0,-5-5-3,7-6-8,-3 3-13,13 4 1,-3-15-2,17 6 1</inkml:trace>
        </inkml:traceGroup>
      </inkml:traceGroup>
    </inkml:traceGroup>
    <inkml:traceGroup>
      <inkml:annotationXML>
        <emma:emma xmlns:emma="http://www.w3.org/2003/04/emma" version="1.0">
          <emma:interpretation id="{34EEDAC5-84A2-4048-91FA-198FE2C3B9BC}" emma:medium="tactile" emma:mode="ink">
            <msink:context xmlns:msink="http://schemas.microsoft.com/ink/2010/main" type="paragraph" rotatedBoundingBox="2989,1046 4418,4369 2608,5148 1178,18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AB24475-F9D4-43B4-ACD3-E4E1C3158BC7}" emma:medium="tactile" emma:mode="ink">
              <msink:context xmlns:msink="http://schemas.microsoft.com/ink/2010/main" type="line" rotatedBoundingBox="2989,1046 4418,4369 2608,5148 1178,1824"/>
            </emma:interpretation>
          </emma:emma>
        </inkml:annotationXML>
        <inkml:traceGroup>
          <inkml:annotationXML>
            <emma:emma xmlns:emma="http://www.w3.org/2003/04/emma" version="1.0">
              <emma:interpretation id="{EEB592B0-3FE9-410E-8E3B-731F68E2000D}" emma:medium="tactile" emma:mode="ink">
                <msink:context xmlns:msink="http://schemas.microsoft.com/ink/2010/main" type="inkWord" rotatedBoundingBox="2989,1046 4418,4369 2608,5148 1178,1824"/>
              </emma:interpretation>
              <emma:one-of disjunction-type="recognition" id="oneOf1">
                <emma:interpretation id="interp5" emma:lang="en-US" emma:confidence="0">
                  <emma:literal>ability</emma:literal>
                </emma:interpretation>
                <emma:interpretation id="interp6" emma:lang="en-US" emma:confidence="0">
                  <emma:literal>ambit</emma:literal>
                </emma:interpretation>
                <emma:interpretation id="interp7" emma:lang="en-US" emma:confidence="0">
                  <emma:literal>tidbit</emma:literal>
                </emma:interpretation>
                <emma:interpretation id="interp8" emma:lang="en-US" emma:confidence="0">
                  <emma:literal>illicit</emma:literal>
                </emma:interpretation>
                <emma:interpretation id="interp9" emma:lang="en-US" emma:confidence="0">
                  <emma:literal>tint</emma:literal>
                </emma:interpretation>
              </emma:one-of>
            </emma:emma>
          </inkml:annotationXML>
          <inkml:trace contextRef="#ctx0" brushRef="#br0" timeOffset="-8417.4814">1208 3056 16,'0'0'10,"0"0"0,0 0 2,0 0-1,0 0 0,0 0-1,0 0 1,-16-13 0,16 13 1,-18-9-1,18 9-1,-26-5 0,26 5-2,-31 2 0,31-2-2,-36 9-1,18 5-1,-4-3-1,4 7-1,-4 6-1,2 1 0,2 6 0,2 2-1,3 7 0,6 0 1,1 5-1,12 1 0,6 1 0,7-7 0,8 0-1,11-8 2,4-8-1,5-9 0,4-12 0,0-10 1,-2-13-1,0-9 1,-6-17 0,-1-3 0,-7-9 0,-6 2 1,-11-9-1,-5 3 0,-10 0 1,-8 9-1,-10 10 1,-8 8-1,-10 6-1,-1 13 1,-8 5 0,-4 9-1,5 13 0,1 4-3,3 8-7,3 3-14,8-3-3,10 5 0,-2-12-1,10 11 1</inkml:trace>
          <inkml:trace contextRef="#ctx0" brushRef="#br0" timeOffset="-7783.4452">1316 3158 50,'-4'-17'20,"4"17"1,0 0-1,0 0-6,0 0-3,0 0-2,-20 0-2,20 0-3,-16 9 0,16-9-1,-24 15 0,24-15-1,-24 22-1,24-22 0,-18 22 0,18-22-1,-5 18-1,5-18 1,0 0 0,25 18-1,-9-16 1,3 1 0,1 1 0,0 0 0,-4-1 0,-16-3 1,24 6 0,-24-6 1,7 16 0,-7-16 1,-15 18 0,15-18 0,-29 20 0,11-11 0,-4 0-2,2-5-2,-5-4-8,3-4-17,4 10 0,-4-13-1,22 7 0</inkml:trace>
          <inkml:trace contextRef="#ctx0" brushRef="#br0" timeOffset="-6192.3542">1097 2705 32,'-1'19'15,"1"-19"2,0 0 0,0 0-3,1 18-2,-1-18 0,0 0-2,0 0 0,15-29-1,-6 7-1,0-9-1,2-9 0,4-7-2,1-6 0,-2-1-2,5 3 0,-7 5-1,3 10 0,-2 2 0,-4 14 0,-9 20 0,11-15 0,-11 15 0,0 0-1,1 33 1,5-6 0,-6 9-1,2 4 0,5 13 0,0 0-1,-1 1 1,3-5-1,0-7 0,-2-6 0,0-7 0,1-10-1,-8-19-1,12 18-1,-12-18-3,0 0-7,0 0-13,0 0-3,11-31 1,-11 31 0</inkml:trace>
          <inkml:trace contextRef="#ctx0" brushRef="#br0" timeOffset="-5955.3406">1170 2596 48,'0'0'22,"0"0"1,0 0 1,0-21-4,0 21-8,18-18-4,2 7-1,-5 3-4,7-1-6,-1 6-10,7 3-10,-10-13 0,9 7-1,-11-12 0</inkml:trace>
          <inkml:trace contextRef="#ctx0" brushRef="#br0" timeOffset="-5260.3009">1530 1850 81,'0'0'25,"-18"-2"1,18 2 1,-29 11-14,29-11-4,-24 31-2,17-9-2,-8-4-3,4 4 0,-1 1 0,1-5-2,0-1 0,11-17-3,-15 27-6,15-27-8,-16 7-10,16-7 0,0 0 0,0 0 0</inkml:trace>
          <inkml:trace contextRef="#ctx0" brushRef="#br0" timeOffset="-5508.3151">1394 1899 61,'0'0'24,"0"0"-1,0 0 2,14 18-10,-14-18-4,27 24-2,-10-8-2,5 4-2,-4 2-3,2-4-1,-2 2 0,-2-7-1,-16-13-2,22 18-2,-22-18-8,16 0-12,-16 0-2,2-22 1,-9 2-1</inkml:trace>
          <inkml:trace contextRef="#ctx0" brushRef="#br0" timeOffset="-5039.288">1325 1966 73,'0'0'25,"-19"15"1,19-15 0,17 5-11,-17-5-3,36-11-3,-9 0-2,8 4-3,1-4-1,2 4-1,1 0-3,-3-4-4,9 2-12,-1 0-10,-10-9-1,-1 3 0,-11-7-1</inkml:trace>
          <inkml:trace contextRef="#ctx0" brushRef="#br0" timeOffset="-10181.5824">0 632 30,'0'0'15,"0"0"3,0 0-1,0 0-1,0 0-1,0 0-1,0 0-1,16-30-3,4 4-3,0-15 0,11-1-2,2-16 0,5-7-1,-3-7 0,3 3-2,-6 6 1,-3 3 0,-9 13-1,-3 11 0,-6 12-1,-11 24 0,0 0 0,0 0-1,9 42 0,-7-6 0,-1 6 0,3 8 0,0 5 0,1 3-1,1-1 1,3-4 1,2-3-1,-4-10 1,2-4-2,-4-12-1,6 1-7,-7-8-15,-4-17-2,0 0-2,16-31 3</inkml:trace>
          <inkml:trace contextRef="#ctx0" brushRef="#br0" timeOffset="-9960.5697">194 374 64,'0'0'21,"0"0"0,22 7-1,4-7-12,3 2-6,11 1-14,3-8-5,15 7-2,-7-13-2,7 11-1</inkml:trace>
          <inkml:trace contextRef="#ctx0" brushRef="#br0" timeOffset="-3832.2192">383 857 46,'0'0'21,"0"0"2,0 0 0,0 0-1,0 0-9,0 0-2,0 0-2,-16 14-2,16-14-2,-5 22-2,3-6-1,-2 2-1,2 2 0,0 2-1,1-4 0,2 0 0,-1-18 0,2 25 0,-2-25 0,0 0-1,0 0 1,0 0 1,0 0-1,17-12 1,-17 12-1,7-24 0,-7 24 1,7-23-1,-7 23 1,7-27 0,-7 27-1,11-33 1,-2 17-1,2-8 1,0 4-1,4-3 1,3 3-1,2 2 1,2 0-1,0 5 1,-1 2-1,-1 4 0,0 3 0,-3 3 1,-17 1-1,23 1 1,-23-1-1,0 0 0,17 13 0,-17-13 0,0 0 0,12 16 1,-12-16-2,0 0 1,20 18-2,-20-18-4,15 6-6,-15-6-14,20-4 0,-20 4-1,0 0 1</inkml:trace>
          <inkml:trace contextRef="#ctx0" brushRef="#br0" timeOffset="-2353.1345">549 860 36,'0'0'14,"0"0"1,0 0 1,0 0-6,0 0-1,5 22-1,-5-22 1,11 27-1,-2-7-1,-2 7 0,4 0-1,-2 4-1,6 2-1,-2-3-2,3 5 1,-1-4-2,1 1 1,0-3-1,1 4 0,-1-1-1,-2 4 1,1-1-1,-2 3 1,-2-6 0,1 3-1,-3-6 0,1-4 0,-1-3 1,-2-3-1,-7-19 0,16 29 1,-16-29-1,15 28 0,-8-9 0,-3-4 1,3 5-1,0 0 0,0 0 0,1 1 0,-3-3 0,-1 0 0,-4-18 0,13 29 0,-13-29 0,9 28 0,-9-28 0,12 23 0,-12-23 0,15 24 0,-15-24 0,7 25 1,-7-25-1,9 27 0,-9-27 0,13 22 0,-13-22 0,5 20 0,-5-20 0,8 20 0,-8-20 0,3 21 0,-3-21 0,8 27 0,-8-27 0,7 26 0,-7-26 0,7 23 0,-7-23 0,0 0 0,9 15 0,-9-15 1,0 0 0,0 0-1,0 0 1,0 0 0,0 0-1,0 0 1,0 0-1,0 0 0,0 0 1,-16 11-1,16-11 0,0 0 1,0 0-1,0 0 1,0 0-1,0 0 0,0 0 1,0 0-1,0 0 0,0 0 1,0 0 0,0 0 0,0 0 0,0 0 0,0 0 0,-24-6 0,24 6-1,-25-16 0,25 16 1,-26-13-1,26 13 0,-27-16 0,27 16 1,-22-7-1,22 7 0,0 0 0,-18-6 0,18 6 0,0 0 0,0 0 0,-20-2 0,20 2-1,0 0 1,0 0 0,0 0 0,15 17 0,-15-17 0,21 12 1,-4-1-1,-3-4 0,8 3 0,-5-3 0,1-2 0,-2 1 0,-16-6 0,27 7 0,-27-7 0,20 0 0,-20 0 0,0 0 0,18-7 0,-18 7 0,0 0 1,0 0-1,10-26 0,-10 26 1,0-20-1,0 0 0,5-5 0,-3 0 1,5-4-1,-1 0-2,6 2-7,1 3-16,-9-1-2,-4 25 1,3-33-1</inkml:trace>
          <inkml:trace contextRef="#ctx0" brushRef="#br0" timeOffset="6970.3986">2244 2347 32,'0'0'17,"0"0"1,7-25 1,-7 25-2,0 0-6,0 0-1,-7 25 0,3-7 0,4 8-2,-3 8-1,3 11-1,0 0-1,7 8-1,-3-10-2,-1 4 0,6-7-3,-5-11-3,9-5-7,-8-8-13,-5-16-1,0 0 0,7-34 0</inkml:trace>
          <inkml:trace contextRef="#ctx0" brushRef="#br0" timeOffset="7200.4116">2095 2582 73,'0'0'23,"0"0"1,0 0 0,22 0-14,12-16-2,21 2-4,14-3-7,20 1-18,2-13-2,16 6-2,-11-21 0</inkml:trace>
        </inkml:traceGroup>
      </inkml:traceGroup>
    </inkml:traceGroup>
  </inkml:traceGroup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6T17:56:16.4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BFF0DD7-12EE-44C9-9294-7785F7E756A3}" emma:medium="tactile" emma:mode="ink">
          <msink:context xmlns:msink="http://schemas.microsoft.com/ink/2010/main" type="inkDrawing" rotatedBoundingBox="5632,3482 7458,1815 7740,2124 5914,3791" semanticType="callout" shapeName="Other">
            <msink:sourceLink direction="from" ref="{ED679021-3FA2-4908-9751-400E130A26B6}"/>
            <msink:sourceLink direction="to" ref="{32DEE625-96BC-488B-8B69-420ACA608EF5}"/>
          </msink:context>
        </emma:interpretation>
      </emma:emma>
    </inkml:annotationXML>
    <inkml:trace contextRef="#ctx0" brushRef="#br0">-7 1662 21,'0'0'14,"0"0"1,-7-24 0,7 24-3,0 0-1,9-20 1,-9 20-2,18-28-1,-2 6-1,6-5-1,7-4 0,9-11-1,6-3-2,9-9 0,7-2 1,5-6-1,8 1 0,1-10 0,3-1 0,6-11 0,8-2 0,-9-4-1,1 0-1,1 1 0,-2 3-1,-2 3 1,-2 12-1,-11 6 0,-5 12-1,-4 5 1,-5 13-1,-6 5 0,-7 5 1,-9 6-1,-6 5 1,-5 4 0,-20 9-1,22-18 1,-22 18 1,0 0-2,-9-18 1,9 18 0,-29-7 0,5 7-1,-3 11 0,-6-4 0,-1 6-1,-8-2 1,4 7 0,-2-2-1,7 2 1,-1-3 0,8-6 0,4 1-1,22-10 1,-23 9 0,23-9 0,0 0-1,21-10 1,3 1 0,5 0 0,6-4 0,5-5 1,9 0-1,2-2 0,1 3 0,-3-1 0,-1 2 0,-5 2-1,-3 5 1,-5 1-2,-8 7 1,-5 1 1,-22 0 1,25 5-1,-25-5 0,4 31 1,-11-11 0,-2 7 0,-6-2 0,2 6-1,-5-2 0,2 5 0,-1-9 0,3-3 0,5-2-1,9-20-1,-9 29-5,9-29-15,0 0-6,0 0 0,0 0 0,29-5 0</inkml:trace>
  </inkml:traceGroup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6T17:56:17.2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5995657-B87A-482D-88D6-EB36C45BFB04}" emma:medium="tactile" emma:mode="ink">
          <msink:context xmlns:msink="http://schemas.microsoft.com/ink/2010/main" type="writingRegion" rotatedBoundingBox="8018,1088 8505,1088 8505,1792 8018,1792"/>
        </emma:interpretation>
      </emma:emma>
    </inkml:annotationXML>
    <inkml:traceGroup>
      <inkml:annotationXML>
        <emma:emma xmlns:emma="http://www.w3.org/2003/04/emma" version="1.0">
          <emma:interpretation id="{5765D065-0667-4191-80CE-41EFAE8C7CC4}" emma:medium="tactile" emma:mode="ink">
            <msink:context xmlns:msink="http://schemas.microsoft.com/ink/2010/main" type="paragraph" rotatedBoundingBox="8018,1088 8505,1088 8505,1792 8018,17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909BE6B-91E6-4BE1-8223-E3888D9160DE}" emma:medium="tactile" emma:mode="ink">
              <msink:context xmlns:msink="http://schemas.microsoft.com/ink/2010/main" type="line" rotatedBoundingBox="8018,1088 8505,1088 8505,1792 8018,1792"/>
            </emma:interpretation>
          </emma:emma>
        </inkml:annotationXML>
        <inkml:traceGroup>
          <inkml:annotationXML>
            <emma:emma xmlns:emma="http://www.w3.org/2003/04/emma" version="1.0">
              <emma:interpretation id="{32DEE625-96BC-488B-8B69-420ACA608EF5}" emma:medium="tactile" emma:mode="ink">
                <msink:context xmlns:msink="http://schemas.microsoft.com/ink/2010/main" type="inkWord" rotatedBoundingBox="8018,1088 8505,1088 8505,1792 8018,1792">
                  <msink:destinationLink direction="to" ref="{4BFF0DD7-12EE-44C9-9294-7785F7E756A3}"/>
                </msink:context>
              </emma:interpretation>
              <emma:one-of disjunction-type="recognition" id="oneOf0">
                <emma:interpretation id="interp0" emma:lang="en-US" emma:confidence="1">
                  <emma:literal>p</emma:literal>
                </emma:interpretation>
                <emma:interpretation id="interp1" emma:lang="en-US" emma:confidence="0">
                  <emma:literal>P</emma:literal>
                </emma:interpretation>
                <emma:interpretation id="interp2" emma:lang="en-US" emma:confidence="0">
                  <emma:literal>*</emma:literal>
                </emma:interpretation>
                <emma:interpretation id="interp3" emma:lang="en-US" emma:confidence="0">
                  <emma:literal>js</emma:literal>
                </emma:interpretation>
                <emma:interpretation id="interp4" emma:lang="en-US" emma:confidence="0">
                  <emma:literal>D</emma:literal>
                </emma:interpretation>
              </emma:one-of>
            </emma:emma>
          </inkml:annotationXML>
          <inkml:trace contextRef="#ctx0" brushRef="#br0">6523-232 57,'0'0'21,"0"0"1,0 0 0,2 27-12,0-7-1,-2 9 0,2 10 0,-2 5-2,3 6-3,-6 3-1,3 1 0,-2-7-1,-3 2-1,3-9 0,0-9 0,-2-10 0,4-4 0,0-17 0,0 0 0,0 0-1,0 0 1,4-17 0,-2-6-1,0-12 1,1-6-1,-1-8 1,-2-5-1,2-4 0,-2-2 0,-2 4 0,2 2 0,-7 5 1,-1 7-1,1 4 0,-2 11 0,2 4 0,-2 6 1,9 17-1,-18-21 0,18 21 0,0 0 0,-17-13 0,17 13 0,0 0 0,0 0-1,0 0 1,0 0 0,0 0 0,22-9 0,-2 4-1,4 1 1,7 0 1,7-1-1,9 10 1,0-3-1,4 5 1,-4 4-1,2 5 1,-9 1 0,-5 3 1,-12 0-1,-10 3 1,-16 2-1,-14 3 1,-12-1-1,-16-2 1,-6 0-1,-7-1-2,-4-8-8,4-9-19,21-14 0,8-25-2,28-5 1</inkml:trace>
        </inkml:traceGroup>
      </inkml:traceGroup>
    </inkml:traceGroup>
  </inkml:traceGroup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6T17:56:19.8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BF46171-AC30-4109-98E0-CA7A3501A44D}" emma:medium="tactile" emma:mode="ink">
          <msink:context xmlns:msink="http://schemas.microsoft.com/ink/2010/main" type="writingRegion" rotatedBoundingBox="1480,6080 11192,5658 11236,6679 1524,7101">
            <msink:destinationLink direction="with" ref="{088B1CA6-D8E2-44CF-9C83-458DFA2F40F8}"/>
          </msink:context>
        </emma:interpretation>
      </emma:emma>
    </inkml:annotationXML>
    <inkml:traceGroup>
      <inkml:annotationXML>
        <emma:emma xmlns:emma="http://www.w3.org/2003/04/emma" version="1.0">
          <emma:interpretation id="{E1CDD7D4-0CCD-4C5B-8099-F19BB30FF462}" emma:medium="tactile" emma:mode="ink">
            <msink:context xmlns:msink="http://schemas.microsoft.com/ink/2010/main" type="paragraph" rotatedBoundingBox="1480,6080 11192,5658 11236,6679 1524,71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E7D50A-9A27-499C-B24F-A10737DC30F2}" emma:medium="tactile" emma:mode="ink">
              <msink:context xmlns:msink="http://schemas.microsoft.com/ink/2010/main" type="line" rotatedBoundingBox="1480,6080 11192,5658 11236,6679 1524,7101"/>
            </emma:interpretation>
          </emma:emma>
        </inkml:annotationXML>
        <inkml:traceGroup>
          <inkml:annotationXML>
            <emma:emma xmlns:emma="http://www.w3.org/2003/04/emma" version="1.0">
              <emma:interpretation id="{7B852CC7-F5B1-4234-AA6A-FDDA5B31DEC3}" emma:medium="tactile" emma:mode="ink">
                <msink:context xmlns:msink="http://schemas.microsoft.com/ink/2010/main" type="inkWord" rotatedBoundingBox="1321,6529 2372,6142 2602,6767 1551,7154"/>
              </emma:interpretation>
              <emma:one-of disjunction-type="recognition" id="oneOf0">
                <emma:interpretation id="interp0" emma:lang="en-US" emma:confidence="1">
                  <emma:literal>At</emma:literal>
                </emma:interpretation>
                <emma:interpretation id="interp1" emma:lang="en-US" emma:confidence="0">
                  <emma:literal>Ate</emma:literal>
                </emma:interpretation>
                <emma:interpretation id="interp2" emma:lang="en-US" emma:confidence="0">
                  <emma:literal>Ata</emma:literal>
                </emma:interpretation>
                <emma:interpretation id="interp3" emma:lang="en-US" emma:confidence="0">
                  <emma:literal>A/t</emma:literal>
                </emma:interpretation>
                <emma:interpretation id="interp4" emma:lang="en-US" emma:confidence="0">
                  <emma:literal>Aft</emma:literal>
                </emma:interpretation>
              </emma:one-of>
            </emma:emma>
          </inkml:annotationXML>
          <inkml:trace contextRef="#ctx0" brushRef="#br0">8 761 22,'0'0'15,"-16"15"1,16-15 2,0 0-2,0 0-2,0 0-3,23-29-1,-4 4-2,1-15-1,7-13 0,6-12 0,8-9-2,-2-11 0,4 2-1,-3 1 0,-2 6-1,-9 15 0,0 12-1,-10 15 0,-5 14-1,-14 20 0,20 9-1,-16 18 1,-1 9-1,-1 17 1,0 6-1,2 14 1,-4 3-1,-2-4 1,2-1 0,0-12-1,0-8 0,2-13-1,-2-11-2,1-9-5,-1-18-11,0 0-7,0 0 0,-7-23-1,7 23 2</inkml:trace>
          <inkml:trace contextRef="#ctx0" brushRef="#br0" timeOffset="196.0112">168 526 58,'-22'-11'19,"22"11"2,0 0-1,17-21-12,6 10-2,12-6-5,12-2-8,0-7-11,17 10-2,-8-17 0,11 15-1</inkml:trace>
          <inkml:trace contextRef="#ctx0" brushRef="#br0" timeOffset="703.04">697 412 70,'0'0'22,"0"0"1,0 0-1,0 0-14,27-14-3,2 8-3,11-1-8,11 2-15,2-12 0,12 3-1,-8-11-1</inkml:trace>
          <inkml:trace contextRef="#ctx0" brushRef="#br0" timeOffset="505.0287">857 150 50,'0'0'21,"0"0"1,0 0-1,0 36-2,-2-5-12,-2 7-2,4 3 0,0 3-2,4 1-1,-2-2-1,-2-8-2,5-4-7,-3-2-12,-2-29-2,0 18 0,0-18 0</inkml:trace>
        </inkml:traceGroup>
        <inkml:traceGroup>
          <inkml:annotationXML>
            <emma:emma xmlns:emma="http://www.w3.org/2003/04/emma" version="1.0">
              <emma:interpretation id="{5F7704CA-4612-493C-B3A0-C978BB78718B}" emma:medium="tactile" emma:mode="ink">
                <msink:context xmlns:msink="http://schemas.microsoft.com/ink/2010/main" type="inkWord" rotatedBoundingBox="3195,6307 3394,6963 3073,7060 2873,6405"/>
              </emma:interpretation>
              <emma:one-of disjunction-type="recognition" id="oneOf1">
                <emma:interpretation id="interp5" emma:lang="en-US" emma:confidence="1">
                  <emma:literal>B</emma:literal>
                </emma:interpretation>
                <emma:interpretation id="interp6" emma:lang="en-US" emma:confidence="0">
                  <emma:literal>R</emma:literal>
                </emma:interpretation>
                <emma:interpretation id="interp7" emma:lang="en-US" emma:confidence="0">
                  <emma:literal>&amp;</emma:literal>
                </emma:interpretation>
                <emma:interpretation id="interp8" emma:lang="en-US" emma:confidence="0">
                  <emma:literal>M</emma:literal>
                </emma:interpretation>
                <emma:interpretation id="interp9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1041.0596">1500 137 59,'0'0'22,"-16"20"1,10 0-1,6 4-11,-2 3-3,2 7-1,0 8-2,0 8-2,2-1-1,-2 2 0,6-8-1,-4-1-2,-1-10-1,3-10-9,-4-22-12,0 0 0,9-23 0,-2 1-1</inkml:trace>
          <inkml:trace contextRef="#ctx0" brushRef="#br0" timeOffset="1521.0869">1393 137 56,'0'0'21,"-18"-9"1,18 9-1,0 0-9,11-25-5,10 12-1,8 1-2,6-3-1,1 4-1,6 2 0,-2 6-1,-4 8 0,-5 4 1,-9 9-1,-9 4 1,-6 9-1,-12 3 1,-4 4-1,-11-2 1,-2 2-1,-7-4 0,5-5-1,2-3 1,6-12-1,16-14 0,-20 22 0,20-22-1,0 0 1,24 7-1,-3-3 2,8 7-1,4 5 1,0 2 1,3 9-1,-5 0 2,-2 4-1,-5 0 2,-4 1-1,-15-6-1,-3-1 1,-20-9-1,-6 1 0,-7-5-3,-10-5-4,1-7-20,-2 2-2,-2-14-1,17 1 0</inkml:trace>
        </inkml:traceGroup>
        <inkml:traceGroup>
          <inkml:annotationXML>
            <emma:emma xmlns:emma="http://www.w3.org/2003/04/emma" version="1.0">
              <emma:interpretation id="{84ECE798-48BD-49EE-9C35-48F298337A3A}" emma:medium="tactile" emma:mode="ink">
                <msink:context xmlns:msink="http://schemas.microsoft.com/ink/2010/main" type="inkWord" rotatedBoundingBox="3684,6397 4770,6406 4767,6833 3681,6824"/>
              </emma:interpretation>
              <emma:one-of disjunction-type="recognition" id="oneOf2">
                <emma:interpretation id="interp10" emma:lang="en-US" emma:confidence="0">
                  <emma:literal>on</emma:literal>
                </emma:interpretation>
                <emma:interpretation id="interp11" emma:lang="en-US" emma:confidence="0">
                  <emma:literal>or</emma:literal>
                </emma:interpretation>
                <emma:interpretation id="interp12" emma:lang="en-US" emma:confidence="0">
                  <emma:literal>a</emma:literal>
                </emma:interpretation>
                <emma:interpretation id="interp13" emma:lang="en-US" emma:confidence="0">
                  <emma:literal>,</emma:literal>
                </emma:interpretation>
                <emma:interpretation id="interp14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2521.144">2160 333 22,'-9'16'16,"9"-16"1,0 0 2,0 0-2,0 0-4,29-11 0,-4 4-3,8 1 0,7-1-2,12 4-1,-1-5-2,13 3 1,-2-1-2,3 5 1,-5-5-2,2 4 0,-4-1 0,-5-1-2,-10 1 1,1-5-2,-13 3 1,-4-1 0,-7-3 1,-20 9-1,18-18 1,-18 18 0,0-23 0,0 23 0,-29-26-1,7 14 0,-5-3 0,-4 1 0,-1 3-1,-1 4 0,4 0 1,3 1-1,5 1 0,4 1 0,17 4 0,-16-2-1,16 2 1,0 0-1,0 0 0,27 2 1,-9 4-1,4 1 1,7 2 0,4-2 0,1 6-1,1-2 1,3 3 0,2 0 0,-4-1 0,2 0 0,-1-1 1,-4 1-1,-3-2 0,-4-2 0,-4-2 0,-6 1 0,-16-8 1,18 14-1,-18-14 1,-5 16 0,5-16 0,-24 24 0,4-8 0,-2 6 0,-7 1 0,0 1 0,-5 5 0,1-4 0,4 0-1,0-3-2,11-2-6,18-20-20,0 0-1,0 0 0,14-24-1</inkml:trace>
        </inkml:traceGroup>
        <inkml:traceGroup>
          <inkml:annotationXML>
            <emma:emma xmlns:emma="http://www.w3.org/2003/04/emma" version="1.0">
              <emma:interpretation id="{D1D87EDD-5C5B-41D0-84B1-B446A445A2AE}" emma:medium="tactile" emma:mode="ink">
                <msink:context xmlns:msink="http://schemas.microsoft.com/ink/2010/main" type="inkWord" rotatedBoundingBox="5921,6216 6344,6198 6374,6890 5952,6908"/>
              </emma:interpretation>
              <emma:one-of disjunction-type="recognition" id="oneOf3">
                <emma:interpretation id="interp15" emma:lang="en-US" emma:confidence="1">
                  <emma:literal>p</emma:literal>
                </emma:interpretation>
                <emma:interpretation id="interp16" emma:lang="en-US" emma:confidence="0">
                  <emma:literal>P</emma:literal>
                </emma:interpretation>
                <emma:interpretation id="interp17" emma:lang="en-US" emma:confidence="0">
                  <emma:literal>ps</emma:literal>
                </emma:interpretation>
                <emma:interpretation id="interp18" emma:lang="en-US" emma:confidence="0">
                  <emma:literal>js</emma:literal>
                </emma:interpretation>
                <emma:interpretation id="interp19" emma:lang="en-US" emma:confidence="0">
                  <emma:literal>rs</emma:literal>
                </emma:interpretation>
              </emma:one-of>
            </emma:emma>
          </inkml:annotationXML>
          <inkml:trace contextRef="#ctx0" brushRef="#br0" timeOffset="3420.1957">4486 114 21,'0'0'15,"0"0"2,-20 5 1,20-5-1,5 18-1,-5-18-3,15 33-1,-8-8-2,0 11-1,-1 8-2,6 5-1,-4 1-1,4 1-2,-4-4-1,2-4-1,-4-10 1,3-6-1,-9-27 1,9 24-1,-9-24 1,0 0-1,-7-29 0,-4 3 1,2-6-2,-11-8 0,2-5 0,-4-6-1,2-1 1,0 1-1,2 2 0,1 4 0,5 3 1,4 4 0,7 6 0,1 1-1,0 4 1,3 3 0,4 4 0,4 4 0,6-2 0,-1 7-1,8 4 1,5 3 0,11 3 0,-2 4 0,5 8 0,-3 2 0,2 7 1,-2 1-1,-7 1 1,-9 0 1,-10 1 0,-12 1 0,-9-4 0,-12 0 0,-15-2-1,-11 2 1,-6-6-2,-2-3-3,6-6-20,7 8-4,5-20-1,35 7 0,-14-24-1</inkml:trace>
        </inkml:traceGroup>
        <inkml:traceGroup>
          <inkml:annotationXML>
            <emma:emma xmlns:emma="http://www.w3.org/2003/04/emma" version="1.0">
              <emma:interpretation id="{94EF1BBE-AA7A-43C9-A729-D77DFC3C83BB}" emma:medium="tactile" emma:mode="ink">
                <msink:context xmlns:msink="http://schemas.microsoft.com/ink/2010/main" type="inkWord" rotatedBoundingBox="8184,5789 11192,5658 11233,6613 8225,6743"/>
              </emma:interpretation>
              <emma:one-of disjunction-type="recognition" id="oneOf4">
                <emma:interpretation id="interp20" emma:lang="en-US" emma:confidence="1">
                  <emma:literal>overall</emma:literal>
                </emma:interpretation>
                <emma:interpretation id="interp21" emma:lang="en-US" emma:confidence="0">
                  <emma:literal>overate</emma:literal>
                </emma:interpretation>
                <emma:interpretation id="interp22" emma:lang="en-US" emma:confidence="0">
                  <emma:literal>Overall</emma:literal>
                </emma:interpretation>
                <emma:interpretation id="interp23" emma:lang="en-US" emma:confidence="0">
                  <emma:literal>overde</emma:literal>
                </emma:interpretation>
                <emma:interpretation id="interp24" emma:lang="en-US" emma:confidence="0">
                  <emma:literal>overal</emma:literal>
                </emma:interpretation>
              </emma:one-of>
            </emma:emma>
          </inkml:annotationXML>
          <inkml:trace contextRef="#ctx0" brushRef="#br0" timeOffset="4251.243">6839 197 24,'0'0'18,"-8"-16"0,8 16 2,0 0-5,0 0-3,0 0-2,-16-13-2,16 13-1,-24 9-2,24-9-1,-32 31 0,17-11-1,-7 9 1,8 3-1,-1 1 0,12 1 0,5-3-1,12-8-1,8-5 1,11-8 0,7-16-2,3-5 0,4-9 1,-5-3-1,-2-8 0,-11 2 1,-7-3-1,-16 3 0,-14 2 1,-8 7 0,-8 5 0,-5 2-1,-5 10 0,1 1-2,6 6-4,5 5-14,4-4-5,18-5-1,0 0 1,20 24-1</inkml:trace>
          <inkml:trace contextRef="#ctx0" brushRef="#br0" timeOffset="4951.283">7268 121 62,'0'0'23,"0"0"0,-11 34 0,7-12-13,2 2-4,2 5-1,0 3 0,4 1-3,1-3 0,4-1-1,2-9 1,-11-20-1,31 17 0,-11-23-1,0-7 1,2-5 0,0-9-1,0-2 0,-2-3 1,-2-1 0,-6 2 0,-4 1 0,-5 4 1,-1 3 0,-2 3-1,0 20 1,-7-20-1,7 20 1,0 0-1,0 0-1,0 0 1,24-2-1,-24 2 0,34 11 0,-12-7 0,1 3 0,5-3 1,3-4-1,-4-2 0,2-4 1,2-3-1,-4-2 1,-1-5-1,-5 0 1,-4 0 0,-6-4 0,-11 20-1,0-26 1,0 26-1,-24-5 0,4 10 0,-4 13 0,1 6 0,-3 7-1,4 5 1,3 5 0,4 1-1,8-4 1,7 0 0,5-5 0,10-6 0,6-6 0,7-4 1,3-6-1,3-4-1,1-7-2,5-2-7,-6 0-16,-7-20-2,4 6 1,-11-11-1</inkml:trace>
          <inkml:trace contextRef="#ctx0" brushRef="#br0" timeOffset="5320.3042">8103 132 70,'0'0'24,"4"25"0,-4-25 0,4 25-16,3-5-3,0 4 0,2-4-2,-1-2-1,1-2 0,-9-16-1,9 20 0,-9-20 0,0 0 1,0 0-1,-15-22 0,10 1 0,-1-5-1,3-6 0,3 3 1,0-6 0,7 5-1,0 3 0,8 3 1,3 4-1,4 4 1,5 5-1,4 0-2,7 4-5,4 3-11,-6-1-7,15 9 0,-13-3-1,8 17 0</inkml:trace>
          <inkml:trace contextRef="#ctx0" brushRef="#br0" timeOffset="6208.3551">8649 145 56,'0'0'22,"-20"-19"1,20 19 1,0 0-12,-24-16-3,24 16-1,-29-2-2,9 8-2,-2 3-1,2 5 0,-5 1-1,3 3 0,5 2 0,7 0-1,2-4-1,8-16 1,6 23-1,-6-23 0,31 0 0,-10-9 0,1-1 1,2-9-1,-4 3 0,0 2 0,-20 14 0,27-27 0,-27 27 0,0 0 0,16-15 0,-16 15-1,8 18 1,-8-18 0,7 33 0,2-17 0,4 6 0,3-2 0,2-4 0,8-3 0,-1-6 0,8-5 0,5-8 0,2-5 0,2-9 0,3-7 0,4-7 1,-5-11-1,-4-8 0,2-10 1,-10-6 0,-2-10-1,-5-8 1,-7 2 0,-7 3-1,-7 8 1,-4 15 0,-2 10-1,-11 12 1,13 37-1,-27-10 0,7 26 0,-2 18 0,0 15 0,2 13 0,-2 15 0,6 10-1,9 2 1,9-2 0,9-2 0,7-9-1,9-17 2,8-8-1,6-18 0,3-21 0,1-10 0,1-15 1,-3-10-1,3-13 0,-3-13 0,-1-13 1,-4-10-1,-3-8 1,-2-3-1,-12 0 1,-1 2-1,-10 5 1,-7 11-1,-10 10 1,-6 17-1,-7 9 0,-3 17 0,-8 15-1,0 15 1,-2 15 0,-1 14-1,1 22 1,2 14-1,7 13 1,10 7 0,14 0 0,11-4 0,18-10-2,9-13-3,16-23-21,10-8 0,-6-27 0,8-6-2</inkml:trace>
        </inkml:traceGroup>
      </inkml:traceGroup>
    </inkml:traceGroup>
  </inkml:traceGroup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6T17:56:27.1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88B1CA6-D8E2-44CF-9C83-458DFA2F40F8}" emma:medium="tactile" emma:mode="ink">
          <msink:context xmlns:msink="http://schemas.microsoft.com/ink/2010/main" type="inkDrawing" rotatedBoundingBox="11644,5236 11793,6961 11234,7010 11084,5284" semanticType="verticalRange" shapeName="Other">
            <msink:sourceLink direction="with" ref="{6BF46171-AC30-4109-98E0-CA7A3501A44D}"/>
          </msink:context>
        </emma:interpretation>
      </emma:emma>
    </inkml:annotationXML>
    <inkml:trace contextRef="#ctx0" brushRef="#br0">11-7 65,'0'0'23,"0"0"-1,-25-9 3,25 9-16,5 23 1,12-5 0,17 11-1,8 6-1,14 10-1,4 13 0,9 14-2,-5 19 0,-2 21-2,-21 14 0,-10 14 0,-23 3 0,-17 8-1,-26 0-1,-16-7-1,-16-8-6,-15-18-24,0-37 0,2-25-2,0-47 0</inkml:trace>
  </inkml:traceGroup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6T17:56:26.6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BADA2AE-4AFD-4E58-8432-97C156A04759}" emma:medium="tactile" emma:mode="ink">
          <msink:context xmlns:msink="http://schemas.microsoft.com/ink/2010/main" type="inkDrawing" rotatedBoundingBox="7881,7248 7943,5697 8502,5719 8439,7270" semanticType="scratchOut" shapeName="Other"/>
        </emma:interpretation>
      </emma:emma>
    </inkml:annotationXML>
    <inkml:trace contextRef="#ctx0" brushRef="#br0">369 0 39,'0'0'20,"-34"-10"2,34 10 0,-35 13-7,17 0-4,2 5 0,-4 9-2,0 18-2,-4 11-2,-3 24-1,-2 18-1,-2 16 1,-6 18-1,7 7 0,6 9-2,4-5 1,16-9-2,13-16 1,13-19 0,20-19-1,22-24-14,23-20-12,9-40 0,19-14 0,-5-32-2</inkml:trace>
  </inkml:traceGroup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2:34:51.4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A88FB0F-50DF-4D67-B64A-40ECE8ADC8C7}" emma:medium="tactile" emma:mode="ink">
          <msink:context xmlns:msink="http://schemas.microsoft.com/ink/2010/main" type="inkDrawing" rotatedBoundingBox="14699,13991 14825,11355 15812,11403 15686,14038" hotPoints="15380,11204 15766,12652 15222,14049 14836,12600" semanticType="enclosure" shapeName="Ellipse">
            <msink:destinationLink direction="with" ref="{1812AFD7-6FA6-42AA-8B91-D74E33EFABC5}"/>
          </msink:context>
        </emma:interpretation>
      </emma:emma>
    </inkml:annotationXML>
    <inkml:trace contextRef="#ctx0" brushRef="#br0">167 91 34,'0'0'13,"0"0"2,0 0 1,0 0-4,0 0-1,0 0 0,0 0-2,0 0 0,0 0-1,0 0 0,0 0-1,0 0-2,0 0-1,0 0 0,-4 16-2,4-16 0,-7 24 0,3-8 0,-1 2-1,1 6 1,-2 1 0,3 4-1,-4 2 1,-1 5-1,1 0 1,2 0-1,-4 4-1,1 2 1,-1-1 0,-2 3 0,4 4 0,-4-2 0,4 2 1,-2 5-1,1 1 1,-1-1 0,4 5-1,-2 1 1,3 5 0,0-7-1,4 5 1,-1-6-1,2 2 1,-1-2-1,4 2 0,0-6 0,1 3 0,-1 1 0,1-2 0,-1 2-1,1 0 1,-1 0-1,1-2 1,-1-1-1,-2-4 0,9-2 1,-2 3-1,0-4 0,4 1 1,-1-4-1,1 2 0,2 2 1,-1-2-1,-5-3 0,2 0-1,-2-6 2,4 0-2,0-3 1,-2-3 0,3-8 0,-1 2 0,0-5 0,1-4 1,-14-15-1,33 25 0,-17-18 0,0-1 0,1-1 1,1-3-1,0-4 0,2-1 0,2-3 1,2-5-1,-1-3 1,4-4-1,-3-4 0,5-3 0,-2 0 0,-1-6 0,-1-5 0,1-1 1,-4-2-1,3-3 1,-5-5-1,2 0 1,-2-4 0,0-3 0,-2 3 0,0 1-1,-2-3 1,-1 1-1,0-1 1,-3 1-1,1 5 1,0-4-1,-1-1 1,-1 1-1,-2-1 1,0-1-1,1 1 0,-5-1 1,2-6-1,1 3 0,-3-2 0,0 0 0,-1 0 1,0-2-1,-1 1 1,-3-5-1,0 8 0,-3-4 1,-1 1-1,-1-1 1,1 2-1,-3 2 0,1 0 1,1 7-1,-2 4 0,3 3 1,-3 8 0,-4 0-1,2 3 1,-4 6-1,0 1 1,-1 4-1,-6 0 1,3 0-1,-1 2 0,0 4 0,-2-2 0,2 1 0,-4 1 0,2-1 0,-2-1 0,-1 3 0,3 2 0,-2 0 1,0 1-1,4 1 0,-2 1 0,2 3 0,0 1 0,18 4 0,-31-2 0,14 4 0,17-2 1,-29 6-1,29-6 0,-27 2 0,27-2 1,-24 5-1,24-5-1,-21 2 1,21-2 0,-24 0 0,24 0 0,-24 5 0,24-5-1,-22 6 1,22-6 0,-23 5 0,23-5 0,-22 5 0,22-5 0,-24 6 0,24-6-1,-21 7 0,21-7-2,-20 9-3,20-9-12,0 0-13,0 0-1,0 0 0,16-2-1</inkml:trace>
  </inkml:traceGroup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2:34:53.6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812AFD7-6FA6-42AA-8B91-D74E33EFABC5}" emma:medium="tactile" emma:mode="ink">
          <msink:context xmlns:msink="http://schemas.microsoft.com/ink/2010/main" type="inkDrawing" rotatedBoundingBox="15772,9934 20130,11884 19224,13911 14865,11961" semanticType="callout" shapeName="Other">
            <msink:sourceLink direction="with" ref="{4A88FB0F-50DF-4D67-B64A-40ECE8ADC8C7}"/>
            <msink:sourceLink direction="with" ref="{130EC7BE-2AEC-42B4-960B-E998635A946B}"/>
          </msink:context>
        </emma:interpretation>
      </emma:emma>
    </inkml:annotationXML>
    <inkml:trace contextRef="#ctx0" brushRef="#br0">0 76 25,'0'0'11,"0"0"0,0 0 0,14-25-3,-14 25 2,0 0 0,22-9-2,-22 9 1,18-4 0,-18 4 0,17 4 0,-17-4-1,32 0-1,-10 0-2,3-4 1,-1 1-2,9-3-1,1-5 0,4 4-1,1 2 0,2-1 0,-2 5-1,2 1 0,-1 1 0,-1 5 0,2 5 0,-10-6-1,7 1 1,-3-5-1,1 1 1,8-4 0,-1 1 1,1-3-1,-2-3 0,7 5 1,-4 2-1,1 2 0,5 7 1,-8-4-1,3 6 0,-3-4-1,5 8 1,-1-10 0,0 4 0,2-5 0,2-2 0,2-2-1,-2-4 1,-1-1-1,-1 1 1,2 2-1,-2 0 0,-3-1 1,-3 3-1,1 3 1,-4-1-1,4-2 0,-1 0 1,1-3-1,0 1 0,-1 2 1,1-4-1,-1-1 0,1 3 1,-6 0-1,0 0 0,2-1 0,2 3 0,0-6 0,3 4 0,1-1 0,1-1 0,0-1 0,-1 3 0,-3 2 0,-3 0 0,-2 4 0,-3-1 0,-4 3 0,-2-1 1,-2 2-1,0 0 1,-3-1 0,1-1-1,-3 1 1,2-3 0,-1-1-1,1-2 1,3 0 0,2-2-1,2-3 1,0 3-1,2 0 0,-2 1 1,0 1-1,-2-2 0,-2 4 0,-3-1 0,3 1 0,-2-5 0,6 3 0,2-2 1,-4 2-1,4-2 0,-4-4 0,2 5 0,-2-1 0,-2 0 0,-5 0 1,0 0-1,-1 2 0,-4-1 1,1 2-1,-18-1 0,29-3 0,-29 3 0,22 2 0,-22-2 0,0 0 0,16 0 0,-16 0 0,0 0 0,0 0 0,0 0 1,0 0-1,0 0 0,0 0 0,0 0 0,0 0 0,0 0 1,0 0-1,0 0 1,11 20-1,-11-20 1,11 21 0,-11-21-1,18 35 0,-7-10 1,2 2-1,1-2 0,1 8 1,1-1-1,-1 1 0,1 3 0,-3 4 0,0 0 0,3 5 0,-5 4 0,3 3 0,1 6 1,3 0-1,-3 0 0,3 3 0,0-3 0,0-3 0,0-5 1,-1 6-1,-3-5 0,3 0 0,-7-3 0,-1 0 1,-1 4-1,-1 0 0,-2 4 0,-3-7 0,4 2 0,-4-4 0,1 5 1,-1-1-1,0 2 0,-2-5 0,0 3 1,-2-2-1,0-2 0,-3-2 0,1-1 1,-3-1-1,-2-1 0,0-4 0,-2 0 0,0-6 0,0 1 1,2-3-1,-2-2 0,0 0 0,2 0-1,0-3 1,0 0 0,2-3 0,-1-4 0,8-18 0,-11 33-1,11-33 1,0 0 0,-7 25 0,7-25 0,-2 25 0,2-25 1,-5 33-1,3-13 0,-2 0 1,1-2 0,3-18-1,-6 27 1,6-27-2,0 0 1,0 0-1,0 0-1,0 0-3,0 0-5,0 0-21,0 0 0,2-24 0,-2 24 0</inkml:trace>
  </inkml:traceGroup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2:34:55.8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30EC7BE-2AEC-42B4-960B-E998635A946B}" emma:medium="tactile" emma:mode="ink">
          <msink:context xmlns:msink="http://schemas.microsoft.com/ink/2010/main" type="inkDrawing" rotatedBoundingBox="15061,13972 19249,13955 19250,14059 15061,14075" shapeName="Other">
            <msink:destinationLink direction="with" ref="{1812AFD7-6FA6-42AA-8B91-D74E33EFABC5}"/>
          </msink:context>
        </emma:interpretation>
      </emma:emma>
    </inkml:annotationXML>
    <inkml:trace contextRef="#ctx0" brushRef="#br0">0-4 6,'0'0'7,"0"0"0,0 0 1,0 0-2,9 22-1,-9-22 0,0 0-2,4 18-1,-4-18-1,0 0 0,2 16 0,-2-16-1,0 0 1,0 0-1,0 0 1,9 20 0,-9-20 1,0 0 0,0 0 2,22 13 0,-22-13 1,0 0 0,22 0 0,-22 0 0,21-7 1,-21 7-1,24-2-1,-24 2 0,34 2 0,-17 0-1,5-4 1,1 2-1,5-2 1,-3 0 0,8-1-1,-1-1 1,3 0-1,1 2 1,2 2-2,1 0 0,-3 2-1,2-2 0,-2 2 0,1-2 0,-1 2 0,0-2-1,1 0 0,1-4 0,6-1 1,1 1-1,-1-3 0,1 2 0,0-1 0,1 1 0,-3 5 1,1 2-1,-6 1 0,0 1 0,2 3 0,-1-3 1,1 1-1,-2-3 1,5 1 0,1-1 1,5-2 0,2 4 0,0-4 0,3 4 0,-1-1 0,1-1 0,-3 0-1,-2 0-1,-3-2 1,-3 0-1,3-6 1,-3 3-1,-3-1 0,2-2 0,-2 3 1,0-4-1,-2 3 0,4 0 0,-4 3 0,0-1 0,-1 0 0,3 0 0,-2-1 0,0 1 0,4-2 0,-4 0 1,0 1-1,0-1 0,1 1 0,1-1 0,-2 6 0,0-4 1,-2 6-1,2-1 1,0-1 0,-1 2-1,-1-1 1,-1 1 0,-3-2 0,3 1 0,-4-1-1,-4-2 1,2 2-1,-3 2 1,3-3-1,-6 3 0,5 1 0,-5-1 1,4 1-1,-3-3 0,0 2 1,1-2-1,1-2 0,-3 0 0,3-2 1,-1 0-1,-3 0 0,0 2 0,1 0 0,-1-2 1,0 6-1,0 0 0,-2 1 0,3 1 1,1-5-1,-2 3 0,3-6 1,-1 2-1,-4-2 0,-2 1 1,2-3-1,-20 4 0,29-4 1,-13 3-1,-16 1 1,29-4-1,-29 4 1,33-9-1,-33 9 0,29-11 1,-29 11-1,31-7 0,-31 7 0,26-6 0,-26 6 0,21-3 1,-21 3-1,22-6 0,-22 6 0,22-5 0,-22 5 1,20-7-1,-20 7 0,20-6 0,-20 6 0,0 0 0,0 0-1,16-3 1,-16 3 1,0 0-1,0 0 0,0 0 0,0 0 0,18 5 0,-18-5 0,0 0 0,0 0 0,0 0 0,0 0 0,0 0 1,0 0-1,0 0 0,0 0 0,0 0 0,0 0 0,0 0 0,0 0 0,0 0 0,0 0-1,0 0 1,0 0 0,0 0 0,8 18-1,-8-18-3,0 0-23,0 0 0,0 0 0,0 0-1</inkml:trace>
  </inkml:traceGroup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2:35:25.4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DC5E523-E441-441E-9879-0575492102A5}" emma:medium="tactile" emma:mode="ink">
          <msink:context xmlns:msink="http://schemas.microsoft.com/ink/2010/main" type="writingRegion" rotatedBoundingBox="11353,11273 17413,8996 18488,11856 12428,14133"/>
        </emma:interpretation>
      </emma:emma>
    </inkml:annotationXML>
    <inkml:traceGroup>
      <inkml:annotationXML>
        <emma:emma xmlns:emma="http://www.w3.org/2003/04/emma" version="1.0">
          <emma:interpretation id="{A4B23FCA-8A50-4111-8327-C8013D98725A}" emma:medium="tactile" emma:mode="ink">
            <msink:context xmlns:msink="http://schemas.microsoft.com/ink/2010/main" type="paragraph" rotatedBoundingBox="12542,10826 17413,8996 17785,9985 12914,1181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370847A-3BE3-4563-B5B4-945D2BCE7FD9}" emma:medium="tactile" emma:mode="ink">
              <msink:context xmlns:msink="http://schemas.microsoft.com/ink/2010/main" type="line" rotatedBoundingBox="12542,10826 17413,8996 17785,9985 12914,11815"/>
            </emma:interpretation>
          </emma:emma>
        </inkml:annotationXML>
        <inkml:traceGroup>
          <inkml:annotationXML>
            <emma:emma xmlns:emma="http://www.w3.org/2003/04/emma" version="1.0">
              <emma:interpretation id="{ADE00877-1F8D-40BC-BF10-CE7FD7F4D245}" emma:medium="tactile" emma:mode="ink">
                <msink:context xmlns:msink="http://schemas.microsoft.com/ink/2010/main" type="inkWord" rotatedBoundingBox="12658,11133 13119,10960 13353,11582 12891,11756"/>
              </emma:interpretation>
              <emma:one-of disjunction-type="recognition" id="oneOf0">
                <emma:interpretation id="interp0" emma:lang="en-US" emma:confidence="1">
                  <emma:literal>To</emma:literal>
                </emma:interpretation>
                <emma:interpretation id="interp1" emma:lang="en-US" emma:confidence="0">
                  <emma:literal>to</emma:literal>
                </emma:interpretation>
                <emma:interpretation id="interp2" emma:lang="en-US" emma:confidence="0">
                  <emma:literal>To.</emma:literal>
                </emma:interpretation>
                <emma:interpretation id="interp3" emma:lang="en-US" emma:confidence="0">
                  <emma:literal>Too</emma:literal>
                </emma:interpretation>
                <emma:interpretation id="interp4" emma:lang="en-US" emma:confidence="0">
                  <emma:literal>i/o</emma:literal>
                </emma:interpretation>
              </emma:one-of>
            </emma:emma>
          </inkml:annotationXML>
          <inkml:trace contextRef="#ctx0" brushRef="#br0">-530-1165 26,'0'0'15,"0"0"0,0 0 1,0 0-2,0 0 0,0 0-2,0 0 0,0 0-2,27-13-1,-7 6-1,8 0-1,4-6-1,10-3-2,2 0-1,3 1 0,4 1-1,-8 1-1,-1 2-1,-9 2-3,-4 9-2,-13-2-7,-16 2-12,22 2 0,-22-2 0,0 0-1</inkml:trace>
          <inkml:trace contextRef="#ctx0" brushRef="#br0" timeOffset="257.0147">-268-1201 66,'0'0'21,"-18"25"2,12 4 0,1 0-13,-3 7-2,8 11 0,0-1-3,2 2-2,2-1-2,-2 2-1,5-13-3,-7-3-7,0-15-13,9 0 0,-9-18-1,0 0 1</inkml:trace>
          <inkml:trace contextRef="#ctx0" brushRef="#br0" timeOffset="648.0369">-139-856 44,'0'0'21,"9"18"-1,-4 1 2,-7-3-8,4 4-2,2 3-1,3 1-3,2 1-3,6-5-2,7-2 0,1-9-1,-1-5-1,7-8 1,-2-1 0,-5-6 0,0-4 1,-7-5-1,-5-3 1,-6-4 0,-4 2 0,-7-3-1,-4 5 0,-5 1 0,-3 4 0,-2 4-1,-5 6-2,8 10-5,-6 7-18,-1 0-3,25-9 0,-29 20 0,29-20-1</inkml:trace>
        </inkml:traceGroup>
        <inkml:traceGroup>
          <inkml:annotationXML>
            <emma:emma xmlns:emma="http://www.w3.org/2003/04/emma" version="1.0">
              <emma:interpretation id="{AD51DBF3-24D6-4923-B069-8E4609B8B24E}" emma:medium="tactile" emma:mode="ink">
                <msink:context xmlns:msink="http://schemas.microsoft.com/ink/2010/main" type="inkWord" rotatedBoundingBox="15881,9572 17413,8996 17785,9985 16253,10561"/>
              </emma:interpretation>
              <emma:one-of disjunction-type="recognition" id="oneOf1">
                <emma:interpretation id="interp5" emma:lang="en-US" emma:confidence="0">
                  <emma:literal>ASV</emma:literal>
                </emma:interpretation>
                <emma:interpretation id="interp6" emma:lang="en-US" emma:confidence="0">
                  <emma:literal>air</emma:literal>
                </emma:interpretation>
                <emma:interpretation id="interp7" emma:lang="en-US" emma:confidence="0">
                  <emma:literal>Dir</emma:literal>
                </emma:interpretation>
                <emma:interpretation id="interp8" emma:lang="en-US" emma:confidence="0">
                  <emma:literal>Dior</emma:literal>
                </emma:interpretation>
                <emma:interpretation id="interp9" emma:lang="en-US" emma:confidence="0">
                  <emma:literal>osier</emma:literal>
                </emma:interpretation>
              </emma:one-of>
            </emma:emma>
          </inkml:annotationXML>
          <inkml:trace contextRef="#ctx0" brushRef="#br0" timeOffset="12808.7326">2973-2570 28,'0'0'18,"0"0"3,0 0 0,0 0-2,0 0-4,0 0-1,0 0-4,-12 18-3,12-18 0,-11 23-2,2-5 0,2 9-1,-6 1 0,6 8 0,-4 2-1,5 5 0,3-1-1,1 7-1,5-8 1,6-1-2,4-4 1,7-9-1,6-5 1,3-8 0,7-12-1,6-11 1,-2-7-1,3-8 1,-3-6-1,0-8 2,-9-4-1,-4-1 0,-10-6 0,-8 4 1,-11-2-1,-9 1 0,-7 7 0,-6 1 0,-8 9 0,-5 3-1,1 10 1,-4 9-1,0 10 0,2 10 0,7 9-2,0-1-4,13 10-11,9-2-12,3-2-1,17-1 1,4-12-1</inkml:trace>
          <inkml:trace contextRef="#ctx0" brushRef="#br0" timeOffset="13792.7888">3162-2283 21,'0'0'15,"-16"9"2,16-9 0,0 0-1,0 0-2,0 0 0,0 0-2,0 0-2,16-3 0,-16 3-1,0 0 0,10 20-1,-10-20-1,12 36 0,-3-16-1,10 9-2,-1-1 1,3 1-3,5-3 0,1-3-2,2-1-5,-7-13-13,-4-9-11,2-2 1,-20 2-1,9-31 0</inkml:trace>
          <inkml:trace contextRef="#ctx0" brushRef="#br0" timeOffset="14632.8368">3084-2860 45,'0'0'20,"0"0"0,4-14 0,-4 14-8,0 0-1,0 0-2,-7 16-2,7-16-2,-4 18 0,4-18 0,-2 25 0,2-25 0,6 17-1,-6-17-1,0 0-1,0 0 0,20 3 0,-20-3-1,12-18 0,-12 18-1,6-20 1,-6 20-1,0-21 1,0 21-1,-6-18 0,6 18 1,0 0-1,-23-6 0,23 6 1,-18 9 0,18-9-1,-13 18 1,13-18 0,-4 16 0,4-16-1,0 0 1,17 6-1,-17-6 0,16-11 0,-16 11-3,0 0-2,18-4-7,-18 4-10,-5 17-5,3 1-1,2-18 1,-13 36 1</inkml:trace>
          <inkml:trace contextRef="#ctx0" brushRef="#br0" timeOffset="15563.8901">3611-2140 50,'0'0'22,"8"-23"0,-8 23 2,14-20-7,-3 3-4,0-2 0,2-10-4,5-2-3,-2-9 0,2 2-1,-1-9-1,1 7 0,-4-3-1,1 5 0,-4 9 0,0 7-1,-8 4 0,-3 18 0,0 0-1,0 0 0,0 0 0,0 0-1,11 27 1,-9-9-1,4 6 0,-3 5 1,10 3-1,-6-1 0,4 7 0,2 0 0,-1 2 1,1 0-1,2-2 0,-3-6 1,3-3-1,-4-5 1,0-6 0,-11-18-1,14 20 1,-14-20 0,0 0-1,0 0 1,0 0-1,-18-8 1,2 7-2,-2 1 2,-6 1-1,-1 1 0,-4-2 0,-1 0 0,0 0 0,0-2 1,5 1-1,1-5 0,4 3-2,0-8-1,20 11-4,-18-8-10,18 8-13,0 0-1,0 0 0,18 2 1</inkml:trace>
          <inkml:trace contextRef="#ctx0" brushRef="#br0" timeOffset="16248.9294">4076-2590 48,'0'0'22,"0"0"0,-18-2 2,18 2-7,0 0-3,0 0-2,0 0-3,0 0-2,0 0 0,0 0-2,0 31 1,2-15-1,7 9-1,-3 1 0,6 10-1,-1-2 0,7 6-1,-1-4-1,-3-2 0,3-5 1,-1 0-2,-1-9 1,-3-3 0,-12-17 0,20 19-1,-20-19 0,0 0 1,0 0-1,17 17 0,-17-17 0,0 0 1,0 0-1,0 0 0,9-27 0,-4 12 1,-3-8-2,3-8 1,-3-5 0,4-10 0,3-8 0,4-6 0,1-1 0,2-1-1,1 8 1,-3 5 0,3 8 0,-5 10-1,1 11-1,-13 20-2,0 0-11,16-7-16,-16 7 1,-5 31-1,-4-10 0</inkml:trace>
        </inkml:traceGroup>
      </inkml:traceGroup>
    </inkml:traceGroup>
    <inkml:traceGroup>
      <inkml:annotationXML>
        <emma:emma xmlns:emma="http://www.w3.org/2003/04/emma" version="1.0">
          <emma:interpretation id="{D17EBD59-9A8C-450D-A4F2-73189434E387}" emma:medium="tactile" emma:mode="ink">
            <msink:context xmlns:msink="http://schemas.microsoft.com/ink/2010/main" type="paragraph" rotatedBoundingBox="11977,12080 13674,12220 13615,12945 11917,128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D4CF85D-E890-4100-9F0E-82B62060B71A}" emma:medium="tactile" emma:mode="ink">
              <msink:context xmlns:msink="http://schemas.microsoft.com/ink/2010/main" type="line" rotatedBoundingBox="11977,12080 13674,12220 13615,12945 11917,12806"/>
            </emma:interpretation>
          </emma:emma>
        </inkml:annotationXML>
        <inkml:traceGroup>
          <inkml:annotationXML>
            <emma:emma xmlns:emma="http://www.w3.org/2003/04/emma" version="1.0">
              <emma:interpretation id="{EACB9EB2-A0E9-456F-9E97-ED83A97FB803}" emma:medium="tactile" emma:mode="ink">
                <msink:context xmlns:msink="http://schemas.microsoft.com/ink/2010/main" type="inkWord" rotatedBoundingBox="11977,12080 13674,12220 13615,12945 11917,12806"/>
              </emma:interpretation>
              <emma:one-of disjunction-type="recognition" id="oneOf2">
                <emma:interpretation id="interp10" emma:lang="en-US" emma:confidence="0">
                  <emma:literal>Stilti</emma:literal>
                </emma:interpretation>
                <emma:interpretation id="interp11" emma:lang="en-US" emma:confidence="0">
                  <emma:literal>Stilt;</emma:literal>
                </emma:interpretation>
                <emma:interpretation id="interp12" emma:lang="en-US" emma:confidence="0">
                  <emma:literal>Stilt:</emma:literal>
                </emma:interpretation>
                <emma:interpretation id="interp13" emma:lang="en-US" emma:confidence="0">
                  <emma:literal>Stilt!</emma:literal>
                </emma:interpretation>
                <emma:interpretation id="interp14" emma:lang="en-US" emma:confidence="0">
                  <emma:literal>Gilt;</emma:literal>
                </emma:interpretation>
              </emma:one-of>
            </emma:emma>
          </inkml:annotationXML>
          <inkml:trace contextRef="#ctx0" brushRef="#br0" timeOffset="-19356.1071">59-1 76,'-2'18'24,"2"-18"2,-5 32-2,3-5-9,-6 11-3,3 12-4,-4 0-3,3 4-2,-1 3-1,2-7-1,1-3-1,4-6 0,0-14-4,0-27-5,0 0-14,18 14-3,-18-14-1,18-26 0,-14 6 1</inkml:trace>
          <inkml:trace contextRef="#ctx0" brushRef="#br0" timeOffset="-21307.2187">-804-127 32,'0'0'17,"0"0"3,0 0 1,0 0-2,0 0-1,0 0-2,0 0-3,0 0-3,0 0-1,0 0-2,-24-5-1,4 7-2,-2 5-1,-5-2-1,-6 4 1,1 2-1,-3 2-1,-1-4 1,1 1-1,1-3 0,3 2 0,4-1 0,5-3 0,4-1-2,18-4 2,-22 7-2,22-7 1,0 0 0,0 0 0,23 14-1,-3-7 1,4 2 0,1 0 0,3-3 0,-1 4 0,-2-1 0,1 2 0,-3 0 0,-4-4 0,-3 4 0,-16-11 1,24 27-1,-24-27 0,1 34 1,-6-15 0,-6 8-1,-7 2 1,-8 5 0,-4 0 0,-5-3 0,-1 3 0,-1-6 0,5-1 0,1-9 0,7 0 0,4-7 0,20-11 0,-22 14-1,22-14 1,0 0-1,-1 16 0,1-16 0,16 15 0,0-8-1,8 0 1,7-2 0,7-3 0,4 0 0,5-4 0,-2 2 0,1-2 0,-6 2 0,-4 2 0,-5-2-1,-9 2-2,0 5-7,-22-7-19,23 4-1,-23-4 1,0 0-2</inkml:trace>
          <inkml:trace contextRef="#ctx0" brushRef="#br0" timeOffset="-20476.1711">-243-118 49,'0'0'20,"0"0"2,0 0-1,0 0-1,0 0-11,-18 0-1,18 0-1,-22 0-1,4 0-1,0 2-1,-6-2 0,-1 4 0,-6-3-1,0 5 0,0-3-1,-2 3 0,6-4 0,2 3 0,7-1-1,18-4 0,-26 5 0,26-5 0,0 0 0,-13 20 0,13-20-1,0 30 1,-1-10-1,1 9 1,-2 6 0,0 7-1,2 4 0,0 3 1,0-1 0,2 1 0,0-5-1,3-2 1,-1-8-1,3-13 1,0-3-1,-7-18-1,15 18-1,-15-18-3,18 2-4,-18-2-8,0 0-11,14-18 1,-14 18-1,10-22 2</inkml:trace>
          <inkml:trace contextRef="#ctx0" brushRef="#br0" timeOffset="-20235.1574">-597 210 78,'7'20'24,"-7"-20"-1,16 7 0,3-5-15,-1-4-2,7 1-6,-1-1-6,3 2-15,-1-9-2,4 11 0,-8-10-1,6 19 2</inkml:trace>
          <inkml:trace contextRef="#ctx0" brushRef="#br0" timeOffset="-19956.1414">-237 325 87,'-17'18'26,"17"-2"1,-7 0-1,2 4-14,5 7-3,-2-2-3,2 0-3,0-3-2,3-1-2,3-5-1,-6-16-6,0 0-11,22 6-7,-22-6-1,5-22 1,-5 6-1</inkml:trace>
          <inkml:trace contextRef="#ctx0" brushRef="#br0" timeOffset="-19738.1289">-206 135 74,'0'0'18,"-17"-7"0,17 7-5,0 0-27,0 0-4,0 0 0,17 0 0,-1 5-1</inkml:trace>
          <inkml:trace contextRef="#ctx0" brushRef="#br0" timeOffset="-18831.0771">132 284 80,'0'0'24,"3"-20"1,-3 20 1,29 0-16,-29 0-2,35-9-5,-12 7-9,1 2-16,-4-3-2,5 12-1,-6-11-1</inkml:trace>
          <inkml:trace contextRef="#ctx0" brushRef="#br0" timeOffset="-19039.0889">251-100 73,'0'0'25,"0"0"0,0 0 0,6 29-10,-8-13-3,6 16-2,-4-1-3,7 10-2,-7 7-1,2 10-1,-2-3 0,2 3-2,-2 1 1,-2-5-1,2-8-1,-2-3 0,4-14-3,-4-11-3,6 0-11,-4-18-10,0 0-2,0 0 1,-9-27-1</inkml:trace>
          <inkml:trace contextRef="#ctx0" brushRef="#br0" timeOffset="-18575.0624">420 336 78,'-7'20'26,"5"-1"0,-3-1 0,-1 4-12,5 5-3,1-4-4,1 4-3,3-4-3,-2-5-6,-2-18-14,14 18-8,-14-18 1,15-18-1,-13-2 0</inkml:trace>
          <inkml:trace contextRef="#ctx0" brushRef="#br0" timeOffset="-18371.0508">464 89 97,'-9'-20'27,"9"20"-2,0 0-2,-11-16-24,11 16-13,0 0-10,0 0 0,0 0-2,0 0 0</inkml:trace>
        </inkml:traceGroup>
      </inkml:traceGroup>
    </inkml:traceGroup>
    <inkml:traceGroup>
      <inkml:annotationXML>
        <emma:emma xmlns:emma="http://www.w3.org/2003/04/emma" version="1.0">
          <emma:interpretation id="{D4EB49B1-2195-4B30-8DCD-F8D34F3E6060}" emma:medium="tactile" emma:mode="ink">
            <msink:context xmlns:msink="http://schemas.microsoft.com/ink/2010/main" type="paragraph" rotatedBoundingBox="12336,13329 14445,12174 14855,12923 12746,140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A04B67D-FA2B-4E8D-B4B5-AEC4F9E26A86}" emma:medium="tactile" emma:mode="ink">
              <msink:context xmlns:msink="http://schemas.microsoft.com/ink/2010/main" type="line" rotatedBoundingBox="12336,13329 14445,12174 14855,12923 12746,14078"/>
            </emma:interpretation>
          </emma:emma>
        </inkml:annotationXML>
        <inkml:traceGroup>
          <inkml:annotationXML>
            <emma:emma xmlns:emma="http://www.w3.org/2003/04/emma" version="1.0">
              <emma:interpretation id="{A4983EBE-B466-433B-AF90-AFDE10B26BBA}" emma:medium="tactile" emma:mode="ink">
                <msink:context xmlns:msink="http://schemas.microsoft.com/ink/2010/main" type="inkWord" rotatedBoundingBox="12336,13329 14445,12174 14855,12923 12746,14078"/>
              </emma:interpretation>
              <emma:one-of disjunction-type="recognition" id="oneOf3">
                <emma:interpretation id="interp15" emma:lang="en-US" emma:confidence="1">
                  <emma:literal>int</emma:literal>
                </emma:interpretation>
                <emma:interpretation id="interp16" emma:lang="en-US" emma:confidence="1">
                  <emma:literal>in ^</emma:literal>
                </emma:interpretation>
                <emma:interpretation id="interp17" emma:lang="en-US" emma:confidence="0">
                  <emma:literal>inn ^</emma:literal>
                </emma:interpretation>
                <emma:interpretation id="interp18" emma:lang="en-US" emma:confidence="0">
                  <emma:literal>ion ^</emma:literal>
                </emma:interpretation>
                <emma:interpretation id="interp19" emma:lang="en-US" emma:confidence="0">
                  <emma:literal>in. ^</emma:literal>
                </emma:interpretation>
              </emma:one-of>
            </emma:emma>
          </inkml:annotationXML>
          <inkml:trace contextRef="#ctx0" brushRef="#br0" timeOffset="-16131.9227">-599 1201 33,'0'0'14,"0"0"2,0 0 0,0 0-1,0 0-1,0 0-1,-11 20 0,11-20-2,0 36-1,-2-11-1,4 8-1,-2 1-3,2 1-1,-2 1-1,5 0-2,-1-7-3,1-13-5,-5-16-11,19 13-7,-19-13 1,16-31 0,-16 0-1</inkml:trace>
          <inkml:trace contextRef="#ctx0" brushRef="#br0" timeOffset="-15526.888">-392 1326 66,'-2'20'21,"2"-20"1,-1 20 0,1-20-11,-4 25-2,4-9-1,-2 4-3,4 4-1,-2-6-2,0-18 0,5 25 0,-5-25 0,0 0 0,22-5-1,-9-17 1,0-2 0,3-6-1,2 1 0,0-4-1,0 4 1,-1 9-1,-17 20 0,25-21 0,-25 21 0,20 7 0,-12 9 1,1 4-1,0 7 0,-2 8 0,4 4-2,3 3-7,1-2-16,1-9 0,12-3-1,-5-19-1</inkml:trace>
          <inkml:trace contextRef="#ctx0" brushRef="#br0" timeOffset="-15926.911">-628 971 80,'-9'-34'21,"9"34"-2,-2-25 0,2 25-20,0 0-9,0 0-9,27 9 0,-27-9-1,31 30 0</inkml:trace>
          <inkml:trace contextRef="#ctx0" brushRef="#br0" timeOffset="-14695.8405">613 394 24,'0'0'13,"0"0"2,0 0 2,0 0-2,0 0-1,0 0 0,0 0-2,0 0-2,0 0-1,24-7-1,-6 3-1,5 4 0,8-1 0,8 2-1,4-2-2,6 2 0,0-2-1,2 4-1,5 1-1,-3 1 1,0-1-1,0-2 0,-4 0-1,-2-2 1,-5-2-1,-2 0 1,-11-4 0,-7 3-1,-4 1 1,-18 2 0,18-5 0,-18 5-1,0 0-1,0 0-5,0 0-20,0 0 0,-15-24-1,15 24 0</inkml:trace>
          <inkml:trace contextRef="#ctx0" brushRef="#br0" timeOffset="-14207.8127">1224 181 55,'0'0'20,"0"0"2,0 0 0,-15 16-7,15-16-3,0 0-2,20 16-1,-2-7-3,0 1-1,10 8-1,-3-6-1,4 8 0,-2-2 0,1 4-1,-1-4 0,0 4 0,-3-4-1,-1 0 0,-4-4 0,-1 1-1,-18-15 1,25 20-1,-25-20 1,0 0 0,15 18-1,-15-18 1,0 0-1,0 0 1,-18 22 0,18-22 0,-22 19 0,5-4 0,-6-1 0,-1 3 0,-5-1 0,2-3-4,5 8-9,8-6-15,14-15 0,-22 23-1,22-23-1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7T15:07:50.7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A759F53-F984-4F03-A206-B1251857242A}" emma:medium="tactile" emma:mode="ink">
          <msink:context xmlns:msink="http://schemas.microsoft.com/ink/2010/main" type="writingRegion" rotatedBoundingBox="5981,6435 7319,8022 6477,8732 5139,7144"/>
        </emma:interpretation>
      </emma:emma>
    </inkml:annotationXML>
    <inkml:traceGroup>
      <inkml:annotationXML>
        <emma:emma xmlns:emma="http://www.w3.org/2003/04/emma" version="1.0">
          <emma:interpretation id="{6ED853C0-8E75-4204-8298-AD7BAB48436B}" emma:medium="tactile" emma:mode="ink">
            <msink:context xmlns:msink="http://schemas.microsoft.com/ink/2010/main" type="paragraph" rotatedBoundingBox="5981,6435 7319,8022 6477,8732 5139,71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3B44CF4-7B8E-4A80-9D71-429AF8B2F3DB}" emma:medium="tactile" emma:mode="ink">
              <msink:context xmlns:msink="http://schemas.microsoft.com/ink/2010/main" type="line" rotatedBoundingBox="5981,6435 7319,8022 6477,8732 5139,7144"/>
            </emma:interpretation>
          </emma:emma>
        </inkml:annotationXML>
        <inkml:traceGroup>
          <inkml:annotationXML>
            <emma:emma xmlns:emma="http://www.w3.org/2003/04/emma" version="1.0">
              <emma:interpretation id="{326C915C-8070-402E-B5B8-3354F3300473}" emma:medium="tactile" emma:mode="ink">
                <msink:context xmlns:msink="http://schemas.microsoft.com/ink/2010/main" type="inkWord" rotatedBoundingBox="5981,6435 7319,8022 6477,8732 5139,7144">
                  <msink:destinationLink direction="from" ref="{2EA42E75-E765-4176-AFB6-12EA34F94F35}"/>
                </msink:context>
              </emma:interpretation>
              <emma:one-of disjunction-type="recognition" id="oneOf0">
                <emma:interpretation id="interp0" emma:lang="en-US" emma:confidence="0">
                  <emma:literal>Fein</emma:literal>
                </emma:interpretation>
                <emma:interpretation id="interp1" emma:lang="en-US" emma:confidence="0">
                  <emma:literal>Ed, in</emma:literal>
                </emma:interpretation>
                <emma:interpretation id="interp2" emma:lang="en-US" emma:confidence="0">
                  <emma:literal>E, in</emma:literal>
                </emma:interpretation>
                <emma:interpretation id="interp3" emma:lang="en-US" emma:confidence="0">
                  <emma:literal>Eyin</emma:literal>
                </emma:interpretation>
                <emma:interpretation id="interp4" emma:lang="en-US" emma:confidence="0">
                  <emma:literal>Ex, in</emma:literal>
                </emma:interpretation>
              </emma:one-of>
            </emma:emma>
          </inkml:annotationXML>
          <inkml:trace contextRef="#ctx0" brushRef="#br0">605 0 43,'0'0'18,"0"0"1,0 0-4,0 0-4,0 0-2,0 0 0,0 0-2,0 0-1,0 0 1,0 0 0,-25 14 0,25-14-1,-26 10-1,10-5 0,-8-1-2,1-1 0,-6 1-1,-2-1 0,0 1-1,0 1 0,-2-3 1,4 2-1,-2-1 0,6 1 0,0 2 0,1-3 0,0 1 0,2-1-1,1 3 0,-1-3 1,4 1-1,0 0 1,-1-4 0,19 0-1,-27 0 1,27 0-1,-16-2 1,16 2-1,0 0 0,0 0-1,0 0 1,0 0 0,0 0 0,0 0 0,-13 16 0,13-16 0,0 24-1,0-8 2,0 2-1,2 7 0,3 2 0,-1 10 0,1 4 0,-1 12 0,1 10 0,1 9 0,-2 6 1,1 5-1,-1-3 0,-1-4 0,1-6 0,1-8 0,-1-13 0,5-9 1,-7-13-2,5-4 1,-7-23 0,11 22-2,-11-22-2,0 0-6,18-27-16,-18 27-1,11-33-1,-5 15 1</inkml:trace>
          <inkml:trace contextRef="#ctx0" brushRef="#br0" timeOffset="493.0278">57 666 43,'0'0'21,"0"0"0,-19 5 0,19-5-6,0 0-2,0 0-1,0 0-3,17 2-2,-1-2-1,0-6-2,10 3 1,1-4-1,9-1-2,4-1-2,2-3-5,7-1-10,0 6-11,-5-11 0,-4 12-1,-13-8 0</inkml:trace>
          <inkml:trace contextRef="#ctx0" brushRef="#br0" timeOffset="1204.0688">271 984 56,'0'0'21,"0"0"1,-18-5 1,18 5-11,0 0-3,0 0-1,20 18-3,-20-18 0,31 7-1,-10-9-1,7 0 0,3-5 1,5-2-1,0-2-1,-1 2 0,1-4-1,-5 4-2,-4 2 0,-5 2-4,-2 1-3,-20 4-7,0 0-11,16 16 0,-16-16 1,-9 24-1</inkml:trace>
          <inkml:trace contextRef="#ctx0" brushRef="#br0" timeOffset="1540.0878">522 1029 25,'-22'6'17,"22"-6"2,0 0 0,-13 18-2,13-18-3,-3 18-2,3-18-3,3 27-2,4-7-1,-3 3-1,3 6-1,-1-2 0,1 4 0,-5-2 0,0 2-1,-2-9 1,-6 3-2,-1-9 2,7-16-1,-29 26-1,11-19 0,-8-7 0,1-2-1,-2-2 0,-2-5-3,10-2-21,3 8-4,0-13-1,16 16 0,-11-28 0</inkml:trace>
          <inkml:trace contextRef="#ctx0" brushRef="#br0" timeOffset="21490.2291">985 812 100,'-4'-22'29,"-6"-1"0,10 23-1,-28-24-24,28 24-8,0 0-22,0 0-1,8 28-1,-8-28-1</inkml:trace>
          <inkml:trace contextRef="#ctx0" brushRef="#br0" timeOffset="20925.1968">705 1416 24,'0'0'18,"0"0"3,0 0 0,0 0-3,18 4-1,-18-4-2,15 22-3,-15-22-2,9 36-2,-11-14-1,2 6-2,-5 0-1,-3-3-2,-2-2-3,-5-4-6,15-19-18,-22 14-1,6-27-1,16 13 0</inkml:trace>
          <inkml:trace contextRef="#ctx0" brushRef="#br0" timeOffset="21329.22">983 1228 53,'0'0'23,"0"0"0,0 0 2,0 0-12,-9 27-3,9-5-2,0-4-3,0 9-1,0-5-1,2 7-2,0-9 0,-2-20-3,5 25-5,-5-25-14,0 0-4,0 0 1,8-23-2,-3 5 1</inkml:trace>
          <inkml:trace contextRef="#ctx0" brushRef="#br0" timeOffset="21968.2564">1196 1257 38,'-4'18'19,"8"-1"2,-4-17 0,0 23-8,0-23-3,9 27 0,2-7-3,-11-20 0,14 31-2,-14-31-1,11 25 0,-11-25 0,6 20-1,-6-20 0,0 0 0,0 0-1,0 0 0,12-34 0,-4 5-1,-1 0 1,8-6 0,1-1-1,0 2 0,1 7 1,1 5 0,-18 22 0,31-7-1,-31 7 0,29 38 0,-17 0 0,1 5 0,2 4 0,-3 6-3,3-3-13,1-4-13,-7-23 0,11-10-1,-9-31-1</inkml:trace>
        </inkml:traceGroup>
      </inkml:traceGroup>
    </inkml:traceGroup>
  </inkml:traceGroup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2:35:27.3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403B950-2F3E-48E3-817A-8520A7CECFBB}" emma:medium="tactile" emma:mode="ink">
          <msink:context xmlns:msink="http://schemas.microsoft.com/ink/2010/main" type="writingRegion" rotatedBoundingBox="19491,10976 23419,11057 23360,13877 19433,13796"/>
        </emma:interpretation>
      </emma:emma>
    </inkml:annotationXML>
    <inkml:traceGroup>
      <inkml:annotationXML>
        <emma:emma xmlns:emma="http://www.w3.org/2003/04/emma" version="1.0">
          <emma:interpretation id="{3608A65B-7406-4D47-A6E5-2614265691E7}" emma:medium="tactile" emma:mode="ink">
            <msink:context xmlns:msink="http://schemas.microsoft.com/ink/2010/main" type="paragraph" rotatedBoundingBox="21383,11114 23034,11047 23066,11834 21415,1190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D7CA557-19EE-4CB9-87ED-BBEA734C6E36}" emma:medium="tactile" emma:mode="ink">
              <msink:context xmlns:msink="http://schemas.microsoft.com/ink/2010/main" type="line" rotatedBoundingBox="21383,11114 23034,11047 23066,11834 21415,11901"/>
            </emma:interpretation>
          </emma:emma>
        </inkml:annotationXML>
        <inkml:traceGroup>
          <inkml:annotationXML>
            <emma:emma xmlns:emma="http://www.w3.org/2003/04/emma" version="1.0">
              <emma:interpretation id="{55238049-8F68-449A-9F7E-A9E6FB789DD8}" emma:medium="tactile" emma:mode="ink">
                <msink:context xmlns:msink="http://schemas.microsoft.com/ink/2010/main" type="inkWord" rotatedBoundingBox="21383,11114 23034,11047 23066,11834 21415,11901"/>
              </emma:interpretation>
              <emma:one-of disjunction-type="recognition" id="oneOf0">
                <emma:interpretation id="interp0" emma:lang="en-US" emma:confidence="0">
                  <emma:literal>Texit</emma:literal>
                </emma:interpretation>
                <emma:interpretation id="interp1" emma:lang="en-US" emma:confidence="1">
                  <emma:literal>Tex it</emma:literal>
                </emma:interpretation>
                <emma:interpretation id="interp2" emma:lang="en-US" emma:confidence="0">
                  <emma:literal>Text</emma:literal>
                </emma:interpretation>
                <emma:interpretation id="interp3" emma:lang="en-US" emma:confidence="0">
                  <emma:literal>Texif</emma:literal>
                </emma:interpretation>
                <emma:interpretation id="interp4" emma:lang="en-US" emma:confidence="0">
                  <emma:literal>text</emma:literal>
                </emma:interpretation>
              </emma:one-of>
            </emma:emma>
          </inkml:annotationXML>
          <inkml:trace contextRef="#ctx0" brushRef="#br0">1935-1279 51,'0'0'21,"0"0"0,31-1 1,-13-3-12,6 0-1,7 1 0,0-1-3,5 2-1,-2-1-1,3 1-1,-6 0-1,-2 4 0,0 2-1,-7-4-4,1 1-6,-1 7-13,-6-16-3,1 14 1,-17-6-1</inkml:trace>
          <inkml:trace contextRef="#ctx0" brushRef="#br0" timeOffset="241.0137">2237-1264 58,'-17'29'24,"1"-9"0,12 14 1,-3 6-12,2 2-1,3 5-3,-2 0-3,6-2-3,-2-2-1,4-10-4,1-6-9,2-5-14,-7-22-1,0 0 1,15-24-1</inkml:trace>
          <inkml:trace contextRef="#ctx0" brushRef="#br0" timeOffset="1508.0862">2408-899 42,'0'0'22,"-24"8"1,24-8 0,0 0-6,0 0-5,0 0-2,2 16-3,-2-16-3,16 5 0,0-1-1,-16-4 0,30 0-2,-30 0 1,32-11-1,-14 0 1,1 2-1,-19 9 0,23-18 1,-23 18-1,17-24 1,-17 24-1,3-25 0,-3 25 1,-20-14-1,20 14-1,-23-8 1,3 12-1,1 3 1,5 6-1,-6 0 0,5 7 0,6-1 1,2 3-1,3 0 0,8-6 0,-2 6 0,7-4 0,7-2-1,1 0 1,1-5 0,5-3 0,-1-1-1,4-2-3,-3-10-6,5-6-16,-1 7-1,-9-10-1,4 5 0</inkml:trace>
          <inkml:trace contextRef="#ctx0" brushRef="#br0" timeOffset="2463.1408">2960-984 56,'0'0'24,"-20"15"0,13 3 0,7-18-12,-31 29-2,14-11-2,-4-2-3,6 4-1,-7-5-2,10 3 0,12-18-2,-24 27-3,24-27-10,7 18-12,-7-18-1,0 0 0,22-6 0</inkml:trace>
          <inkml:trace contextRef="#ctx0" brushRef="#br0" timeOffset="2200.1259">2800-957 32,'0'0'20,"0"0"1,0 0-1,6 22-2,-6-22-3,9 22-2,3-8-2,-4 3-2,6 6-1,1-7-3,-1 11-1,3-10-1,-3 6-2,1-12-1,-15-11-2,21 16-6,-21-16-10,0 0-8,8-18-1,-14-2 0,6 20 0</inkml:trace>
          <inkml:trace contextRef="#ctx0" brushRef="#br0" timeOffset="2732.1563">3189-993 60,'0'0'26,"0"0"1,9 26 0,-11-7-13,-9 3-2,8 7-3,-3-7-3,1 3-3,1-1-2,-1-4-3,5-20-8,1 28-14,-1-28-4,0 0 1,0 0-1</inkml:trace>
          <inkml:trace contextRef="#ctx0" brushRef="#br0" timeOffset="2911.1665">3293-1300 47,'-4'-33'16,"4"33"-9,0-22-6,-9 8-16,9 14-1,7-18-1</inkml:trace>
          <inkml:trace contextRef="#ctx0" brushRef="#br0" timeOffset="3212.1837">3531-1561 68,'0'0'26,"-6"42"0,-3-13-2,0 2-13,9 12-2,-4 6-2,4 5-2,4 8-2,-8 1-1,1 0 0,-5 2-1,3-3 0,-4-8 0,-4-12-2,4-6-4,9-2-7,0-5-15,0-29-1,0 24 0,0-24 1</inkml:trace>
          <inkml:trace contextRef="#ctx0" brushRef="#br0" timeOffset="3441.1968">3367-1136 69,'25'4'26,"-25"-4"1,44 0-1,-9 2-17,-5 1-7,5 6-19,-11-14-7,12 10-2,-36-5-1</inkml:trace>
        </inkml:traceGroup>
      </inkml:traceGroup>
    </inkml:traceGroup>
    <inkml:traceGroup>
      <inkml:annotationXML>
        <emma:emma xmlns:emma="http://www.w3.org/2003/04/emma" version="1.0">
          <emma:interpretation id="{AB73D96E-5CE5-443D-ABA6-4C97247B297E}" emma:medium="tactile" emma:mode="ink">
            <msink:context xmlns:msink="http://schemas.microsoft.com/ink/2010/main" type="paragraph" rotatedBoundingBox="19467,12154 23394,12236 23375,13169 19447,130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46B802-A61B-42EA-A35C-842137007111}" emma:medium="tactile" emma:mode="ink">
              <msink:context xmlns:msink="http://schemas.microsoft.com/ink/2010/main" type="inkBullet" rotatedBoundingBox="19460,12486 20472,12507 20465,12862 19453,12841"/>
            </emma:interpretation>
            <emma:one-of disjunction-type="recognition" id="oneOf1">
              <emma:interpretation id="interp5" emma:lang="en-US" emma:confidence="0">
                <emma:literal>1</emma:literal>
              </emma:interpretation>
              <emma:interpretation id="interp6" emma:lang="en-US" emma:confidence="0">
                <emma:literal>^</emma:literal>
              </emma:interpretation>
              <emma:interpretation id="interp7" emma:lang="en-US" emma:confidence="0">
                <emma:literal>2</emma:literal>
              </emma:interpretation>
              <emma:interpretation id="interp8" emma:lang="en-US" emma:confidence="0">
                <emma:literal>u</emma:literal>
              </emma:interpretation>
              <emma:interpretation id="interp9" emma:lang="en-US" emma:confidence="0">
                <emma:literal>r</emma:literal>
              </emma:interpretation>
            </emma:one-of>
          </emma:emma>
        </inkml:annotationXML>
        <inkml:trace contextRef="#ctx0" brushRef="#br0" timeOffset="-15087.8628">0 40 34,'24'4'18,"-24"-4"1,14 0 2,-14 0-1,25 2-7,-1-2 0,5 0-1,15 0-3,3-6-3,11 6 0,0-2-2,2 0 0,6 1-1,-4 1-1,-3 0 0,-6 0 0,-4 0-1,-12-2 0,-1 2-1,-9-2 0,-9-2-3,-18 4-2,15-7-13,-15 7-8,0 0 0,-2-20 0,2 20-1</inkml:trace>
        <inkml:trace contextRef="#ctx0" brushRef="#br0" timeOffset="-14675.8394">656-110 51,'0'0'20,"0"0"1,0 0 1,0 0-10,0 0 0,22 16-1,-6-3-2,-16-13-1,44 23-2,-23-14-1,16 8-1,-14-6 0,12-1-2,-4 3 0,-2-2 0,-4 0-2,-3 0 1,0-2-1,-22-9 1,22 20 0,-22-20 0,7 25 0,-7-25 1,-20 27-1,4-9 1,-8 4-1,-3 0 1,-4 1-1,2-7-1,3 4-2,3-11-10,5-7-16,18-2 0,0 0 0,25-23-1</inkml:trace>
      </inkml:traceGroup>
      <inkml:traceGroup>
        <inkml:annotationXML>
          <emma:emma xmlns:emma="http://www.w3.org/2003/04/emma" version="1.0">
            <emma:interpretation id="{A82A1EE9-E85C-483B-96CE-2713D0CAF841}" emma:medium="tactile" emma:mode="ink">
              <msink:context xmlns:msink="http://schemas.microsoft.com/ink/2010/main" type="line" rotatedBoundingBox="21012,12186 23394,12236 23375,13169 20992,13120"/>
            </emma:interpretation>
          </emma:emma>
        </inkml:annotationXML>
        <inkml:traceGroup>
          <inkml:annotationXML>
            <emma:emma xmlns:emma="http://www.w3.org/2003/04/emma" version="1.0">
              <emma:interpretation id="{D01839A3-84C0-44DB-9376-C02DB2A78B48}" emma:medium="tactile" emma:mode="ink">
                <msink:context xmlns:msink="http://schemas.microsoft.com/ink/2010/main" type="inkWord" rotatedBoundingBox="21012,12186 23394,12236 23375,13169 20992,13120"/>
              </emma:interpretation>
              <emma:one-of disjunction-type="recognition" id="oneOf2">
                <emma:interpretation id="interp10" emma:lang="en-US" emma:confidence="0">
                  <emma:literal>Efilti</emma:literal>
                </emma:interpretation>
                <emma:interpretation id="interp11" emma:lang="en-US" emma:confidence="0">
                  <emma:literal>EFilti</emma:literal>
                </emma:interpretation>
                <emma:interpretation id="interp12" emma:lang="en-US" emma:confidence="0">
                  <emma:literal>{Fit;</emma:literal>
                </emma:interpretation>
                <emma:interpretation id="interp13" emma:lang="en-US" emma:confidence="0">
                  <emma:literal>{Fist;</emma:literal>
                </emma:interpretation>
                <emma:interpretation id="interp14" emma:lang="en-US" emma:confidence="0">
                  <emma:literal>{Filth;</emma:literal>
                </emma:interpretation>
              </emma:one-of>
            </emma:emma>
          </inkml:annotationXML>
          <inkml:trace contextRef="#ctx0" brushRef="#br0" timeOffset="-13651.7808">1979-412 36,'0'0'19,"22"-2"2,-22 2 0,0 0-3,0 0-3,0 0-3,-20 9-2,0-7-2,-6 3-3,-8 3 0,-3-3-1,-5 0 0,-5 6 0,2-2-1,1 2-1,2 2 1,8 0-1,5-1 0,9 1-1,20-13 0,-9 27-1,9-27 1,27 23-1,-3-12 0,6 4 0,5 5 1,3-2-1,2 5 0,-4-3 0,-1 0 1,-10 4-1,-3-1 0,-7 2 1,-8-6-1,-7-1 1,-14 0 0,-5 2 1,-8 0-1,-4-2 0,-5 1 0,0 3 1,-4-2-1,5 4 0,2-1-1,8-1 1,7-6 0,5 4-1,6 0 1,7-4-1,5 2 1,-5-18 0,29 26-1,-3-12 1,6-3-1,8-2 1,4 0-1,3-4 1,2-1-1,-1 0 1,-1-1-3,-7-3-3,2-2-24,-8 6-1,-5-9-1,4 1 0</inkml:trace>
          <inkml:trace contextRef="#ctx0" brushRef="#br0" timeOffset="-11798.6748">2469 116 63,'0'0'24,"15"-18"1,7 16 1,3 0-15,4-7-1,8 7-2,1-1-3,-2 1-7,6 4-8,-2 3-14,-11-5-2,5 13 0,-12-13 0</inkml:trace>
          <inkml:trace contextRef="#ctx0" brushRef="#br0" timeOffset="-12031.688">2989-356 20,'0'0'14,"0"0"0,0 0-1,0 0-1,0 0-2,0 0 0,0 0-1,0 0 0,0 0 0,-16 2-1,16-2-1,-24 3 0,2-3-2,0 2 0,-8-2-1,-1 4 0,-6-6-1,3 0 0,-3-1-1,5 1 0,3-2-1,1 1 0,5-1 0,5 0 0,18 4 0,-28-3-1,28 3 1,-18 0-1,18 0 2,0 0-1,-18 1 0,18-1 0,0 0 0,0 0 0,0 0 0,0 0 0,0 0-1,0 0 1,0 0-1,0 0 0,0 0 1,-15 20-1,15-20 0,0 0 0,-3 18 0,3-18 1,0 17-1,0-17 1,-2 38 1,4-8 0,-2 12 0,0 9-1,-4 7 1,2 9 0,-1 1 0,-1 3-1,4-10 0,-3-8 0,1-4-1,2-11 0,2-13 0,-2-5 0,0-20-1,5 22-2,-5-22-5,0 0-9,0 0-12,0 0 0,13-29 0,-13 29 0</inkml:trace>
          <inkml:trace contextRef="#ctx0" brushRef="#br0" timeOffset="-11414.6527">2922 275 45,'0'0'22,"0"0"0,0 17 2,0-17-8,-9 16-3,7 4-4,0 0-2,4 9-2,-4 1-2,4 1 0,-2 0-1,2-2-2,1-4-4,-1-9-6,-2-16-15,0 0 0,0 0 0,17-3-1</inkml:trace>
          <inkml:trace contextRef="#ctx0" brushRef="#br0" timeOffset="-11219.6417">2975 109 77,'1'-29'24,"-1"29"-1,2-18-2,-2 18-21,0 0-13,0 0-9,20-2-1,-20 2-1,18 0 0</inkml:trace>
          <inkml:trace contextRef="#ctx0" brushRef="#br0" timeOffset="-10859.6211">3369-289 47,'0'0'21,"0"29"1,0-29 1,-13 40-12,13-1-1,-4 10-1,-3 7-2,-4 8-2,4 6 0,0-1-1,-4 1-1,5-6-1,-1-12-1,2-7-1,3-12-1,6-9-6,-4-24-11,0 0-7,19-13 0,-13-18 0,8 0-1</inkml:trace>
          <inkml:trace contextRef="#ctx0" brushRef="#br0" timeOffset="-10355.5923">3363 64 72,'28'0'24,"-12"-8"0,19 5-5,-5 3-14,7-2-16,6 9-9,-12-12-2,9 14-2,-14-13 0</inkml:trace>
          <inkml:trace contextRef="#ctx0" brushRef="#br0" timeOffset="-10551.6035">3630-338 53,'0'0'23,"0"0"0,0 0 1,0 0-15,-3 20 0,-3 7-2,5 6 0,1 5-2,-4 12-1,0 5 0,-3 11 0,-4 1-1,0 2 0,4-7-1,-8-3 0,8-4 0,-2-12-1,9-12-2,-5-15-4,5-16-11,20 9-11,-19-25 0,9 0 0,-14-17 0</inkml:trace>
          <inkml:trace contextRef="#ctx0" brushRef="#br0" timeOffset="-10091.5771">3799 109 56,'-5'31'22,"5"-31"1,0 30-2,0-8-11,-2 5-2,4 4-1,2 0-3,-4-2-1,0 3-2,0-8-5,0-24-17,11 29-3,-11-29 0,0 0 0</inkml:trace>
          <inkml:trace contextRef="#ctx0" brushRef="#br0" timeOffset="-9896.5659">3932-103 82,'-7'-29'23,"7"29"-2,-6-18-14,6 18-29,0 0 0,0 0-3,0 0 2</inkml:trace>
        </inkml:traceGroup>
      </inkml:traceGroup>
    </inkml:traceGroup>
    <inkml:traceGroup>
      <inkml:annotationXML>
        <emma:emma xmlns:emma="http://www.w3.org/2003/04/emma" version="1.0">
          <emma:interpretation id="{22ACB49A-5B3D-401F-99DF-72761621DDF9}" emma:medium="tactile" emma:mode="ink">
            <msink:context xmlns:msink="http://schemas.microsoft.com/ink/2010/main" type="paragraph" rotatedBoundingBox="22038,13486 23016,13280 23132,13829 22154,1403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40F3E411-7C5B-4892-8226-A331814CD9DB}" emma:medium="tactile" emma:mode="ink">
              <msink:context xmlns:msink="http://schemas.microsoft.com/ink/2010/main" type="line" rotatedBoundingBox="22038,13486 23016,13280 23132,13829 22154,14035"/>
            </emma:interpretation>
          </emma:emma>
        </inkml:annotationXML>
        <inkml:traceGroup>
          <inkml:annotationXML>
            <emma:emma xmlns:emma="http://www.w3.org/2003/04/emma" version="1.0">
              <emma:interpretation id="{183F7292-13C9-4473-A75A-971F1B98FEE9}" emma:medium="tactile" emma:mode="ink">
                <msink:context xmlns:msink="http://schemas.microsoft.com/ink/2010/main" type="inkWord" rotatedBoundingBox="22038,13486 23016,13280 23132,13829 22154,14035"/>
              </emma:interpretation>
              <emma:one-of disjunction-type="recognition" id="oneOf3">
                <emma:interpretation id="interp15" emma:lang="en-US" emma:confidence="1">
                  <emma:literal>out</emma:literal>
                </emma:interpretation>
                <emma:interpretation id="interp16" emma:lang="en-US" emma:confidence="0">
                  <emma:literal>ort</emma:literal>
                </emma:interpretation>
                <emma:interpretation id="interp17" emma:lang="en-US" emma:confidence="0">
                  <emma:literal>Out</emma:literal>
                </emma:interpretation>
                <emma:interpretation id="interp18" emma:lang="en-US" emma:confidence="0">
                  <emma:literal>oot</emma:literal>
                </emma:interpretation>
                <emma:interpretation id="interp19" emma:lang="en-US" emma:confidence="0">
                  <emma:literal>ojt</emma:literal>
                </emma:interpretation>
              </emma:one-of>
            </emma:emma>
          </inkml:annotationXML>
          <inkml:trace contextRef="#ctx0" brushRef="#br0" timeOffset="-9123.5218">2760 968 47,'0'0'23,"0"0"1,-24 4 0,24-4-7,0 0-3,-21 0-3,21 0-3,-20 5-2,20-5-1,-24 20-2,15 0 0,0 3-1,2 6 0,1 0 0,6 4-1,2-2 0,7-2-1,7-11 1,1-6 0,5-6-1,-1-10 0,1-7 1,-4-3-1,-1-6 0,-5-11 1,-8-3-1,-6 1 1,-5 2-1,-2-1 0,-6 7 1,1 1-1,-4 8 0,1 7 1,17 9-3,-25-6-4,25 6-9,0 0-13,0 0 0,9 17-1,-9-17 1</inkml:trace>
          <inkml:trace contextRef="#ctx0" brushRef="#br0" timeOffset="-8784.5024">2933 986 55,'0'0'23,"16"0"0,-16 0 1,0 0-11,6 22-4,-8-6 0,13 9-1,-6-1-3,10 3-1,-1-3-1,4 3-1,2-16 0,4 1 0,1-12 0,3-11-1,-7-1 0,5-12 0,-6-5 0,-2-1 0,-5-7-1,-4 1 1,-2 4 0,-5 4-1,0 1 0,-8 4-1,6 3-3,-3-2-6,6 2-15,-3 20-2,9-32-1,-9 32 0</inkml:trace>
          <inkml:trace contextRef="#ctx0" brushRef="#br0" timeOffset="-8290.474">3329 905 83,'0'0'27,"16"-9"1,6 10-1,7 3-17,4-2-7,5 2-18,-4-6-10,10 7-3,-13-10 1,3 8-2</inkml:trace>
          <inkml:trace contextRef="#ctx0" brushRef="#br0" timeOffset="-8515.4869">3418 700 65,'0'0'25,"0"0"2,0 0-1,9 27-12,-11-7-3,6 11-2,-6 5-2,6 8-2,-4 5-2,3 5-1,3 0 0,1 0-1,-2-5-1,3-2-1,3-5-4,-4-13-9,-7-29-14,9 23-1,-9-23 0,0 0 0</inkml:trace>
        </inkml:traceGroup>
      </inkml:traceGroup>
    </inkml:traceGroup>
  </inkml:traceGroup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2:35:43.0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0E88FDD-8512-4003-BAE7-41BC88B3A9FB}" emma:medium="tactile" emma:mode="ink">
          <msink:context xmlns:msink="http://schemas.microsoft.com/ink/2010/main" type="writingRegion" rotatedBoundingBox="16689,10651 17004,10651 17004,11319 16689,11319"/>
        </emma:interpretation>
      </emma:emma>
    </inkml:annotationXML>
    <inkml:traceGroup>
      <inkml:annotationXML>
        <emma:emma xmlns:emma="http://www.w3.org/2003/04/emma" version="1.0">
          <emma:interpretation id="{66726B00-D997-484D-84CB-5E4033926D44}" emma:medium="tactile" emma:mode="ink">
            <msink:context xmlns:msink="http://schemas.microsoft.com/ink/2010/main" type="paragraph" rotatedBoundingBox="16689,10651 17004,10651 17004,11319 16689,113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F9B3A3-704A-48E1-9538-47DE560DC79F}" emma:medium="tactile" emma:mode="ink">
              <msink:context xmlns:msink="http://schemas.microsoft.com/ink/2010/main" type="line" rotatedBoundingBox="16689,10651 17004,10651 17004,11319 16689,11319"/>
            </emma:interpretation>
          </emma:emma>
        </inkml:annotationXML>
        <inkml:traceGroup>
          <inkml:annotationXML>
            <emma:emma xmlns:emma="http://www.w3.org/2003/04/emma" version="1.0">
              <emma:interpretation id="{12D0CC2F-CB3F-4951-9EA9-89A5551B0322}" emma:medium="tactile" emma:mode="ink">
                <msink:context xmlns:msink="http://schemas.microsoft.com/ink/2010/main" type="inkWord" rotatedBoundingBox="16689,10651 17004,10651 17004,11319 16689,11319"/>
              </emma:interpretation>
              <emma:one-of disjunction-type="recognition" id="oneOf0">
                <emma:interpretation id="interp0" emma:lang="en-US" emma:confidence="0">
                  <emma:literal>b</emma:literal>
                </emma:interpretation>
                <emma:interpretation id="interp1" emma:lang="en-US" emma:confidence="0">
                  <emma:literal>h</emma:literal>
                </emma:interpretation>
                <emma:interpretation id="interp2" emma:lang="en-US" emma:confidence="0">
                  <emma:literal>U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u</emma:literal>
                </emma:interpretation>
              </emma:one-of>
            </emma:emma>
          </inkml:annotationXML>
          <inkml:trace contextRef="#ctx0" brushRef="#br0">93 11 41,'0'0'18,"0"0"1,-4-18 1,4 18-7,0 0-3,0 0 0,0 0-1,0 0-2,0 0 1,0 0-1,0 0 0,4 20-1,-2-2 0,-2-1-1,2 6-1,-2 4-1,2 2 0,-1 0-1,5 4 0,-3-1-1,3 4 1,-1 2-2,-1-1 1,-2-1 0,0 0-1,-2-4 1,0 1 0,0-8-1,0-5 1,0-20-1,0 22 1,0-22 0,0 0-1,0 0 0,0 0 1,0 0-1,0 0 0,0 0 0,0 0 1,0 0-1,0 0 0,-15-5 1,15 5-1,0 0 1,0 0-1,0 0 1,0 0-1,0 0 0,0 0 1,0 0-1,-18-13 0,18 13 1,0 0-1,-20-16 0,20 16 0,-20-15 0,20 15 0,-18-23 0,18 23 0,-20-20 0,20 20-1,0 0 1,-17-20 0,17 20 0,0 0 0,0 0 0,0 0 0,0 23 0,0-23 0,15 33 1,-2-10-1,1 5 1,3-7 0,1 6-1,2-3 1,-4-4 0,4-4-1,-4-3 1,-16-13-1,28 9 0,-28-9 0,22-9 1,-22 9-1,14-20-1,-14 20 2,13-24-2,-13 24 1,11-23 0,-11 23 0,11-27 0,-11 27 1,9-29-1,-4 5 0,2-1-1,1 0-1,1 1-3,-6 6-23,3-4-2,-6 22-1,0 0 0,20-3 0</inkml:trace>
        </inkml:traceGroup>
      </inkml:traceGroup>
    </inkml:traceGroup>
  </inkml:traceGroup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2:36:00.79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19D86BC-1DD4-4C60-895B-010CCF7CE99C}" emma:medium="tactile" emma:mode="ink">
          <msink:context xmlns:msink="http://schemas.microsoft.com/ink/2010/main" type="writingRegion" rotatedBoundingBox="13088,15346 21592,14995 21691,17403 13188,17754"/>
        </emma:interpretation>
      </emma:emma>
    </inkml:annotationXML>
    <inkml:traceGroup>
      <inkml:annotationXML>
        <emma:emma xmlns:emma="http://www.w3.org/2003/04/emma" version="1.0">
          <emma:interpretation id="{1D349C2E-A2C6-4F19-BCEF-BB730EB2C939}" emma:medium="tactile" emma:mode="ink">
            <msink:context xmlns:msink="http://schemas.microsoft.com/ink/2010/main" type="paragraph" rotatedBoundingBox="13209,15341 21592,14995 21633,16001 13251,163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8DA762-F284-4A0D-AB2C-653E4249D355}" emma:medium="tactile" emma:mode="ink">
              <msink:context xmlns:msink="http://schemas.microsoft.com/ink/2010/main" type="line" rotatedBoundingBox="13209,15341 21592,14995 21633,16001 13251,16348"/>
            </emma:interpretation>
          </emma:emma>
        </inkml:annotationXML>
        <inkml:traceGroup>
          <inkml:annotationXML>
            <emma:emma xmlns:emma="http://www.w3.org/2003/04/emma" version="1.0">
              <emma:interpretation id="{E9C938A3-8E62-4010-AA13-5D13D929E506}" emma:medium="tactile" emma:mode="ink">
                <msink:context xmlns:msink="http://schemas.microsoft.com/ink/2010/main" type="inkWord" rotatedBoundingBox="13218,15544 14165,15505 14199,16309 13251,16348"/>
              </emma:interpretation>
              <emma:one-of disjunction-type="recognition" id="oneOf0">
                <emma:interpretation id="interp0" emma:lang="en-US" emma:confidence="0">
                  <emma:literal>It</emma:literal>
                </emma:interpretation>
                <emma:interpretation id="interp1" emma:lang="en-US" emma:confidence="0">
                  <emma:literal>de</emma:literal>
                </emma:interpretation>
                <emma:interpretation id="interp2" emma:lang="en-US" emma:confidence="0">
                  <emma:literal>IT</emma:literal>
                </emma:interpretation>
                <emma:interpretation id="interp3" emma:lang="en-US" emma:confidence="0">
                  <emma:literal>dtp</emma:literal>
                </emma:interpretation>
                <emma:interpretation id="interp4" emma:lang="en-US" emma:confidence="0">
                  <emma:literal>dot</emma:literal>
                </emma:interpretation>
              </emma:one-of>
            </emma:emma>
          </inkml:annotationXML>
          <inkml:trace contextRef="#ctx0" brushRef="#br0">791 3352 62,'-14'5'22,"14"-5"2,0 0-1,-15 24-9,15-24-3,4 40-2,-2-15-2,7 11-3,-2 0-1,0 6 0,0-2-2,1-1 0,-1-4-1,0-8-1,0-5-6,-7-22-6,0 0-12,13 16 0,-13-16-1,0 0 0</inkml:trace>
          <inkml:trace contextRef="#ctx0" brushRef="#br0" timeOffset="-664.0378">233 3828 12,'0'0'13,"0"0"1,0 0 2,8-17-3,-8 17 1,0 0-1,0 0-1,0 0-1,0 0-2,0 0 0,0 0-2,0 0-1,-13-18 0,13 18-2,-22-2-1,22 2 0,-25 2 0,8 2-1,1 1 0,0 6-1,1 4 0,-3 4-1,3 1 1,4 4-1,4 1 0,0-1 0,7-1 0,7-1 0,2-4 0,11-2 0,-2-3 1,8-4-1,-1-7 0,2-11 1,-3-8-1,0-6 1,-4-13 0,2-11 0,-10-6 1,3-10-1,-6-6 1,0 0-1,-2-3 1,0 5-1,-7 2 1,2 7-2,-2 6 1,-3 10-1,1 10 1,-4 10-1,6 22 1,-1-16-1,1 16 0,-6 30 1,6 1-1,4 11 0,-4 8 1,2 6-1,-1 8 0,5-5 1,-3-2-1,1-5 0,0-7 0,3-3-1,0-11 1,1-4-1,-3-4 0,2-5-1,2 0-4,-9-18-10,0 0-11,0 0 1,17 8-2,-17-8 1</inkml:trace>
          <inkml:trace contextRef="#ctx0" brushRef="#br0" timeOffset="-273.0156">566 3330 59,'0'0'22,"0"0"1,0 0 1,0 0-11,18 9-2,0-9-2,0-3-2,10 1-1,1-4-3,3 4 0,7-3-1,0 1 0,-4-1-2,1 0 0,-3-1-2,-4-3-2,-5 7-3,-8-5-7,-16 7-10,20-5-2,-20 5 1,0 0 1</inkml:trace>
        </inkml:traceGroup>
        <inkml:traceGroup>
          <inkml:annotationXML>
            <emma:emma xmlns:emma="http://www.w3.org/2003/04/emma" version="1.0">
              <emma:interpretation id="{E137017E-3047-42FE-9901-464DC25A1E48}" emma:medium="tactile" emma:mode="ink">
                <msink:context xmlns:msink="http://schemas.microsoft.com/ink/2010/main" type="inkWord" rotatedBoundingBox="16408,15247 21586,14992 21636,15994 16457,16250">
                  <msink:destinationLink direction="with" ref="{5A479112-BF31-4C98-A887-DE39ED1F1D85}"/>
                </msink:context>
              </emma:interpretation>
              <emma:one-of disjunction-type="recognition" id="oneOf1">
                <emma:interpretation id="interp5" emma:lang="en-US" emma:confidence="0">
                  <emma:literal>Indio;</emma:literal>
                </emma:interpretation>
                <emma:interpretation id="interp6" emma:lang="en-US" emma:confidence="0">
                  <emma:literal>-ort-rx-IQ</emma:literal>
                </emma:interpretation>
                <emma:interpretation id="interp7" emma:lang="en-US" emma:confidence="0">
                  <emma:literal>1x.r=si-0;</emma:literal>
                </emma:interpretation>
                <emma:interpretation id="interp8" emma:lang="en-US" emma:confidence="0">
                  <emma:literal>Slit-rx-re☺</emma:literal>
                </emma:interpretation>
                <emma:interpretation id="interp9" emma:lang="en-US" emma:confidence="0">
                  <emma:literal>-st-rx-re☺</emma:literal>
                </emma:interpretation>
              </emma:one-of>
            </emma:emma>
          </inkml:annotationXML>
          <inkml:trace contextRef="#ctx0" brushRef="#br0" timeOffset="11436.6542">5292 3556 96,'0'0'29,"-18"15"0,18-15 0,-25 27-16,15 0-6,-2-4-3,-3 3-5,4 5-11,-3-6-16,-6-3-1,3-8-1,-4-7 0</inkml:trace>
          <inkml:trace contextRef="#ctx0" brushRef="#br0" timeOffset="11244.6432">5134 3585 86,'0'0'26,"15"25"-1,-15-25 1,16 31-19,4-11-1,-4 0-3,6-2-1,-2-3-3,0-5-2,0 1-8,-20-11-14,24 0 0,-24 0 0,11-18-1</inkml:trace>
          <inkml:trace contextRef="#ctx0" brushRef="#br0" timeOffset="14795.8462">5588 3433 51,'0'0'23,"0"0"1,0 0 1,0 0-6,0 0-5,0 0-2,0 0-4,0 0-3,0 0-1,0 0-1,0 0-1,-9 20 0,9-20-1,0 0 0,6 20 0,-6-20-1,0 0 1,0 0 0,0 0-1,14-7 1,-14 7-1,0 0 1,0 0-1,0 0 1,0 0-1,0 0 0,-14-13 1,14 13-1,0 0 0,0 0 0,0 0-1,0 0-2,0 0-2,0 0-10,0 0-12,0 0-1,0 0 1,0 0-1</inkml:trace>
          <inkml:trace contextRef="#ctx0" brushRef="#br0" timeOffset="15799.9037">5904 3448 46,'-18'-9'19,"18"9"0,0 0 0,0 0-5,0 0 0,0 0-3,0 0 0,0 20-3,0-20 1,9 28-1,2-8-2,-5 0 0,6 2-3,-4 0 0,-1-2-2,0-4 0,-7-16 0,15 14 0,-15-14-1,0 0 0,0 0 1,7-21-1,-12 4 0,3-6 0,-5-4 0,-1-8 0,5 1 0,-3-4 0,6 0 0,2 4 0,5 1 0,1 6 1,1 5-1,-9 22 0,29-25 1,-29 25-1,27-7 1,-27 7-1,24-4 0,-24 4 0,27 2 1,-27-2-1,25 3 0,-25-3-1,22-1 0,-22 1-3,16 0-10,-16 0-14,0 0 0,13-20-1,-13 20 0</inkml:trace>
          <inkml:trace contextRef="#ctx0" brushRef="#br0" timeOffset="8482.4851">3253 3419 56,'0'0'21,"0"0"2,0 0 1,-11-15-8,11 15-3,0 0-2,0 0-2,0 0-3,0 0 0,0 0-2,0 0 0,0 0-1,26 4 0,-26-4 0,27 0-1,-9 2 0,4-1-1,2 1 0,-1 0 0,1 2 0,5 1-1,-4-1 0,-1-2-2,2-1-4,-12-11-10,6 2-12,-2-6 0,-18 14 0,22-29-1</inkml:trace>
          <inkml:trace contextRef="#ctx0" brushRef="#br0" timeOffset="9446.5404">3838 3659 41,'0'0'19,"0"0"0,0 0 1,0 0-1,0 0-8,11-20 0,-2 1-2,6-1-1,-2-15 0,3 1-1,4-15 0,2 2 0,-6-11-1,6 9-1,-6-1 0,4 4-2,-7 8 0,2 8-1,-10 6 0,-5 24-1,13-25 0,-13 25-1,0 0 0,0 0 0,0 0 0,16 14 0,-16-14 1,7 31-1,-1-7 0,1 3 0,2 3 0,0 3 0,2 3 0,0 2 1,2-2-1,1 1 0,3-3 0,-3 0 0,1-3 0,-1-4 0,1-3 0,-2-1 0,-4-5 0,-9-18 0,16 26-1,-16-26 1,4 16 0,-4-16 0,0 0 0,-19 11 0,19-11 0,-23 7 0,6-5 0,-3 0 0,-1 3 1,-5-5-2,-1 0 1,-4-2 0,-3-1 1,3-1-1,0-1 0,2-1 0,3-1 0,4 1-1,4 1 1,18 5-1,-16-7 0,16 7-1,0 0-2,0 0-2,0 0-5,0 0-13,0 0-4,0 0 0,0 0 0,16 12 1</inkml:trace>
          <inkml:trace contextRef="#ctx0" brushRef="#br0" timeOffset="9903.5664">4393 3202 47,'0'0'22,"7"-20"2,-7 20 0,0 0-4,-7 21-4,7-21-4,-2 31-2,5 0-4,-1-2-1,6 13-1,-5 3-1,4 5-1,3 3 0,-3 1-1,-2-5 0,3-9 0,-3-8-1,-1-8-2,1-8-3,-5-16-7,0 0-12,15-23-3,-12-3-1,1-1 1,-2-11 0</inkml:trace>
          <inkml:trace contextRef="#ctx0" brushRef="#br0" timeOffset="10424.5962">4489 3500 77,'-16'-7'25,"16"7"1,0 0-1,0 0-9,0 0-10,25-20-4,2 16-7,1-3-11,1 0-8,9 7-2,-6-2 0,5 8 0</inkml:trace>
          <inkml:trace contextRef="#ctx0" brushRef="#br0" timeOffset="10210.5841">4629 3070 56,'0'0'23,"0"0"1,0 0 1,0 0-6,2 18-7,3 2-2,-7 3-3,8 11-2,-3 6-1,5 7-1,-5 2 0,3 5 0,-1 2-1,2 4 0,1-7 0,-1-1 0,0-8-2,1-10 0,1-9-2,-9-25-3,16 27-8,-16-27-11,0 0-4,7-21 0,-12 1 0,-1 2 1</inkml:trace>
          <inkml:trace contextRef="#ctx0" brushRef="#br0" timeOffset="10979.628">4896 3641 73,'0'0'26,"-9"16"-1,9-16 1,0 22-10,0-22-7,7 16-3,-7-16-2,0 0-2,17 20-1,-17-20-1,0 0 1,0 0 0,0 0-1,0 0 1,0 0 0,-4-25 1,4 25-1,-7-27 0,5 11 0,2-1 0,0 1-1,0 16 1,9-27-1,-9 27 0,13-25 0,-13 25 0,16-18 0,-16 18 0,16-13 0,-16 13-1,0 0 0,17 0-2,-17 0-3,0 0-8,18 16-13,-18-16 0,16 15 0,-16-15 0</inkml:trace>
          <inkml:trace contextRef="#ctx0" brushRef="#br0" timeOffset="17536.003">7069 3449 39,'0'0'19,"0"0"2,0 0 1,0 0-5,22-1-4,-6 1-2,1-4-1,6 2-2,-1-3-2,5 7-2,-5-6 0,2 4-1,-4-2-1,-2 2-1,-18 0 1,24 2-2,-24-2 0,0 0 0,16 5-2,-16-5-3,0 0-7,0 0-14,18-5 1,-18 5-1,15-14 0</inkml:trace>
          <inkml:trace contextRef="#ctx0" brushRef="#br0" timeOffset="18332.0486">8096 3106 48,'-16'-7'24,"16"7"0,-30-6 1,16 3-3,14 3-10,-38 9-2,38-9-2,-35 25-2,21-3-1,-4 1-1,1 13-1,6 0 0,0 6-1,4 1 0,11 6-1,3-3 0,8-5-1,6-3 1,7-5-2,6-8 1,4-3 0,6-8 0,0-7-1,5-7 1,-2-9-1,-2-7 0,-1-6 1,-8-7 0,-3-9 0,-6-3 0,-10-6 0,-7-2 1,-10-2 0,-7-1 0,-11 5-1,-7 2 1,-6 7 0,-9 5-1,-6 8 1,1 10-1,-2 10 0,3 7-1,6 3-4,9 13-9,1 0-14,12 4-1,9 1 0,5 1 0</inkml:trace>
          <inkml:trace contextRef="#ctx0" brushRef="#br0" timeOffset="18752.0725">8165 3448 76,'0'0'27,"0"0"-1,0 0 1,0 0-15,0 0-3,0 0-2,0 30-2,9-13-1,7 4-1,1 3 0,1 7-1,2-4-1,2 0 0,0 0-1,-6-7-4,6-2-16,-4-9-10,-18-9 1,22-5 0,-22-13-1</inkml:trace>
          <inkml:trace contextRef="#ctx0" brushRef="#br0" timeOffset="19356.1071">8016 2710 63,'-9'20'23,"9"-20"1,0 25-2,0-25-10,-2 25-2,2-25-2,2 18-2,-2-18 0,0 0-2,22 11 1,-22-11-2,0 0 1,16 6-1,-16-6 0,0 0-1,0 0 0,20-8 0,-20 8-1,0 0 0,0-14 1,0 14-2,0 0 1,-15-22-4,15 22-7,0 0-18,0 0-2,0 0 1,-10 16-2</inkml:trace>
        </inkml:traceGroup>
      </inkml:traceGroup>
    </inkml:traceGroup>
    <inkml:traceGroup>
      <inkml:annotationXML>
        <emma:emma xmlns:emma="http://www.w3.org/2003/04/emma" version="1.0">
          <emma:interpretation id="{E7D111C9-7263-47E1-9A71-FB4178674E93}" emma:medium="tactile" emma:mode="ink">
            <msink:context xmlns:msink="http://schemas.microsoft.com/ink/2010/main" type="paragraph" rotatedBoundingBox="13139,16411 20273,16579 20246,17744 13112,175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0986F2F-D29F-4719-AD59-30288A727D63}" emma:medium="tactile" emma:mode="ink">
              <msink:context xmlns:msink="http://schemas.microsoft.com/ink/2010/main" type="line" rotatedBoundingBox="13139,16411 20273,16579 20246,17744 13112,17577"/>
            </emma:interpretation>
          </emma:emma>
        </inkml:annotationXML>
        <inkml:traceGroup>
          <inkml:annotationXML>
            <emma:emma xmlns:emma="http://www.w3.org/2003/04/emma" version="1.0">
              <emma:interpretation id="{2628D206-08BF-4940-A08C-C0E8873A465C}" emma:medium="tactile" emma:mode="ink">
                <msink:context xmlns:msink="http://schemas.microsoft.com/ink/2010/main" type="inkWord" rotatedBoundingBox="12733,17030 13627,15889 14629,16675 13736,17815"/>
              </emma:interpretation>
              <emma:one-of disjunction-type="recognition" id="oneOf2">
                <emma:interpretation id="interp10" emma:lang="en-US" emma:confidence="0">
                  <emma:literal>TV</emma:literal>
                </emma:interpretation>
                <emma:interpretation id="interp11" emma:lang="en-US" emma:confidence="0">
                  <emma:literal>T</emma:literal>
                </emma:interpretation>
                <emma:interpretation id="interp12" emma:lang="en-US" emma:confidence="0">
                  <emma:literal>IT</emma:literal>
                </emma:interpretation>
                <emma:interpretation id="interp13" emma:lang="en-US" emma:confidence="0">
                  <emma:literal>ITV</emma:literal>
                </emma:interpretation>
                <emma:interpretation id="interp14" emma:lang="en-US" emma:confidence="0">
                  <emma:literal>Id</emma:literal>
                </emma:interpretation>
              </emma:one-of>
            </emma:emma>
          </inkml:annotationXML>
          <inkml:trace contextRef="#ctx0" brushRef="#br0" timeOffset="539.0308">-52 4215 66,'0'0'23,"0"0"0,24 14 2,-8-21-13,17 9-1,-2-6-1,19 8-3,3-6-1,13 4-1,4-6-1,12 8-1,4-4 0,6 1-2,1 1 1,1 2-1,-3-6-1,-3 4 1,-14-2-1,-7-2 0,-10 0 1,-12-1-1,-14-1 1,-6 2-1,-25 2 0,22-3 0,-22 3-1,0 0-2,0 0-5,-27-6-17,7 4-3,2 2 0,-11 0-1,1 8 0</inkml:trace>
          <inkml:trace contextRef="#ctx0" brushRef="#br0" timeOffset="1995.1141">675 4524 56,'0'0'21,"0"0"1,0 0 1,5 18-9,-5-18-3,0 0-1,8 18-3,-1 2-2,-5 2 0,10 12-1,-4 0-1,1 13 0,3 1 0,3 0-1,-4 3-1,3-4 1,1-4-1,-1-5 0,-1-5 0,2-6 0,-6-7 0,-2-2-1,-7-18 1,16 15 0,-16-15-1,0 0 1,20-24 0,-16 8-1,0-10 1,3-6 1,-7-8-1,7-11 0,-5-3-1,4-4 1,-6 2 0,1 2-1,5 5 1,-6 6-2,0 14-2,-7 2-10,7 27-15,0-18-1,0 18 0,16-9-1</inkml:trace>
          <inkml:trace contextRef="#ctx0" brushRef="#br0" timeOffset="1420.0812">446 4875 58,'-26'-2'21,"26"2"0,0 0 1,-21-11-11,21 11-2,0 0-1,-19-12-1,19 12-2,-16-2-1,16 2 1,-24 12-2,8-3 0,-2 10-2,2-1 1,-1 7-1,-3 6 0,2-2 0,4 7-1,1-4 1,4 6-1,3-1 1,6-1-1,6-4 0,3-3 0,5-3 0,5-8 1,2-9-1,3-13 0,0-12 0,1-10 0,-1-8 0,-3-9 1,-4-8 0,-3-3 0,-5-6 1,1 0-1,-3 4 1,-5 6 0,3 3-1,-5 7 1,2 5-1,-2 6 0,0 11 0,0 18-1,-2-19 1,2 19-1,0 0 0,0 0 0,0 0 0,-7 21 0,7-21 1,-6 36-1,6-10 0,4 1 0,-2 5 0,7 5 1,-4 2-1,10 3 0,-8 3 0,8-7 0,-8-2 0,4-7-1,0-5 1,-9-4-2,-2-20 1,7 20-1,-7-20-2,0 0 0,0 0-4,0 0-5,0 0-13,0 0-1,0 0 1,-6-29-1</inkml:trace>
        </inkml:traceGroup>
        <inkml:traceGroup>
          <inkml:annotationXML>
            <emma:emma xmlns:emma="http://www.w3.org/2003/04/emma" version="1.0">
              <emma:interpretation id="{036CF5BA-1D35-48EF-9EA4-008459FDB4E0}" emma:medium="tactile" emma:mode="ink">
                <msink:context xmlns:msink="http://schemas.microsoft.com/ink/2010/main" type="inkWord" rotatedBoundingBox="15154,16379 15260,16639 14960,16762 14854,16502"/>
              </emma:interpretation>
              <emma:one-of disjunction-type="recognition" id="oneOf3">
                <emma:interpretation id="interp15" emma:lang="en-US" emma:confidence="1">
                  <emma:literal>=</emma:literal>
                </emma:interpretation>
                <emma:interpretation id="interp16" emma:lang="en-US" emma:confidence="0">
                  <emma:literal>I</emma:literal>
                </emma:interpretation>
                <emma:interpretation id="interp17" emma:lang="en-US" emma:confidence="0">
                  <emma:literal>e</emma:literal>
                </emma:interpretation>
                <emma:interpretation id="interp18" emma:lang="en-US" emma:confidence="0">
                  <emma:literal>t</emma:literal>
                </emma:interpretation>
                <emma:interpretation id="interp19" emma:lang="en-US" emma:confidence="0">
                  <emma:literal>IF</emma:literal>
                </emma:interpretation>
              </emma:one-of>
            </emma:emma>
          </inkml:annotationXML>
          <inkml:trace contextRef="#ctx0" brushRef="#br0" timeOffset="3124.1786">1740 4385 58,'0'0'23,"0"0"0,0 0-1,0 0-5,0 0-3,25 7-3,-25-7-3,36-2-3,-17 2-2,6-2-2,2 4-3,-1-6-11,-3 1-13,3 3 1,-4-7-2,-2 3 0</inkml:trace>
          <inkml:trace contextRef="#ctx0" brushRef="#br0" timeOffset="2771.1585">1736 4186 71,'-24'7'24,"24"-7"1,0 0 0,-16-4-10,16 4-3,0 0-2,0 0-3,24 2-1,-3-4-2,-2 0 0,8 1-2,-2-5 1,3 3-2,-3-1 0,0 0-1,-1-1 0,-6 1-1,0 4-2,-18 0-3,28 0-11,-28 0-11,20-1 0,-20 1-1,0 0 1</inkml:trace>
        </inkml:traceGroup>
        <inkml:traceGroup>
          <inkml:annotationXML>
            <emma:emma xmlns:emma="http://www.w3.org/2003/04/emma" version="1.0">
              <emma:interpretation id="{85685304-909F-40FE-837F-3940BBDBBABE}" emma:medium="tactile" emma:mode="ink">
                <msink:context xmlns:msink="http://schemas.microsoft.com/ink/2010/main" type="inkWord" rotatedBoundingBox="17386,16665 20270,16732 20251,17541 17367,17473"/>
              </emma:interpretation>
              <emma:one-of disjunction-type="recognition" id="oneOf4">
                <emma:interpretation id="interp20" emma:lang="en-US" emma:confidence="0">
                  <emma:literal>EFilp;</emma:literal>
                </emma:interpretation>
                <emma:interpretation id="interp21" emma:lang="en-US" emma:confidence="0">
                  <emma:literal>EFiCp;</emma:literal>
                </emma:interpretation>
                <emma:interpretation id="interp22" emma:lang="en-US" emma:confidence="0">
                  <emma:literal>EFicp;</emma:literal>
                </emma:interpretation>
                <emma:interpretation id="interp23" emma:lang="en-US" emma:confidence="0">
                  <emma:literal>EF;Cp;</emma:literal>
                </emma:interpretation>
                <emma:interpretation id="interp24" emma:lang="en-US" emma:confidence="0">
                  <emma:literal>Eisai</emma:literal>
                </emma:interpretation>
              </emma:one-of>
            </emma:emma>
          </inkml:annotationXML>
          <inkml:trace contextRef="#ctx0" brushRef="#br0" timeOffset="23863.3649">4851 4517 41,'0'0'18,"0"0"3,0 0-1,0 0-3,0 0-3,0 0-2,0 0-2,0 0-2,-19-20-1,19 20-1,-34-2 0,7 9-2,-17-3 1,0 7-1,-12 0-1,-4 5 0,-7 2 0,1 2 0,1-4 0,14 2-1,6-5 0,8-2-1,14-4 0,23-7-1,-22 13 1,22-13-1,22 7 0,1-2 0,12 4 0,3 0 0,6 2 0,7 4 0,3-4 0,4 5 0,-1-4 0,-7 5 0,-4-6 0,-8-1 0,-9 1 0,-11 0 0,-18-11 1,8 20-1,-8-20 1,-31 24-1,3-14 1,-6 3-1,-2 5 1,-6-2-1,-2 4 0,2 2 1,2 0 0,0 3-1,6 2 0,7 2 1,5-5-1,9 1 1,9-5-1,10-4 0,10-3 0,13-2 1,9-6-1,13-3 0,7 2 0,8-6 0,1 4 0,0-4 0,-1 4 0,-8-2 0,-11 0 0,-3 0 0,-15 0 0,-6 0-1,-23 0-1,24-6-3,-24 6-7,0 0-18,18-7 0,-18 7-1,11-20 0</inkml:trace>
          <inkml:trace contextRef="#ctx0" brushRef="#br0" timeOffset="25687.4693">5343 4831 73,'0'0'26,"0"0"0,0 0-1,0 0-7,0 0-9,24-10-3,-6 6-2,11 0-2,4-1-1,3-1-2,6 3-4,-2-8-8,5 0-12,1 6-2,-5-4 1,-1 9-1</inkml:trace>
          <inkml:trace contextRef="#ctx0" brushRef="#br0" timeOffset="25475.4572">5852 4403 51,'0'0'21,"0"0"2,-6 20 1,6-20-8,-18 5-2,18-5-2,-31 15-3,13-3-3,-9-3 0,0 6-2,-10-4 0,-5 3-1,-3-5 0,3 4 0,-1-8-1,3 1 0,0-6-1,9 0 0,2-4 0,9 2 0,3 0-1,17 2 1,-20 2-1,20-2 0,0 0 0,-11 29 0,11-9 0,4 7 1,-2 6-1,3 6 1,1 7 0,3 4-1,0 1 1,0-2-1,2-6 0,-2-1 0,-2-6 0,1-9 0,-3-7 0,-5-20 0,9 24-2,-9-24 0,0 0-2,0 0-3,0 0-7,0 0-12,7-31-3,-7 15 2,-3-10-1,-1 5 1</inkml:trace>
          <inkml:trace contextRef="#ctx0" brushRef="#br0" timeOffset="26889.538">5845 4944 43,'0'0'21,"0"0"2,0 0 0,0 0-4,0 0-1,0 0-3,0 0-3,0 0-2,9 27-3,-9-27-1,0 32-1,-2-14-2,2 6-1,0-2 0,0-1-1,0-3 0,0-1-1,0-17-1,3 23 0,-3-23-3,0 0-6,0 0-18,0 0 0,13-20-1,-13 20 0</inkml:trace>
          <inkml:trace contextRef="#ctx0" brushRef="#br0" timeOffset="27263.5593">5912 4734 86,'0'0'27,"0"0"0,-17-11-1,17 11-14,-14 2-5,14-2-3,0 0-5,0 0-9,0 0-16,18-8-1,-18 8 0,18-5 0</inkml:trace>
          <inkml:trace contextRef="#ctx0" brushRef="#br0" timeOffset="27886.5951">6504 4500 59,'0'0'23,"0"0"1,0 0 0,0-16-7,0 16-5,0 0-1,-16-14-2,16 14-2,-20-6-1,20 6 0,-31 6-1,15 5 0,-10-1-1,2 7-1,-1 3-1,-2 7 0,3 2-1,4 3 0,4 4 0,3 1-1,9 1 1,4 5-1,8-7 1,8 0-1,0-5 0,6-4 0,2-5 0,3-8-1,2-6 0,-3-5 0,1-3-2,0-3-1,4 1-8,-9-4-18,1-5-1,-1 8 1,-5-3 0</inkml:trace>
          <inkml:trace contextRef="#ctx0" brushRef="#br0" timeOffset="28527.6316">6668 4714 67,'-17'-15'25,"17"15"-1,0 0 1,-11-23-12,11 23-2,0 0-3,28-15-2,-28 15-2,34-12 0,-14 8 0,4 6-1,-1 2-1,-1 3 1,0 4-1,2 5 1,-6 4-1,-2 0 0,-7-4 0,0 2 0,-9-18-1,-1 25 0,1-25 0,-22 17-1,0-14 0,0-3-2,0 2-3,-1-11-8,1 9-16,7-4-2,15 4 2,-23-7-1</inkml:trace>
          <inkml:trace contextRef="#ctx0" brushRef="#br0" timeOffset="28187.6122">6729 4860 99,'0'0'27,"0"0"0,0 0-1,-18 13-21,22 5-2,0 0-1,1 6-1,2-3-1,2-1 0,-1 0 0,-1-3 0,0-1-1,-7-16-1,13 20-2,-13-20-5,0 0-12,0 0-5,11-18-1,-11 18 1,3-33 0</inkml:trace>
          <inkml:trace contextRef="#ctx0" brushRef="#br0" timeOffset="29120.6657">7007 4931 86,'0'0'27,"-7"20"0,5-2 1,4 2-17,-4 2-3,10 6-3,-3 0-2,4-1-1,-2-2-1,1-3-1,1-2-3,-9-20-4,0 0-15,14 1-5,-14-1-1,6-36 0,-6 11-1</inkml:trace>
          <inkml:trace contextRef="#ctx0" brushRef="#br0" timeOffset="29443.6841">7073 4784 105,'0'0'29,"0"0"1,-22-14-1,22 14-21,0 0-6,-16-13-17,16 13-13,0 0-2,0 0 0,22-16-2</inkml:trace>
        </inkml:traceGroup>
      </inkml:traceGroup>
    </inkml:traceGroup>
  </inkml:traceGroup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7T12:36:22.8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A479112-BF31-4C98-A887-DE39ED1F1D85}" emma:medium="tactile" emma:mode="ink">
          <msink:context xmlns:msink="http://schemas.microsoft.com/ink/2010/main" type="inkDrawing" rotatedBoundingBox="16469,16357 21956,16268 21959,16430 16472,16520" semanticType="underline" shapeName="Other">
            <msink:sourceLink direction="with" ref="{E137017E-3047-42FE-9901-464DC25A1E48}"/>
          </msink:context>
        </emma:interpretation>
      </emma:emma>
    </inkml:annotationXML>
    <inkml:trace contextRef="#ctx0" brushRef="#br0">-19 139 12,'-20'-2'10,"20"2"1,0 0 1,0 0 0,0 0 0,0 0-1,0 0-1,0 0-1,0 0-1,0 0-1,0 0-2,0 0 0,0 0 0,0 0-2,20-13 1,-20 13 0,15 0 0,-15 0 0,31 4 0,-11-2 0,3 1 0,8-3-1,6 2 1,1-6-2,4 4 0,-2-1 0,1 1-1,-2-4 0,-3 2 0,-5-1-1,-2 1 1,0 2-1,-7 0 1,1 0 0,-1 2 0,5-2 0,-3 0 0,0 0 1,5-2-1,-7-2 0,5 4 1,-2 0-1,1 0 0,-3-2-1,1 4 1,3 4-1,-1-3 1,3 1-1,0 1 1,2-1-1,-2-2 0,3 0 1,-1-2-1,0-4 1,-2 2-1,-1-3 1,-1 3-1,2 0 1,4 0-1,-1 2 1,1-2-1,5-1 0,0-1 0,2 1 1,2-1-1,-2 0 0,-2-1 0,-1 1 0,-5 1 0,1 1 0,-2 0 0,-4-2 0,2 3 0,-2-5 0,3 3 0,2-1 0,3 2 0,-3-1 0,5-1 1,-1 0-1,2-1 0,-1 1 0,1 2 0,-4 1 0,1-3 0,-1 2-1,1-1 1,-1 3 0,1 1 0,1-2 0,2 1 0,2-2 0,2 2 1,-2-4-1,4 1 0,1-3 0,1 1 0,-5-1 0,-1 3 0,2-1 0,-5 0 0,1-1 0,-2 5 0,-5-2 0,7 4-1,-2-2 1,3 2 0,-5 0 0,2-1 0,-1 1-1,-2 0 1,3-2 0,-5 2 0,0-4 0,2 2 1,-1-2-1,3 2 0,3 0-1,0 0 1,4 4 0,-2-2 0,-2-2 0,4 3 0,-4 1 0,-2 0 0,-3 1 0,-2-3 0,0 0 0,-2-2 0,0-2 0,-4 2 0,8-2 0,-6 2-1,6-2 1,-2 0 0,2 2 0,-4-1 0,3 2 0,-2 1 0,-3 0 0,2-2 0,-2 2 0,2 0 0,-3-2 0,1 0-1,2 0 2,2-2-1,-2 0-1,5 2 1,-1 0 0,-2-2 0,2 2 0,-2 0 0,-2 4-1,-2-6 1,2 4 0,-3 0 0,1-2 0,0 0 0,4 3 0,2 1 0,3-1 0,0 3-1,-1-4 1,1 3 0,-1 1 0,-3-3 0,-4 1 0,-3-2 0,-3-1 0,-4 1 0,2-2 0,-4-3 0,3 3 0,1 0-1,1 1 1,1-1 0,4 2 0,1 2 0,0-2 0,-1 3 0,1-1 0,-4-4 0,5 1-1,-8 1 1,-2-2 0,-18 0 0,29 4 0,-15-4 0,-14 0 0,26 5 0,-26-5 0,20 4 0,-20-4 0,22 7 0,-22-7 0,0 0-1,22 6 1,-22-6 0,0 0-1,0 0-3,0 0-4,0 0-20,0 0 1,14-18-1,-14 18-1</inkml:trace>
  </inkml:traceGroup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8T12:54:28.8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DD26982-8E1E-423F-A0EE-6BDDC6BF8FA3}" emma:medium="tactile" emma:mode="ink">
          <msink:context xmlns:msink="http://schemas.microsoft.com/ink/2010/main" type="writingRegion" rotatedBoundingBox="20384,15624 20411,15624 20411,16044 20384,16044"/>
        </emma:interpretation>
      </emma:emma>
    </inkml:annotationXML>
    <inkml:traceGroup>
      <inkml:annotationXML>
        <emma:emma xmlns:emma="http://www.w3.org/2003/04/emma" version="1.0">
          <emma:interpretation id="{087EBDB0-125E-4027-BD25-FB3375AA2254}" emma:medium="tactile" emma:mode="ink">
            <msink:context xmlns:msink="http://schemas.microsoft.com/ink/2010/main" type="paragraph" rotatedBoundingBox="20384,15624 20411,15624 20411,16044 20384,160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2E9A97E-3FB1-4BA3-81F2-01BC5492EE03}" emma:medium="tactile" emma:mode="ink">
              <msink:context xmlns:msink="http://schemas.microsoft.com/ink/2010/main" type="line" rotatedBoundingBox="20384,15624 20411,15624 20411,16044 20384,16044"/>
            </emma:interpretation>
          </emma:emma>
        </inkml:annotationXML>
        <inkml:traceGroup>
          <inkml:annotationXML>
            <emma:emma xmlns:emma="http://www.w3.org/2003/04/emma" version="1.0">
              <emma:interpretation id="{6AECE917-6B5B-40CA-BA38-C0E3CCB859F9}" emma:medium="tactile" emma:mode="ink">
                <msink:context xmlns:msink="http://schemas.microsoft.com/ink/2010/main" type="inkWord" rotatedBoundingBox="20384,15624 20411,15624 20411,16044 20384,16044"/>
              </emma:interpretation>
              <emma:one-of disjunction-type="recognition" id="oneOf0">
                <emma:interpretation id="interp0" emma:lang="en-US" emma:confidence="0">
                  <emma:literal>|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1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25-3 33,'0'0'16,"-18"7"2,18-7 0,0 0-1,-6 20-4,6-20-1,0 18-3,0-18 0,6 25 0,-3-3-1,1-2-1,-2 7-1,-2 0 0,0 11-1,-4-7-1,4 9 0,-5-4-1,3 2-1,-4-11 0,5-5-3,2 0-10,-1-22-16,0 0 0,8-24-1,-6-1 0</inkml:trace>
        </inkml:traceGroup>
      </inkml:traceGroup>
    </inkml:traceGroup>
  </inkml:traceGroup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8T15:18:54.4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416F761-466E-46F3-80F0-87BFF526FE2F}" emma:medium="tactile" emma:mode="ink">
          <msink:context xmlns:msink="http://schemas.microsoft.com/ink/2010/main" type="inkDrawing" rotatedBoundingBox="1345,3452 4419,3351 4440,3985 1366,4087" semanticType="callout" shapeName="Other">
            <msink:sourceLink direction="from" ref="{05452B86-DD3C-4521-9576-CE008CC30CE5}"/>
            <msink:sourceLink direction="to" ref="{47CF2790-5B05-4C31-8E99-3E40A628B836}"/>
          </msink:context>
        </emma:interpretation>
      </emma:emma>
    </inkml:annotationXML>
    <inkml:trace contextRef="#ctx0" brushRef="#br0">0 309 17,'0'0'10,"0"0"1,0 0-1,0 0-1,0 0 0,0 0-2,0 0-1,0 0-2,27 13 0,-27-13 0,37 5 1,-12-1 0,10 1 0,3-3 0,9 4 0,8-5 0,-1-1-1,6 0 0,4 0-1,-4-3 0,1-3-1,3-1 0,-4 0-1,2 5 1,1-3-1,-3 1 0,0 0 0,6-1 0,-5 1 0,5 2 0,-6-1 0,5-1-1,1-1 1,-5-1-1,5 1 0,-3 1 1,-1 3-1,-4-3 0,-3 4 0,3 2 0,-7 0 1,2-1-1,-1 3 0,-8 0 0,3-1 0,-5 1 0,-6 1 0,-1 1 0,-2-3 0,-6 5 0,0-5 0,0 1 0,-1 1 0,3-1 0,-2-2 0,0-2 0,4 1 0,-2-2 0,-1-1 0,2-4 0,1 1 0,0-4 0,6 2 1,3-1-1,-6-1 0,6 2 0,-4 2-1,-1 1 2,-4 0-1,-6 3-1,-7-3 1,-18 4 0,26-2 0,-26 2 1,0 0-1,0 0 0,0 0 0,0 0 1,0 0 0,0 0 0,0 0 1,0 0 1,0 0-1,0 0 1,0 0-1,0 0 0,0 0 0,0-16-1,0 16 0,-13-16 0,13 16-1,-18-22 0,18 22 0,-25-27 1,25 27-1,-31-29 0,12 13 0,3-2 0,-4 1 0,2 3 0,0-1 0,-2 1 0,0 1 1,0 2-1,2 2 0,1 2 1,17 7-1,-25-7 0,25 7 0,0 0-1,0 0 1,0 0 0,0 0-1,22 12 1,-2-2-1,7 0 1,7 3 0,1 2 0,5-1 0,-2 0 0,0 3 0,-1 3 0,-3-2 0,-3 2 0,-4-4 0,0-2 0,-3 1 0,-2-2-1,-4-1 1,2-3 0,-4-3 0,-16-6 0,24 9 0,-24-9 0,0 0 0,16 7 1,-16-7-1,0 0 0,0 0 0,-18 13 1,18-13-1,-22 21 0,22-21 0,-36 36 0,14-10 0,-7 8 0,0 1 0,-5 4 1,-1-3-1,1 1 1,1-5-2,7-1-9,14-7-14,12-24-1,-15-20 0,15-26-2</inkml:trace>
  </inkml:traceGroup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8T15:18:56.0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CE39888-D216-4FC5-85C1-8D5C3A156FD9}" emma:medium="tactile" emma:mode="ink">
          <msink:context xmlns:msink="http://schemas.microsoft.com/ink/2010/main" type="writingRegion" rotatedBoundingBox="1543,3009 3405,2951 3449,4373 1588,4432"/>
        </emma:interpretation>
      </emma:emma>
    </inkml:annotationXML>
    <inkml:traceGroup>
      <inkml:annotationXML>
        <emma:emma xmlns:emma="http://www.w3.org/2003/04/emma" version="1.0">
          <emma:interpretation id="{543E8250-BE98-4570-957F-E1D4D6FD3768}" emma:medium="tactile" emma:mode="ink">
            <msink:context xmlns:msink="http://schemas.microsoft.com/ink/2010/main" type="paragraph" rotatedBoundingBox="1543,3009 3405,2951 3449,4373 1588,44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D046656-A417-4BC1-9110-8CB26E57E524}" emma:medium="tactile" emma:mode="ink">
              <msink:context xmlns:msink="http://schemas.microsoft.com/ink/2010/main" type="line" rotatedBoundingBox="1543,3009 3405,2951 3420,3446 1559,3505"/>
            </emma:interpretation>
          </emma:emma>
        </inkml:annotationXML>
        <inkml:traceGroup>
          <inkml:annotationXML>
            <emma:emma xmlns:emma="http://www.w3.org/2003/04/emma" version="1.0">
              <emma:interpretation id="{05452B86-DD3C-4521-9576-CE008CC30CE5}" emma:medium="tactile" emma:mode="ink">
                <msink:context xmlns:msink="http://schemas.microsoft.com/ink/2010/main" type="inkWord" rotatedBoundingBox="1543,3009 3405,2951 3420,3446 1559,3505">
                  <msink:destinationLink direction="from" ref="{8416F761-466E-46F3-80F0-87BFF526FE2F}"/>
                </msink:context>
              </emma:interpretation>
              <emma:one-of disjunction-type="recognition" id="oneOf0">
                <emma:interpretation id="interp0" emma:lang="en-US" emma:confidence="0">
                  <emma:literal>30K</emma:literal>
                </emma:interpretation>
                <emma:interpretation id="interp1" emma:lang="en-US" emma:confidence="1">
                  <emma:literal>300 K</emma:literal>
                </emma:interpretation>
                <emma:interpretation id="interp2" emma:lang="en-US" emma:confidence="0">
                  <emma:literal>30k</emma:literal>
                </emma:interpretation>
                <emma:interpretation id="interp3" emma:lang="en-US" emma:confidence="0">
                  <emma:literal>300K</emma:literal>
                </emma:interpretation>
                <emma:interpretation id="interp4" emma:lang="en-US" emma:confidence="0">
                  <emma:literal>3012</emma:literal>
                </emma:interpretation>
              </emma:one-of>
            </emma:emma>
          </inkml:annotationXML>
          <inkml:trace contextRef="#ctx0" brushRef="#br0">-391 87 52,'0'0'18,"-24"5"0,24-5 1,0 0-8,17-12-1,-17 12-1,27-24-3,-9 13 0,2-1-2,4 1 0,-2 2-1,-1 3 0,-1 4-1,-3 8 0,-17-6-1,23 22 1,-17-4-1,-8 5 0,-5 1 0,-6 1-1,-1 6 1,-6-2 0,-2 0-1,2-8 1,0 1-1,3-6 1,17-16-1,-18 24 0,18-24 0,0 0 1,26 0-1,-8-2 1,4 0-2,1 4 2,5 0-2,-5 9 2,3 0 0,-8 7 0,-18-18 0,22 34 1,-22-16 0,-8 6 1,-6-8-1,-8 0 1,-9 0-2,-5-1 1,-2-2-1,-4-3-2,5-2-2,1-10-6,12 0-16,24 2-1,-9-29 0,24 11-1</inkml:trace>
          <inkml:trace contextRef="#ctx0" brushRef="#br0" timeOffset="2086.1193">601 110 74,'-23'-1'24,"23"1"1,-33 0 0,15 0-9,18 0-4,-31 12-5,31-12-2,-24 27-2,19-9-2,-3 11 0,10 4 1,4-2-2,6 3 1,5-5 0,6 0-1,3-11 1,5-2 1,1-18-1,5-8 0,-4-10 1,-3-4 1,-6-7-1,-4 3 1,-7-5 0,-6 4 0,-12-4-1,-8 14 0,-7 2-1,-9 6-1,-6 8 0,-5-1-2,-2 10-2,-5-3-9,11 6-16,10 0-1,10-5 0,16-4-1</inkml:trace>
          <inkml:trace contextRef="#ctx0" brushRef="#br0" timeOffset="3174.1815">1130 94 53,'0'0'22,"0"0"1,0 0 1,0-16-6,0 16-2,0 0-3,0 0-5,-2 23-2,4-1-1,-6 2-3,3 10 0,-1 2 0,-2 2-1,2 0-1,-3-5-1,5-4-2,-4-10-3,4-19-9,4 20-11,-4-20 0,14-20 0,-8-3 0</inkml:trace>
          <inkml:trace contextRef="#ctx0" brushRef="#br0" timeOffset="3501.2002">1266 20 56,'0'0'19,"0"0"2,22-13 0,-22 13-7,0 0-3,-4 26-1,4-26-3,-18 34-1,4-16-1,5 6-1,-10-1 0,7 1 0,-6 1-1,9-5 0,9-20-1,-20 27 0,20-27 0,-8 20-1,8-20 1,0 0-1,0 0 0,20 14-1,-20-14 1,24 17 0,-2-10-1,-1 4 1,5 0-2,-1-1-12,4-2-14,6 4 0,-10-17-1,6-1-1</inkml:trace>
          <inkml:trace contextRef="#ctx0" brushRef="#br0" timeOffset="385319.0389">147 145 28,'0'0'13,"-16"2"1,16-2 1,0 0-1,-22 5-2,22-5 0,-18 5-2,18-5-1,-17 9-3,17-9 1,-16 24-2,12-6-1,-3 4-1,5 1 0,0-1-1,2 5-1,2 0 0,0 0 1,3-5-2,5 3 1,2-7-1,5 1 1,-3-5-1,6-5 1,-4-5 1,6-4-1,-5-8 2,4-2-1,-8-7 1,4-10 0,-8-7-1,3 5 1,-10-9-1,4 2 0,-8 0 0,-4 1-1,-3 1 0,-3 12 1,1 4-1,-8 2 0,3 7-1,-2 3-2,18 6-12,-18 7-11,18-7-1,0 0-1,0 0 0</inkml:trace>
        </inkml:traceGroup>
      </inkml:traceGroup>
      <inkml:traceGroup>
        <inkml:annotationXML>
          <emma:emma xmlns:emma="http://www.w3.org/2003/04/emma" version="1.0">
            <emma:interpretation id="{344A7F64-615F-4876-8FE8-67A683FD60D5}" emma:medium="tactile" emma:mode="ink">
              <msink:context xmlns:msink="http://schemas.microsoft.com/ink/2010/main" type="line" rotatedBoundingBox="2096,4413 2207,3995 2486,4069 2375,4488"/>
            </emma:interpretation>
          </emma:emma>
        </inkml:annotationXML>
        <inkml:traceGroup>
          <inkml:annotationXML>
            <emma:emma xmlns:emma="http://www.w3.org/2003/04/emma" version="1.0">
              <emma:interpretation id="{154319E7-5B15-47AF-883F-14CDE0D98576}" emma:medium="tactile" emma:mode="ink">
                <msink:context xmlns:msink="http://schemas.microsoft.com/ink/2010/main" type="inkWord" rotatedBoundingBox="2096,4413 2207,3995 2486,4069 2375,4488"/>
              </emma:interpretation>
              <emma:one-of disjunction-type="recognition" id="oneOf1">
                <emma:interpretation id="interp5" emma:lang="en-US" emma:confidence="1">
                  <emma:literal>A</emma:literal>
                </emma:interpretation>
                <emma:interpretation id="interp6" emma:lang="en-US" emma:confidence="0">
                  <emma:literal>N</emma:literal>
                </emma:interpretation>
                <emma:interpretation id="interp7" emma:lang="en-US" emma:confidence="0">
                  <emma:literal>a</emma:literal>
                </emma:interpretation>
                <emma:interpretation id="interp8" emma:lang="en-US" emma:confidence="0">
                  <emma:literal>n</emma:literal>
                </emma:interpretation>
                <emma:interpretation id="interp9" emma:lang="en-US" emma:confidence="0">
                  <emma:literal>7</emma:literal>
                </emma:interpretation>
              </emma:one-of>
            </emma:emma>
          </inkml:annotationXML>
          <inkml:trace contextRef="#ctx0" brushRef="#br0" timeOffset="4807.2749">98 1402 23,'4'16'14,"-4"-16"2,0 0 2,0 0 1,0 0-2,0 0-2,0 0-1,0 0-1,12-31-3,-6 12-1,-1-16-2,8 1-3,-2-6-1,3-2 0,1-3-1,1 4-1,-1 4 0,3 5 0,-7 10-1,-2 2 0,-9 20 0,16-7 0,-16 7-1,13 22 1,-6 3 0,0 4 0,1 5 0,-1 8 0,0-2 1,1 1-1,-5-3 1,1-2-1,1-5-3,-3-11-5,-2-20-13,6 24-5,-6-24 1,0 0-2,-6-17 1</inkml:trace>
          <inkml:trace contextRef="#ctx0" brushRef="#br0" timeOffset="4964.2839">174 1261 61,'0'0'19,"0"0"1,20-2-3,-2-5-19,15 0-11,27 5-3,-2-18-1,28 2-2</inkml:trace>
        </inkml:traceGroup>
      </inkml:traceGroup>
    </inkml:traceGroup>
  </inkml:traceGroup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8T15:19:04.6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7CF2790-5B05-4C31-8E99-3E40A628B836}" emma:medium="tactile" emma:mode="ink">
          <msink:context xmlns:msink="http://schemas.microsoft.com/ink/2010/main" type="inkDrawing" rotatedBoundingBox="7470,2532 8045,6280 4638,6803 4063,3055" hotPoints="7625,3081 7615,6207 4489,6197 4499,3071" semanticType="enclosure" shapeName="Square">
            <msink:destinationLink direction="to" ref="{8416F761-466E-46F3-80F0-87BFF526FE2F}"/>
            <msink:destinationLink direction="from" ref="{A7F424F1-F74F-445B-90CB-1FA736BBB82B}"/>
          </msink:context>
        </emma:interpretation>
      </emma:emma>
    </inkml:annotationXML>
    <inkml:trace contextRef="#ctx0" brushRef="#br0">0 1 30,'0'0'14,"0"0"1,0 0-1,0 0-4,16 9-1,-16-9 0,33 0-1,-12 2-2,7 0 0,1 2-1,3 1 0,5-3-1,3 1 1,2-3-1,3 0-1,6 0 0,2-3 0,1-1-1,2 1 0,3 1-1,-7 2 0,6 2 0,-5-1 1,0 7-1,-2-3 1,1 2-1,1 4 1,-2-5 0,2-1-1,-1 0 1,1-3-1,-2-5 0,0 1 0,0-2 0,-2-1-1,-4 1 0,1-3 0,1 5 0,2 0 0,-2 0 0,8 1 0,-1-1 0,-1 0 0,7 0 0,-2 0 0,-2 2 0,-1-1 0,-2-1 0,-1 5 1,-3-1-1,-3 5 0,-4-1 1,-3 1-1,1-1 1,-3 1-1,-3 0 1,-1-3 0,0-1-1,-2-1 1,-2-2 0,2 4 0,1-3-1,-1 1 1,0 0-1,0 2 0,-2 1 0,2-1 1,-2 1-1,-2-3 0,-3 0 1,1 0-1,1-2 1,-3 1-1,5-1 1,-3 0-1,-3 0 1,0 2-1,0 0 0,-4 0 0,-18-2 0,23 2 0,-23-2-1,0 0 1,0 0 0,17 0 0,-17 0 0,0 0 0,0 0 0,0 0 0,0 0 1,0 0-1,0 0-1,0 0 1,9 20-1,-9-20 1,3 25 0,-1-3-1,-2-1 0,2 8 1,2 4 0,-3-1-1,-1 1 1,2 5 0,-2 0 0,0 2 0,0 7 0,0 0 0,-5 11 0,3-4 0,-3 7 0,3-3 0,2 2 1,0-4-1,0-3 1,2-3-1,3-3 1,2 0-1,-5-2 1,2 2-1,-2-3 1,-2 5-1,1-2 0,-1 3 0,0-3 0,2 2 0,2-2 0,-4-1 0,3 1 0,3 1 0,-4-1 0,0 0 0,-1 6 0,-1-1 0,0 6 0,-1-2 0,-1 2 0,4-2 0,-2 0 0,1-1 0,1-7 0,5-1 1,-5 1-1,6-3 1,-1-5-1,-2 3 1,1-1 0,-3-3-1,1 1 0,0 2 0,-3-1 1,1-1-2,-2 2 1,4 1 0,-2-1-1,1-2 2,1-1-1,1-1 0,1-1 0,1-5 0,-1 1-1,-1-3 2,0 1-1,3-2 0,-5-4 0,1 1 0,0 1 0,-3-4 0,-1-3 0,0-3 0,0-17-1,-7 21 1,7-21 0,0 0 0,-22 17 0,22-17 0,-16 1 0,16-1 0,-16 2-1,16-2 1,0 0 0,0 0 1,-18 4-1,18-4 0,0 0 0,0 0 0,-19-6 1,19 6-1,-20-10 0,20 10 0,-29-13 0,13 6 0,-4-1 0,-4 1 0,-5 2 0,0 3 0,-2-2 0,-5 2 0,-4-3 0,-5 1 1,-5-1-1,-2 3 0,-5-3 0,-3 1 0,1-1 0,-5 1 0,0 2 1,1 2-1,-5-2 1,7 2-1,-5 0 1,-1-1 0,-6-1-1,1-2 0,-3 2 0,-7-3 1,2 3-1,1 2 0,-3-2 0,4 2 0,3 2 0,2 0 1,6 0 0,9 0-1,-2-6 0,7 0 1,2 1-1,-1-3 1,3 3-1,1-1 0,3 1 0,-6 1 0,2 2 0,0-2 0,2 0 0,3 0 1,4 0-1,4-1 1,1 3 0,6-6-1,4-1 0,-1 2 1,5 1-1,-3-3 0,4 1 0,0-1 0,0 0 0,2 3 0,1-1 1,17 5-1,-27-7 0,27 7 1,-25-6-1,25 6 0,-27-9 0,27 9 0,-30-14 0,16 7 0,-4 3 0,1 0-1,1 1 1,16 3 0,-25-2 0,25 2 0,-20 2 0,20-2 0,0 0 0,0 0-2,0 0-5,0 0-19,0 0-3,21-11 0,-4-9-1,6 0-1</inkml:trace>
    <inkml:trace contextRef="#ctx0" brushRef="#br0" timeOffset="-2480.1418">10-24 9,'0'0'9,"0"0"0,-14 16 0,14-16 1,-9 26 0,11-7 0,-8 0-1,8 4-2,-4 2 1,6 10-2,1 3 2,1 7-3,1 6 1,-2 7-1,3 7-1,-8 5-1,5 10 0,-7 1-1,2 2 1,-1 2 0,1 0 1,-2 2-1,5-5 1,-3-6-1,2 0 1,0-2-1,0 0-1,0 0 0,-1 4-1,-1 0 0,0 1-1,0 3 1,0-3-1,-3-5 0,3 1 0,0-7 0,5-3 0,-3-1 0,-2-5 1,6 5-1,-5 1 0,1-2 1,4 6-2,-6 0 2,0-1-2,1-1 2,1-3-2,0-3 2,-2-5-1,0-5 1,2-2 0,-2-6 0,2-3 0,-2 0 0,2-2 0,-2-4 0,1-5-2,1-4-2,-2-25-8,0 0-13,0 0 0,13-47-2,-6-5 1</inkml:trace>
  </inkml:traceGroup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8T15:19:08.8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B58DAF0-8B90-4B65-88E5-9D3076036BF9}" emma:medium="tactile" emma:mode="ink">
          <msink:context xmlns:msink="http://schemas.microsoft.com/ink/2010/main" type="inkDrawing" rotatedBoundingBox="8307,4884 8920,4888 8920,4902 8306,4898" semanticType="connector" shapeName="Other"/>
        </emma:interpretation>
      </emma:emma>
    </inkml:annotationXML>
    <inkml:trace contextRef="#ctx0" brushRef="#br0">583-738 33,'-16'9'18,"16"-9"0,0 0 2,0 0-5,0 0-2,16-7 1,6 7-3,9 2-3,4-6 0,8 10-1,5-6-1,4 3-2,-1-3-1,0 4-1,0-6 0,-6 2-1,-3-2 1,-9 2-2,-4-1 1,-7-1-2,-1 0-2,-21 2-5,22-4-8,-22 4-10,0 0 0,0 0-1,0 0 1</inkml:trace>
  </inkml:traceGroup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8T15:19:21.9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4E31F3B-90A3-40C4-94EF-0A86926CC22E}" emma:medium="tactile" emma:mode="ink">
          <msink:context xmlns:msink="http://schemas.microsoft.com/ink/2010/main" type="inkDrawing" rotatedBoundingBox="10568,5243 12081,5558 11844,6696 10331,6381" hotPoints="11816,5947 11134,6629 10452,5947 11134,5265" semanticType="enclosure" shapeName="Circle">
            <msink:sourceLink direction="with" ref="{A4CCCEEF-F03B-4182-9194-7076D607A504}"/>
            <msink:destinationLink direction="to" ref="{A7F424F1-F74F-445B-90CB-1FA736BBB82B}"/>
          </msink:context>
        </emma:interpretation>
      </emma:emma>
    </inkml:annotationXML>
    <inkml:trace contextRef="#ctx0" brushRef="#br0">630 24 25,'0'0'13,"-16"-3"2,16 3 1,0 0-3,-16 0-2,16 0 0,-17-8-1,17 8-2,-20-5 0,20 5-1,-25-4-1,25 4-1,-29-3 0,12 3-1,-1-2-1,0 4 0,-4 0-1,0 3 1,-1 0-1,1 6-1,-2 0 0,1 2 1,1 0-1,-2 3 1,2 0-1,1 2 1,-1 4-1,2 0 1,-6-3-1,8 5 1,-2 0-1,0 3-1,0-4 1,2 6-2,4-2 3,-1 6-3,0-1 2,8 1-1,0 5 0,1 2 1,5 1-1,1 3 0,0-5 1,1 3-1,5 0 0,3-1 0,2-1 0,-2-2 0,6-4 0,-1 3 0,2-3 0,4-1 0,2-1 1,2-3-1,3-2 0,0-3 1,8-3-1,7 1 1,-1-6 0,7-1 0,1-6-1,3 2 1,5-4 0,-4-2-1,-3-1 1,3 0-1,-2-4 1,-4-4-1,2-3 0,4-4 1,-4 0-1,0-5 0,0-2 1,2-6-1,0 1 0,2-6 1,-4 0-1,-2-2 0,-2-5 1,1 0-1,-3-8 1,-3 1-1,-5-1 1,-8-3 0,-7-3 0,-7 1 0,-10 0 0,-10 2 0,-6 4 0,-8 1 0,-8 4 0,-4 4 1,-5 1-2,0 4 2,-4 2-2,4 2 2,-4-1-2,2 3 2,2-2-2,3 5 0,-1 0 0,0 4 0,1 1 0,-1 2 0,1 4 0,1 4 0,-1 3 0,-1-5 0,-1 5 0,5 2 0,-3 0 0,2 0 0,-3 2-1,2-2 1,-1 5-1,1-3-2,10 9-2,-9-9-6,13 1-18,20-3-2,-20 20 2,20-20-1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7T15:07:55.3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EA42E75-E765-4176-AFB6-12EA34F94F35}" emma:medium="tactile" emma:mode="ink">
          <msink:context xmlns:msink="http://schemas.microsoft.com/ink/2010/main" type="inkDrawing" rotatedBoundingBox="5106,8398 8830,8368 8833,8716 5109,8746" semanticType="callout" shapeName="Other">
            <msink:sourceLink direction="from" ref="{326C915C-8070-402E-B5B8-3354F3300473}"/>
            <msink:sourceLink direction="to" ref="{5AB5D2C6-80EB-40A4-AB4C-57E1E7E2CE7D}"/>
          </msink:context>
        </emma:interpretation>
      </emma:emma>
    </inkml:annotationXML>
    <inkml:trace contextRef="#ctx0" brushRef="#br0">0 125 15,'0'0'12,"0"0"0,15 4 0,-15-4-2,0 0-3,0 0 0,0 0-4,18 3 1,-18-3 0,0 0 1,22 9 1,-22-9-1,27 4 0,-7-4 0,4 0-1,1-2 0,4 2-1,7 2 0,1-4-2,5 4 1,3 2-1,-5-3 1,2 5-1,5 1 1,-3-3-1,3 1 1,-2 1-1,1-5 1,-4-1-1,5-1 0,-2-3 0,6 0-1,2 1 1,3 1-1,4-2 0,0 8 1,0-4-1,0 5 1,2 1-1,-2-1 1,-4-3 0,-1 0-1,1 0 1,0-2-1,-3-2 0,-4-2 1,0 1-1,0 1 0,-3 2 0,-1 0 0,-1 3-1,-3 3 2,3-1-1,-2 2 0,3 1 0,1-3 0,3-1 1,2-2-1,-1-4 1,3 0 0,2-5 0,-1-1-1,1 1 1,-1-4-1,-3 4 0,0 0 0,-2 0 0,-4 1 0,-1 4 0,0 1 0,-4-1 0,3 4 0,-1-2 0,0 1 1,-2-1-1,3 2 1,-3-2 0,0 0 0,0-2-1,-3 1 1,-3 2-1,-1-1 0,-2 2 1,-2-2-1,-2 2 1,2-4-1,-7 4 0,2 2 1,-4-6-1,0 2 1,-20 0 0,27-2 0,-27 2 1,0 0-1,16-13 0,-16 13 1,-3-19-1,3 19 0,-15-24 0,15 24 0,-27-29-1,10 18 1,-3-1-1,2 3 0,-4-1 1,4 1-1,-2 6 1,20 3-1,-29-7 1,29 7-1,-16-6 0,16 6 0,0 0 1,0 0-2,0 0 1,0 0 0,16 6 0,1-1 0,8 0 0,0 4 0,5 2 0,-3-3 1,6 2-1,-4-4 0,0 5 0,-4-4 0,2 0 0,-5-1 0,0 1 0,0 0 1,-4-2-1,0 1 0,-18-6 0,24 5 0,-24-5 0,0 0 0,14 9 0,-14-9 0,0 0 0,0 0 0,0 0 1,0 0 0,-14 18-1,14-18 2,-22 26-1,2-8 0,-6 4 1,-1-1-1,-4 5 0,0-1 1,4-5-2,4-2 1,4-5-3,19-13-4,-20 10-20,20-10-2,17-12-1,5-6 0</inkml:trace>
  </inkml:traceGroup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8T15:19:23.3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4CCCEEF-F03B-4182-9194-7076D607A504}" emma:medium="tactile" emma:mode="ink">
          <msink:context xmlns:msink="http://schemas.microsoft.com/ink/2010/main" type="writingRegion" rotatedBoundingBox="10869,5474 11244,5474 11244,6547 10869,6547">
            <msink:destinationLink direction="with" ref="{F4E31F3B-90A3-40C4-94EF-0A86926CC22E}"/>
            <msink:destinationLink direction="with" ref="{8D20627C-AAA7-46A3-8D58-6D7F2144BB81}"/>
            <msink:destinationLink direction="with" ref="{D05DD8B1-300B-47C1-8D57-0413B591E964}"/>
          </msink:context>
        </emma:interpretation>
      </emma:emma>
    </inkml:annotationXML>
    <inkml:traceGroup>
      <inkml:annotationXML>
        <emma:emma xmlns:emma="http://www.w3.org/2003/04/emma" version="1.0">
          <emma:interpretation id="{AA3BB823-8706-48D3-B2BD-F23176E123A1}" emma:medium="tactile" emma:mode="ink">
            <msink:context xmlns:msink="http://schemas.microsoft.com/ink/2010/main" type="paragraph" rotatedBoundingBox="10869,5474 11244,5474 11244,6547 10869,65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95A992-C4EB-416F-9F9C-052E536A85CB}" emma:medium="tactile" emma:mode="ink">
              <msink:context xmlns:msink="http://schemas.microsoft.com/ink/2010/main" type="line" rotatedBoundingBox="10869,5474 11244,5474 11244,6547 10869,6547"/>
            </emma:interpretation>
          </emma:emma>
        </inkml:annotationXML>
        <inkml:traceGroup>
          <inkml:annotationXML>
            <emma:emma xmlns:emma="http://www.w3.org/2003/04/emma" version="1.0">
              <emma:interpretation id="{6F7FB417-2128-4671-B5CC-FA2E294623B5}" emma:medium="tactile" emma:mode="ink">
                <msink:context xmlns:msink="http://schemas.microsoft.com/ink/2010/main" type="inkWord" rotatedBoundingBox="10869,5474 11244,5474 11244,6547 10869,6547"/>
              </emma:interpretation>
              <emma:one-of disjunction-type="recognition" id="oneOf0">
                <emma:interpretation id="interp0" emma:lang="en-US" emma:confidence="0">
                  <emma:literal>{</emma:literal>
                </emma:interpretation>
                <emma:interpretation id="interp1" emma:lang="en-US" emma:confidence="0">
                  <emma:literal>&amp;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'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3069-647 44,'0'0'19,"0"0"-2,0 0 2,0 0-8,0 0-3,-16 9-1,16-9 0,0 0-2,1 29 0,-1-29 1,8 29-1,-6-11 0,3 9-2,-3-3 1,3 7-3,-3 0 1,5-1-1,-3-3-1,0 1-1,1-3 2,-3-3-1,3-6 0,-5-16 0,6 25 1,-6-25 0,0 0 1,2 20 0,-2-20 0,0 0 1,0 0 0,0 0 0,-20 5-1,20-5 0,-15-3 0,15 3 0,-25-2-1,8 2 0,-1 0-1,0 4 1,-2 1-1,0 1 0,-4 1 0,6 0 1,0 4-1,2-4 0,16-7-1,-29 16 1,29-16 0,-19 9 0,19-9 1,0 0-1,-18 11 0,18-11 1,0 0-1,0 0 0,0 0 0,0 0 0,0 0 0,0 0 0,28 13-1,-28-13 1,29 9 0,-11 2 0,-4-4 0,8 0 1,-4 2-1,2 0 0,-2-1 0,1 2 0,2-6 0,1 5 0,0-3 0,0-1 0,-2 0 0,-2 1 0,2 1 0,-20-7 0,25 13 1,-25-13-1,19 7 1,-19-7 0,0 0-1,0 0 1,0 0-1,-4 16 1,4-16-1,0 0 1,-24 18-1,24-18 0,-29 18 0,13-7 0,-4-2 0,2 4 1,-2-2-1,-2 2 0,0-3 0,2 1 1,2-4 0,2 2-1,16-9 1,-28 13 0,28-13 0,0 0 0,-14 6 0,14-6-1,0 0 0,0 0 0,0 0 0,0 0 0,0 0 0,0 0 0,0 0 0,0 0-1,0 0 1,16 1 0,-16-1 0,0 0 0,22-5 1,-22 5-1,0 0 0,16-2 0,-16 2 0,0 0 0,0 0 1,0 0-2,0 0 1,6 18 0,-6-18 0,0 24 0,0-8 0,5 6 0,-3-1 0,0 3 1,3-1-1,-5 3 0,6-1 0,-4-3 0,-2-4 0,3-2 0,-3-16 0,4 24 0,-4-24 0,0 0 0,0 16-1,0-16-1,0 0-3,0 0-15,0 0-9,3-18-1,-3 18 1,4-31-1</inkml:trace>
        </inkml:traceGroup>
      </inkml:traceGroup>
    </inkml:traceGroup>
  </inkml:traceGroup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8T15:19:46.7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915215E-AA80-4B98-AE46-DEED9DFF1155}" emma:medium="tactile" emma:mode="ink">
          <msink:context xmlns:msink="http://schemas.microsoft.com/ink/2010/main" type="inkDrawing" rotatedBoundingBox="18036,5801 20052,5852 20041,6263 18026,6212" semanticType="callout" shapeName="Other">
            <msink:sourceLink direction="from" ref="{68D591C1-4FC7-4BFF-8E32-A7C2A594B40D}"/>
            <msink:sourceLink direction="to" ref="{E6604ED1-C9F7-4EC3-A32F-4D8112A7CEC3}"/>
          </msink:context>
        </emma:interpretation>
      </emma:emma>
    </inkml:annotationXML>
    <inkml:trace contextRef="#ctx0" brushRef="#br0">-15 144 18,'-18'-5'13,"18"5"2,0 0-1,0 0-1,0 0-1,0 0 0,22 2-1,-22-2-1,16 0-1,-16 0 0,31-8-2,-11 5-1,4 3-1,5-2 0,6 0-2,1 0 0,6 2-1,5 0 0,0 4 0,2 0-1,4 1 0,0-3 0,1 3 1,1-1 0,-3 1 1,1-3-1,2 5 0,-1-1 0,-1-3 1,-6 1-2,4 0 1,-7-1 0,1 1-1,-1-2 0,1-1 0,-5-1-1,0 0 1,4 2 0,-4 2-1,-1-6 1,0 2 0,-3 0-1,0 0 1,-3 2-1,-2-2 0,-2-2 0,-4 0 0,1 0 0,-2 1 0,3-1 0,-4 2 1,1-2-1,-2 0 0,3 0 0,-1 1 0,-6-3 0,4 4 1,-8-2-1,3 0 0,-17 2 0,23-1 0,-23 1 0,0 0 0,19 0 0,-19 0 1,0 0-1,0 0 1,0 0 0,0 0 0,-6-20 0,6 20 0,-20-18-1,4 5 1,-2-3-1,-2-1 1,-6 1-1,-1 0 1,1 0-1,-1 5 0,-2 2 0,5 1 0,1 3 0,5 3 0,18 2 0,-26-3 0,26 3 0,0 0-1,0 0 1,0 0-1,17 21 1,-1-14 0,2 4-1,6 2 1,3-2 0,0 2 0,2-1 0,0-1 0,2 0 1,-5 0-1,1-2 0,-3-2 0,-6 2 0,0-2 0,-18-7 0,25 18-1,-25-18 1,24 15 0,-24-15 0,18 11 0,-18-11 0,18 3 0,-18-3 0,0 0 0,0 0 0,0 0 0,9 20 0,-9-20 0,-18 22 1,6-4-1,-5 2 0,-5 7 0,-5-3 1,5-1-1,-1 1-1,1-6-3,22-18-21,-9 21-5,9-21 0,22-21-1,-6-6 0</inkml:trace>
  </inkml:traceGroup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8T15:19:50.0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0F7E656-FA43-4C38-8C4F-CA47623D4E9C}" emma:medium="tactile" emma:mode="ink">
          <msink:context xmlns:msink="http://schemas.microsoft.com/ink/2010/main" type="writingRegion" rotatedBoundingBox="18294,5044 19262,5044 19262,5666 18294,5666"/>
        </emma:interpretation>
      </emma:emma>
    </inkml:annotationXML>
    <inkml:traceGroup>
      <inkml:annotationXML>
        <emma:emma xmlns:emma="http://www.w3.org/2003/04/emma" version="1.0">
          <emma:interpretation id="{0ECA040E-EF38-4B28-89C8-C075FDFEB956}" emma:medium="tactile" emma:mode="ink">
            <msink:context xmlns:msink="http://schemas.microsoft.com/ink/2010/main" type="paragraph" rotatedBoundingBox="18294,5044 19262,5044 19262,5666 18294,56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334C2E-A12F-46E9-9E49-C7A8134B19F4}" emma:medium="tactile" emma:mode="ink">
              <msink:context xmlns:msink="http://schemas.microsoft.com/ink/2010/main" type="line" rotatedBoundingBox="18294,5044 19262,5044 19262,5666 18294,5666"/>
            </emma:interpretation>
          </emma:emma>
        </inkml:annotationXML>
        <inkml:traceGroup>
          <inkml:annotationXML>
            <emma:emma xmlns:emma="http://www.w3.org/2003/04/emma" version="1.0">
              <emma:interpretation id="{08AE7D2D-75CC-479A-BDEC-ADFB5D7B8D58}" emma:medium="tactile" emma:mode="ink">
                <msink:context xmlns:msink="http://schemas.microsoft.com/ink/2010/main" type="inkWord" rotatedBoundingBox="18294,5044 19262,5044 19262,5666 18294,5666"/>
              </emma:interpretation>
              <emma:one-of disjunction-type="recognition" id="oneOf0">
                <emma:interpretation id="interp0" emma:lang="en-US" emma:confidence="0">
                  <emma:literal>T2</emma:literal>
                </emma:interpretation>
                <emma:interpretation id="interp1" emma:lang="en-US" emma:confidence="0">
                  <emma:literal>+2</emma:literal>
                </emma:interpretation>
                <emma:interpretation id="interp2" emma:lang="en-US" emma:confidence="0">
                  <emma:literal>to</emma:literal>
                </emma:interpretation>
                <emma:interpretation id="interp3" emma:lang="en-US" emma:confidence="0">
                  <emma:literal>Tz</emma:literal>
                </emma:interpretation>
                <emma:interpretation id="interp4" emma:lang="en-US" emma:confidence="0">
                  <emma:literal>Tr</emma:literal>
                </emma:interpretation>
              </emma:one-of>
            </emma:emma>
          </inkml:annotationXML>
          <inkml:trace contextRef="#ctx0" brushRef="#br0">0 43 44,'0'0'22,"0"0"0,0 0 1,0 0-7,0 0-3,0 0-3,0 0-3,34 4-1,-17-11-2,16 3 0,-1-3-1,10 0 0,0-1-2,7 5 1,0-5-2,-2 5 1,-3 5-1,-6-2-1,-2 1 0,-7 1-1,-5 0 0,-24-2-3,22 7-3,-22-7-6,0 0-10,0 0-1,-22 0 0,22 0 0</inkml:trace>
          <inkml:trace contextRef="#ctx0" brushRef="#br0" timeOffset="248.0142">371 14 40,'0'0'21,"0"0"1,0 0 1,-22 24-5,22-24-4,-11 36-3,4-7-3,5 9-3,-7 4-1,9 12-1,-4-2 0,4 4-1,0-7 0,0 2-1,0-11 1,0-8-2,6-5 1,-6-27-5,1 27-6,-1-27-15,0 0-1,0 0 1,15-14-2</inkml:trace>
          <inkml:trace contextRef="#ctx0" brushRef="#br0" timeOffset="668.0382">520 425 55,'0'0'23,"-11"-24"1,11 24 0,0 0-10,22-27-2,-22 27-4,29-27-1,-13 22-4,6-3 0,3 7-1,-3 2 0,-2 9 0,-2 4-1,0 4 2,-10 4-1,-1 1 0,-7 1 2,-11 3-2,-2-5 2,-7 3-3,-7-3 3,2-2-2,-4-2 2,12-6-3,-1-1 1,18-11-1,-18 18 1,18-18-1,0 0 0,36 2 0,-5-7 0,5-3 0,17-1-6,5-9-25,8-5-1,10-4 1,-2-8-3</inkml:trace>
        </inkml:traceGroup>
      </inkml:traceGroup>
    </inkml:traceGroup>
  </inkml:traceGroup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8T15:19:34.8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8D591C1-4FC7-4BFF-8E32-A7C2A594B40D}" emma:medium="tactile" emma:mode="ink">
          <msink:context xmlns:msink="http://schemas.microsoft.com/ink/2010/main" type="inkDrawing" rotatedBoundingBox="11564,3462 17719,2318 18525,6651 12370,7796" hotPoints="13464,2847 18389,3476 17518,6631 12593,6001" semanticType="enclosure" shapeName="Parallelogram">
            <msink:sourceLink direction="with" ref="{DA38EDDB-DBD3-45B3-955D-6AFA3FDBD924}"/>
            <msink:destinationLink direction="from" ref="{F915215E-AA80-4B98-AE46-DEED9DFF1155}"/>
          </msink:context>
        </emma:interpretation>
      </emma:emma>
    </inkml:annotationXML>
    <inkml:trace contextRef="#ctx0" brushRef="#br0">0-10 20,'5'17'13,"-5"-17"0,20 5 1,4-3 0,-6-6 1,13 4-3,2-3-2,8-1-2,7 2-1,6 0-2,6 4 0,2 0-1,2 3 0,5-1-2,2 3 0,-1-1 1,9 3-2,-5-2 1,8 0-1,5-3 0,2 3 0,0 2-1,9-2 1,-3 6 0,3-6 0,-4 6 1,3-2-1,-1 3 1,2-3 0,4-4 0,-4 2-1,6-7 0,-3 7 0,8-7 0,-2 3 0,-3-3-1,-8 4 1,4-1 0,-7 1-1,0 1 1,-6-4-1,-9 3 0,2-1 1,-11-1-1,0-2 0,-5 1 1,-6 1-1,-9-4 1,-2 2-1,-9 1 1,0 1 0,-1-2-1,-1 1 1,-1-1-1,-1 2 0,-3-2 1,0 1-1,-4-3 0,-3 4 0,-6 1 1,-18-5-1,24 15 1,-24-15-1,9 27 1,-6-11-1,-3 8 1,0 3-1,0 2 0,2 3 0,0 6 0,0 0 0,0 9 0,-1 6 0,1-1 0,-2 12 1,-2 2-1,-1 3 0,-4 5 0,-4 1 1,2 1 0,-1-4-1,5-3 1,1-2 0,6-8-1,0 3 0,5-6 1,6-2-2,-2 4 1,-4-6 0,-1 4 0,-5 4-1,-1 7 1,0 0 0,-1-2 0,-3 2 0,4-5 0,4 1-1,-4-5 1,3 0 1,5-10-2,-3 3 2,2-4 0,1-2-1,-3 1 0,-1 2 0,3 3 1,-2-2-2,3 2 2,-7 3-2,5 0 0,-3 0 1,3 2 0,-4-1 0,0-3 0,1-1 0,-3 1-1,4-6 2,-1-1-1,-3-4-1,4-6 1,0-3 0,-4-5 0,2 1 0,-1-7-1,-1 1 1,0 0 0,-1-2 0,1-1 0,0 1 0,1 4 1,1-2 0,2-3 0,-2 0 0,1-3 0,-3-16-1,4 29 1,-4-29 0,2 23-1,-2-23-1,-2 20 2,2-20-2,-4 24 1,4-24 0,-3 16 1,3-16 0,0 0-1,0 0 1,0 0-1,-19 2 1,19-2-1,-20-6 0,4 3 0,-4 1 0,-7 0 0,-6 4 0,-7 0 0,-5 0 0,-6-2 0,-7 0 1,-4 0-1,0 0 0,-7-4 0,4-2-1,-8 1 1,0 3 0,-3-1-1,0 1 1,-4 4 0,-6-2 0,-3 1 0,-3 5 0,1-3 1,-2 3-1,-1-4 0,-1-4 0,6 2 0,0-6 0,2-1-1,-2 0 1,7 3 0,-5-3 1,3 5-1,-5-1 1,0 5-1,6 5-1,-6 0 1,3 6 0,3-4-1,3 3 1,1 1 0,9 2-1,-5-8 1,4-2 1,6-1-1,3-4 0,2 0 1,2-2-1,0 0 1,5 0-1,0 1 0,2 1 1,6 0-1,1 3 0,8 1 1,5-4 0,0 0 0,8-2 0,3-2-1,5-1 1,-5 0 0,20 5-1,-29-11 1,9 7-1,4-3 0,-2 3 0,-1 4 0,1-2 0,18 2-1,-23-3 1,23 3-4,0 0-5,0 0-18,1-17-2,14-1-1,12-3 0,-3-15 0</inkml:trace>
    <inkml:trace contextRef="#ctx0" brushRef="#br0" timeOffset="-2104.1204">7 7 3,'0'0'6,"0"0"-1,-7-18 1,7 18 1,0 0 1,0 0 1,0 0 1,0 0-2,-16-2 1,16 2-1,0 0 1,0 0-2,0 16-2,0-16-2,-2 27 1,0 4-2,0 7 1,0 11 0,0 9 0,2 14-1,0 6 0,2 12 1,4 4-1,-3 0 0,3 2 1,-3-2-1,3 0 1,-3-1 0,-1-5 0,0 3-1,0-1 0,0 2 0,-2 1 0,2 4-1,-1 5 0,3-1 0,0 4-1,3-8 1,0 5 0,2-6-1,-1-2 1,-1-4 0,0-3-1,-1-6 2,1 1-2,-4-1 1,3 2-1,1 1 2,0 1-2,1 3 0,-1-1 1,2 2-1,0-6 1,2-2-1,-2-7 1,-2-5 0,1-9 0,-1-8 0,-3-5 0,-1-12-1,-1-6-2,2-6-5,-3-7-17,-1-16 0,0-32-1,-9-22 0</inkml:trace>
    <inkml:trace contextRef="#ctx0" brushRef="#br0" timeOffset="7771.4445">-1932 2897 14,'0'0'11,"0"0"2,0 0 0,0 0 0,0 0-2,0 0 0,-20-12 0,20 12-2,0 0-1,0 0-2,20-8-2,-20 8-1,29-3-1,-10-1 0,4 2 1,3 2-2,6-1 1,1-3 0,5 2 0,2-1 0,4-1 0,1-1-1,2 1 0,2-3 0,2 5 0,-2 0-1,-3 0 1,-1 2-1,1 2 0,-3 0 1,3 1-1,-3 1 1,1-2-1,0 0 1,-3 0-1,1-1 0,-4 1 1,-3 2-1,-4-2 0,-2-1 0,-4 3-1,1-2 1,1 1 0,-3-1 0,5 0 0,2-2 0,-1 2 0,5-4 0,-4 0 0,0 0 0,0 1 0,-2-1 0,-4-2 0,-1 4 0,-2 0 0,-4 0 0,2 0 0,2 4 0,-4-2 0,7-1 0,-1 1 1,3 0-1,4-2 0,-6 2 1,4-2-1,-1 0 1,-7-2-1,-2 2 1,-19 0 0,25-2 0,-25 2 0,0 0 1,0 0 0,0 0 0,0 0 0,0 0-1,0 0 1,7-18-2,-7 18 1,0 0-1,0 0 0,0 0 0,0 0 0,0-16 0,0 16 1,0 0-1,0 0-1,0 0 1,0 0 0,0 0 0,24-4 0,-24 4 0,22 4 0,-22-4 0,29 3 0,-29-3 0,22 8 0,-22-8 0,14 2 0,-14-2 0,0 0 1,0 0-1,0 0 1,17-20-1,-17 20 0,-6-17 0,6 17 0,-16-20 1,16 20-1,-31-27 0,9 13 0,-7-4 1,5 1-1,-5 1 1,6 0 0,-1 0-1,4 3 1,20 13 0,-22-16-1,22 16 0,0 0 1,0 0-1,0 0 0,0 0 0,15 16-1,-1-3 1,8 1 0,2 2 0,1 2 0,2 1 0,-1-1 0,-1 0 0,-3 0 0,-4 0 0,-3-2 0,-2 0 0,-13-16 0,12 28 0,-12-28 0,8 20 0,-8-20 0,0 0 0,3 18 0,-3-18 0,0 0 0,0 0 0,6 18-1,-6-18 2,0 0-1,0 0 0,0 0 0,12 18-1,-12-18 1,0 0 0,4 18 0,-4-18 0,-2 20 0,2-20 0,-14 27 0,-1-7 1,1 3-1,-14 6 1,-1 2 0,-3 3-5,-3 4-22,-3-11 1,14-1-2,2-30 0</inkml:trace>
  </inkml:traceGroup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8T15:19:52.0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0C9374C-9525-4EB3-965B-230B43CB83C6}" emma:medium="tactile" emma:mode="ink">
          <msink:context xmlns:msink="http://schemas.microsoft.com/ink/2010/main" type="writingRegion" rotatedBoundingBox="18537,6305 21347,6305 21347,7258 18537,7258"/>
        </emma:interpretation>
      </emma:emma>
    </inkml:annotationXML>
    <inkml:traceGroup>
      <inkml:annotationXML>
        <emma:emma xmlns:emma="http://www.w3.org/2003/04/emma" version="1.0">
          <emma:interpretation id="{4784C1B8-BC86-4ED7-94D5-9C6CEFBB4442}" emma:medium="tactile" emma:mode="ink">
            <msink:context xmlns:msink="http://schemas.microsoft.com/ink/2010/main" type="paragraph" rotatedBoundingBox="18537,6305 20740,6305 20740,6974 18537,69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1E241F-5C26-4695-8220-027CB4D7BA06}" emma:medium="tactile" emma:mode="ink">
              <msink:context xmlns:msink="http://schemas.microsoft.com/ink/2010/main" type="line" rotatedBoundingBox="18537,6305 20740,6305 20740,6974 18537,6974"/>
            </emma:interpretation>
          </emma:emma>
        </inkml:annotationXML>
        <inkml:traceGroup>
          <inkml:annotationXML>
            <emma:emma xmlns:emma="http://www.w3.org/2003/04/emma" version="1.0">
              <emma:interpretation id="{E6604ED1-C9F7-4EC3-A32F-4D8112A7CEC3}" emma:medium="tactile" emma:mode="ink">
                <msink:context xmlns:msink="http://schemas.microsoft.com/ink/2010/main" type="inkWord" rotatedBoundingBox="18549,6285 20742,6381 20715,6991 18522,6896">
                  <msink:destinationLink direction="to" ref="{F915215E-AA80-4B98-AE46-DEED9DFF1155}"/>
                </msink:context>
              </emma:interpretation>
              <emma:one-of disjunction-type="recognition" id="oneOf0">
                <emma:interpretation id="interp0" emma:lang="en-US" emma:confidence="0">
                  <emma:literal>Fact</emma:literal>
                </emma:interpretation>
                <emma:interpretation id="interp1" emma:lang="en-US" emma:confidence="0">
                  <emma:literal>F Alf</emma:literal>
                </emma:interpretation>
                <emma:interpretation id="interp2" emma:lang="en-US" emma:confidence="0">
                  <emma:literal>F Act</emma:literal>
                </emma:interpretation>
                <emma:interpretation id="interp3" emma:lang="en-US" emma:confidence="0">
                  <emma:literal>fact</emma:literal>
                </emma:interpretation>
                <emma:interpretation id="interp4" emma:lang="en-US" emma:confidence="0">
                  <emma:literal>F AZT</emma:literal>
                </emma:interpretation>
              </emma:one-of>
            </emma:emma>
          </inkml:annotationXML>
          <inkml:trace contextRef="#ctx0" brushRef="#br0">701 1261 36,'0'0'21,"0"0"1,0 0 1,0 0-5,-21 10-3,21-10-4,-31 10-4,7-5-3,-3 0-1,-6 1-1,-1-1-1,-3-1 1,-1-1-1,2-3 0,-1 0 0,8 2 0,6-4 0,1 2 0,22 0-1,-24-1 1,24 1-1,0 0 0,-22 16-1,22-16 1,-7 29 1,7-7-1,-5 8 1,3 6 1,-2 6-1,2 2 1,4 3 0,2-6 0,0 1 0,-1-10 0,4-3-1,-3-9-2,-4-20-3,13 24-12,-13-24-9,0 0-1,0 0 0,0-29-1</inkml:trace>
          <inkml:trace contextRef="#ctx0" brushRef="#br0" timeOffset="212.0121">249 1545 54,'-6'19'25,"6"-19"0,28-5-1,-12 3-3,13-5-12,9 3-2,6 1-7,0-3-8,3-1-12,9 9-5,-14-9 1,9 9-2,-15-8 2</inkml:trace>
          <inkml:trace contextRef="#ctx0" brushRef="#br0" timeOffset="639.0366">738 1767 41,'0'0'21,"-20"20"2,20-20 1,0 0-4,-20 14-3,20-14-4,0 0-3,0 0-3,12-23-2,1 7-1,-6-6 0,8-5-3,-4-2-1,3 0 1,-1 4-2,2-1 1,-6 5-1,-9 21-1,22-20 1,-22 20 0,20-2 1,-20 2-1,16 20 2,-16-20 0,18 36 0,-7-11 0,-4 1 0,2 4 1,-1-1-1,-3 0 0,-1-7-2,-4-2-2,3-2-7,-3-18-12,-11 18-5,11-18 1,0 0-2,-16-5 2</inkml:trace>
          <inkml:trace contextRef="#ctx0" brushRef="#br0" timeOffset="804.046">770 1756 67,'0'0'21,"0"0"1,24-5-3,-2 3-17,11 0-9,-6-7-9,20 9-3,-9-11-2,13 8 0</inkml:trace>
          <inkml:trace contextRef="#ctx0" brushRef="#br0" timeOffset="1524.0872">1116 1689 43,'0'0'21,"-22"-7"-1,22 7 2,0 0-6,0 0-3,22-11-2,-22 11-5,21-11-1,-21 11-1,24-7-1,-24 7 0,16-2-1,-16 2 1,0 0-1,6 20 1,-6-20-1,-16 27 1,3-12 0,13-15 0,-29 36-2,20-20 1,9-16 0,-28 31-1,28-31 0,-9 25 0,9-25 0,8 22 0,-8-22 0,29 15 0,-8-12 0,3-1 0,5-6-1,0 1-2,4-6-6,1-4-19,5 4-1,-5-7 0,-1 5 0</inkml:trace>
          <inkml:trace contextRef="#ctx0" brushRef="#br0" timeOffset="2823.1615">2446 1394 59,'0'0'26,"0"0"0,0 0 1,-20-12-12,-2 17-4,-3-5-2,-3 6-3,-6-3-2,1 1-3,-5 0 1,2 1-1,-1 4 0,6-4-1,2 1 1,2 1-1,5 0 0,0 2 0,8 2 0,14-11 0,-24 26 0,17-5 0,0 8 2,3 7-1,-1 8 1,3 1 0,-2 2-1,4 2 1,4-4-1,-2-3 1,3-12-2,-1-8 1,3-2-3,-7-20-3,18 11-11,-18-11-12,18-13 0,-18 13 0,15-31 0</inkml:trace>
          <inkml:trace contextRef="#ctx0" brushRef="#br0" timeOffset="2996.1714">2008 1774 63,'0'0'25,"0"0"0,0 0 1,20-20-6,5 11-15,8-3-9,11-6-16,8 12-3,-6-8-3,12 10 2</inkml:trace>
        </inkml:traceGroup>
      </inkml:traceGroup>
    </inkml:traceGroup>
    <inkml:traceGroup>
      <inkml:annotationXML>
        <emma:emma xmlns:emma="http://www.w3.org/2003/04/emma" version="1.0">
          <emma:interpretation id="{2203D255-1D3B-42F0-A783-B376967792D8}" emma:medium="tactile" emma:mode="ink">
            <msink:context xmlns:msink="http://schemas.microsoft.com/ink/2010/main" type="paragraph" rotatedBoundingBox="19775,6826 21347,6826 21347,7258 19775,725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E9975D7-9271-4D21-9088-29788B335B11}" emma:medium="tactile" emma:mode="ink">
              <msink:context xmlns:msink="http://schemas.microsoft.com/ink/2010/main" type="line" rotatedBoundingBox="19775,6826 21347,6826 21347,7258 19775,7258"/>
            </emma:interpretation>
          </emma:emma>
        </inkml:annotationXML>
        <inkml:traceGroup>
          <inkml:annotationXML>
            <emma:emma xmlns:emma="http://www.w3.org/2003/04/emma" version="1.0">
              <emma:interpretation id="{4583B475-FD90-43F2-BED2-9C6DC2A90061}" emma:medium="tactile" emma:mode="ink">
                <msink:context xmlns:msink="http://schemas.microsoft.com/ink/2010/main" type="inkWord" rotatedBoundingBox="20611,6826 21347,6826 21347,7258 20611,7258"/>
              </emma:interpretation>
              <emma:one-of disjunction-type="recognition" id="oneOf1">
                <emma:interpretation id="interp5" emma:lang="en-US" emma:confidence="0">
                  <emma:literal>IB2</emma:literal>
                </emma:interpretation>
                <emma:interpretation id="interp6" emma:lang="en-US" emma:confidence="0.5">
                  <emma:literal>'B z</emma:literal>
                </emma:interpretation>
                <emma:interpretation id="interp7" emma:lang="en-US" emma:confidence="0">
                  <emma:literal>'B2</emma:literal>
                </emma:interpretation>
                <emma:interpretation id="interp8" emma:lang="en-US" emma:confidence="0">
                  <emma:literal>JB2</emma:literal>
                </emma:interpretation>
                <emma:interpretation id="interp9" emma:lang="en-US" emma:confidence="0">
                  <emma:literal>IBC</emma:literal>
                </emma:interpretation>
              </emma:one-of>
            </emma:emma>
          </inkml:annotationXML>
          <inkml:trace contextRef="#ctx0" brushRef="#br0" timeOffset="4036.2309">2413 1903 48,'0'0'20,"-20"-6"0,20 6 0,-4 22-8,4-22-3,0 31-1,0-10-3,4 3-2,-2 0 0,0-1 0,-2 1 0,5-6-1,-5-18 1,2 27-1,-2-27 1,0 0 0,0 0-1,0 0 0,-7-17 0,-4-1-1,0-3 1,-4-5-2,6-3 1,-5-1-2,6 1 1,-4 2 0,12-1 0,0 5 0,7 3 0,13 0-1,-4 6 1,6 1-1,0 4 1,5 4-1,-5 5 0,0 3 1,-6 6-1,-16-9 1,18 24 0,-12-6 0,-8 0 0,-3 0 1,-5-2 0,10-16-1,-20 31 1,20-31-1,-21 20 0,21-20 0,0 0 0,-9 18 1,9-18-2,0 0 1,23 9 0,-23-9 0,29 9-1,-12 0 1,1 4 1,-2 1 0,-3 3 0,-2 4 1,-4 1 1,-7 7 0,-2-6 1,-5 3 0,-8-5-1,1-1 1,-10-5-1,1-8-2,-3-5-3,-5-13-6,8-5-20,8-2 0,-1-13 0,12 7-1</inkml:trace>
          <inkml:trace contextRef="#ctx0" brushRef="#br0" timeOffset="4456.2549">2758 1807 44,'-20'9'21,"20"-9"2,0 0 0,15 0-4,-15 0-7,25-6-2,-5 6-3,-3 0-3,3 2-1,-20-2-1,29 11 1,-29-11 0,12 27-1,-17-7 1,-2 4-1,-4 1 1,-6 6 0,-3 0-1,2 3 0,0-3 0,4-2 0,6-4-1,7 0 1,1-8 0,7 1 1,-7-18-1,25 10 0,4-11-2,2-10-6,6-5-22,12-1 0,3-15-1,14 5-1</inkml:trace>
          <inkml:trace contextRef="#ctx0" brushRef="#br0" timeOffset="2344.1341">1746 1809 65,'0'0'25,"0"0"1,0 0 1,-9 25-11,4-7-3,-12-2-3,8 6-3,-11 2-3,-2-3-1,-7 5-2,-2-6-2,2 3-6,0-5-17,-2-16-3,17 0-1,-6-17 0</inkml:trace>
        </inkml:traceGroup>
      </inkml:traceGroup>
    </inkml:traceGroup>
  </inkml:traceGroup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8T15:19:08.1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7F424F1-F74F-445B-90CB-1FA736BBB82B}" emma:medium="tactile" emma:mode="ink">
          <msink:context xmlns:msink="http://schemas.microsoft.com/ink/2010/main" type="inkDrawing" rotatedBoundingBox="7743,5565 10454,5638 10443,6046 7732,5972" semanticType="callout" shapeName="Other">
            <msink:sourceLink direction="to" ref="{F4E31F3B-90A3-40C4-94EF-0A86926CC22E}"/>
            <msink:sourceLink direction="from" ref="{47CF2790-5B05-4C31-8E99-3E40A628B836}"/>
          </msink:context>
        </emma:interpretation>
      </emma:emma>
    </inkml:annotationXML>
    <inkml:trace contextRef="#ctx0" brushRef="#br0">33 74 19,'0'0'11,"0"0"2,0 0-3,0 0-1,0 0-1,0 0 0,0 0 0,0 0-1,0 0 0,0 0 0,0 0 0,0 0 0,0 0-1,0 0-1,0 0-1,0 0 0,0 0 0,0 0-1,0 0 0,0 0-1,0 0 0,0 0-1,0 0 1,0 0-1,0 0 0,0 0 0,0 0 0,0 0 0,0 0 0,0 0-1,0 0 1,0 0-1,0 0 1,-16 2-1,16-2 1,0 0-1,-17 0 0,17 0 1,0 0-1,0 0 1,0 0-1,0 0 1,0 0-1,0 0 1,0 0-1,0 0 0,0 0 1,18-2-1,-18 2 1,22 0-1,-22 0 0,31 4 0,-11-2 0,2 0 1,1 1-1,5-1 0,1 2 1,2-2-1,1-1 0,1-1 1,2-1-1,1 1 1,-2-2-1,3 0 1,-1 0-1,-1 0 0,-1 2 1,1-2-1,-1 4 0,-1 2 0,3 1 0,2 3 0,4-1 1,2-2-1,3 2 2,0-1-1,4-2-1,2-4 1,-6 0 0,2 1 0,-3-2-1,-3-1 1,1 0-1,-6 2 0,0 2 1,4 0-1,-4-1 0,0 1 1,2 0 0,4-2-1,0 0 1,-3-2-1,5-1 1,-3-3-1,3 1 1,-8 1-1,6-1 0,-3 1 1,-2-1-1,-1 5 0,-4 0 0,-3 1 0,4-1 0,-4 2 0,-1 0 0,1-2 0,0 2 0,4-2 0,-4 2 0,-1-2 0,0 0 1,-1 1-1,-6-2 0,-1 1 1,-2 0-1,0 0 0,-20 0 0,25 3 0,-25-3 0,22-2 0,-22 2 0,0 0 0,22-1 0,-22 1 0,0 0 1,0 0 0,0 0-1,0 0 1,7-17 0,-7 17 0,0 0 0,-12-21 0,12 21 0,-17-18-1,17 18 1,-29-17 0,13 10 0,-4 2-1,2-3 0,-2 5 2,-2-1-2,6 1 1,16 3 0,-30-6 0,30 6-2,-16-2 2,16 2-1,0 0-1,0 0 1,16 13-2,-16-13 2,37 13-1,-14-4 1,7 3-1,4-1 1,1-2 0,-1 2 0,2 2 0,-5-2 0,-2 3 0,-1-1-1,-5 1 1,-6-1 0,-3 1 0,-14-14 0,29 22 0,-29-22 0,24 18 0,-24-18 0,0 0 0,22 20 0,-22-20 0,0 0-1,0 22 1,0-22 0,0 0 0,-22 27 0,22-27 1,-29 27-1,12-11 0,-3 1 0,-3 1 1,5 0-2,-4-4-4,22-14-10,-20 27-13,20-27 0,0 0-1,-15-39 0</inkml:trace>
  </inkml:traceGroup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8T15:19:26.7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84B6399-5211-4016-A80E-6CB53E15F394}" emma:medium="tactile" emma:mode="ink">
          <msink:context xmlns:msink="http://schemas.microsoft.com/ink/2010/main" type="writingRegion" rotatedBoundingBox="12166,4740 13985,4852 13857,6942 12038,6830"/>
        </emma:interpretation>
      </emma:emma>
    </inkml:annotationXML>
    <inkml:traceGroup>
      <inkml:annotationXML>
        <emma:emma xmlns:emma="http://www.w3.org/2003/04/emma" version="1.0">
          <emma:interpretation id="{4EB36E22-4B56-4938-8CAF-3460B3760AB2}" emma:medium="tactile" emma:mode="ink">
            <msink:context xmlns:msink="http://schemas.microsoft.com/ink/2010/main" type="paragraph" rotatedBoundingBox="12060,4974 13345,4764 13420,5225 12135,54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38EDDB-DBD3-45B3-955D-6AFA3FDBD924}" emma:medium="tactile" emma:mode="ink">
              <msink:context xmlns:msink="http://schemas.microsoft.com/ink/2010/main" type="line" rotatedBoundingBox="12060,4974 13345,4764 13420,5225 12135,5435">
                <msink:destinationLink direction="with" ref="{68D591C1-4FC7-4BFF-8E32-A7C2A594B40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9370DBF-8EA5-4685-83A6-37981FC95902}" emma:medium="tactile" emma:mode="ink">
                <msink:context xmlns:msink="http://schemas.microsoft.com/ink/2010/main" type="inkWord" rotatedBoundingBox="12060,4974 13345,4764 13420,5225 12135,5435"/>
              </emma:interpretation>
              <emma:one-of disjunction-type="recognition" id="oneOf0">
                <emma:interpretation id="interp0" emma:lang="en-US" emma:confidence="0">
                  <emma:literal>300k</emma:literal>
                </emma:interpretation>
                <emma:interpretation id="interp1" emma:lang="en-US" emma:confidence="1">
                  <emma:literal>300 K</emma:literal>
                </emma:interpretation>
                <emma:interpretation id="interp2" emma:lang="en-US" emma:confidence="0">
                  <emma:literal>30k</emma:literal>
                </emma:interpretation>
                <emma:interpretation id="interp3" emma:lang="en-US" emma:confidence="0">
                  <emma:literal>300K</emma:literal>
                </emma:interpretation>
                <emma:interpretation id="interp4" emma:lang="en-US" emma:confidence="0">
                  <emma:literal>30K</emma:literal>
                </emma:interpretation>
              </emma:one-of>
            </emma:emma>
          </inkml:annotationXML>
          <inkml:trace contextRef="#ctx0" brushRef="#br0">57-1210 28,'0'0'18,"0"0"1,0 0 1,0 0-3,0 0-4,0 0-3,0 0-2,0 0-3,0 0-2,7-21-1,-7 21-1,35-20-1,-17 9 1,2 4-1,2 3 0,-4 4 0,-18 0 0,25 22 1,-18-6 0,-7 4 0,-3 2 0,-3 1 0,-5-3 0,-1 2 0,-1-6 0,0 4-1,-5-6 1,18-14-1,-24 26 0,24-26 0,-14 18 0,14-18 0,0 0-1,0 0 1,18 16 0,-18-16 0,27 4 1,-7-1-1,-2 4 2,2-1-1,-1 1 1,-19-7 0,25 20 0,-25-20 1,13 25-1,-13-8 1,0-17-1,-26 32 1,3-17-1,-3 5-1,-6-4 0,-1-5-1,2 0-3,2-4-8,2-7-13,27 0-1,-20-11 0,20 11-1</inkml:trace>
          <inkml:trace contextRef="#ctx0" brushRef="#br0" timeOffset="1396.0798">965-1342 56,'0'0'22,"0"0"-1,0 0 1,0 0-10,-20 22-2,20-6-3,0 9-2,4 4-1,-2 6-2,-2 3 0,0 0 0,2-4 0,-2-1-2,0-6-1,1-5-4,-1-22-5,0 0-13,11 16-1,-3-32 1,-8 16-1</inkml:trace>
          <inkml:trace contextRef="#ctx0" brushRef="#br0" timeOffset="1712.0979">1165-1403 52,'0'0'20,"0"0"1,0 0 0,0 0-7,-13 21-5,-1-1-1,-4 2-3,-4 5-1,0 0 0,0 0-1,1-1 0,4-5 0,3-1-1,-1-2 0,15-18 0,-13 26 0,13-26-1,2 18 0,-2-18 1,13 18-1,-13-18 0,31 14 1,-11-8-1,5 1 1,4-3-3,6-4-4,1-6-20,8 12-1,-6-14 0,0 8 0</inkml:trace>
          <inkml:trace contextRef="#ctx0" brushRef="#br0" timeOffset="357285.4355">716-1118 55,'-16'-18'21,"16"18"1,-16 0 0,16 0-8,-15 9-3,15-9-3,-22 13-2,22-13-1,-16 27-1,16-27 0,-18 33-1,11-13 0,3 3-1,4 1 0,0 1-1,2-3 0,5-2-1,6-4 0,-13-16 0,31 20 0,-13-20 0,2-6 0,2-3 1,-1-3-1,-6-6 0,-1-4 1,1-2 0,-11-6 0,-1 2 0,-10 3 0,0 2 0,-8 1 0,1 6-2,-3 7-6,-1 7-19,-4-2 0,22 4-1,-32 4-1</inkml:trace>
          <inkml:trace contextRef="#ctx0" brushRef="#br0" timeOffset="356671.4004">471-1141 27,'0'0'16,"-16"25"0,16-25 2,-22 20-4,22-20-1,-16 31-1,8-15-3,1 2-2,2 2-1,1 0-2,2 2-1,2-2-1,2 0-1,3-2-1,-1-2 1,-4-16-1,29 18 0,-29-18 1,31-2 0,-31 2 0,36-20 0,-21 2 1,-1-2 1,-5-3 0,-1-2 1,-8-6 0,0 7 0,-8 1 0,1-1 0,-6 6 0,-3 4-2,0 3 0,1 4 0,15 7-2,-27-4-4,27 4-10,0 0-12,0 0-1,0 0 1,0 0-1</inkml:trace>
        </inkml:traceGroup>
      </inkml:traceGroup>
    </inkml:traceGroup>
    <inkml:traceGroup>
      <inkml:annotationXML>
        <emma:emma xmlns:emma="http://www.w3.org/2003/04/emma" version="1.0">
          <emma:interpretation id="{3DFDCB46-F7B1-4A7E-ADF0-3A62E295555C}" emma:medium="tactile" emma:mode="ink">
            <msink:context xmlns:msink="http://schemas.microsoft.com/ink/2010/main" type="paragraph" rotatedBoundingBox="12084,6188 13896,6300 13857,6942 12045,68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3BCE4EC-F1F0-4E28-8101-28A109C2188C}" emma:medium="tactile" emma:mode="ink">
              <msink:context xmlns:msink="http://schemas.microsoft.com/ink/2010/main" type="line" rotatedBoundingBox="12084,6188 13896,6300 13857,6942 12045,6831"/>
            </emma:interpretation>
          </emma:emma>
        </inkml:annotationXML>
        <inkml:traceGroup>
          <inkml:annotationXML>
            <emma:emma xmlns:emma="http://www.w3.org/2003/04/emma" version="1.0">
              <emma:interpretation id="{9626B3A4-5182-425E-A866-B3600A2DDDE4}" emma:medium="tactile" emma:mode="ink">
                <msink:context xmlns:msink="http://schemas.microsoft.com/ink/2010/main" type="inkWord" rotatedBoundingBox="12239,6110 13071,6488 12814,7053 11982,6675"/>
              </emma:interpretation>
              <emma:one-of disjunction-type="recognition" id="oneOf1">
                <emma:interpretation id="interp5" emma:lang="en-US" emma:confidence="0">
                  <emma:literal>FAI,</emma:literal>
                </emma:interpretation>
                <emma:interpretation id="interp6" emma:lang="en-US" emma:confidence="0">
                  <emma:literal>far,</emma:literal>
                </emma:interpretation>
                <emma:interpretation id="interp7" emma:lang="en-US" emma:confidence="0">
                  <emma:literal>fan,</emma:literal>
                </emma:interpretation>
                <emma:interpretation id="interp8" emma:lang="en-US" emma:confidence="0">
                  <emma:literal>fan</emma:literal>
                </emma:interpretation>
                <emma:interpretation id="interp9" emma:lang="en-US" emma:confidence="0">
                  <emma:literal>Fats</emma:literal>
                </emma:interpretation>
              </emma:one-of>
            </emma:emma>
          </inkml:annotationXML>
          <inkml:trace contextRef="#ctx0" brushRef="#br0" timeOffset="68623.925">344 0 24,'0'0'15,"0"0"2,0 0-1,0 0-2,0 0-1,0 0-2,0 0-1,0 0-2,0 0-1,0 0 1,0 0-2,-18 4-2,18-4-1,-29 13 0,7-10-1,0 3-1,-5-5 1,-1 3-1,1-2 0,0 0 0,3-2 0,4 2 0,4-2-1,16 0 1,-20 3-1,20-3 0,0 0 0,-15 15 0,15-15-1,-5 25 1,5-25 0,-5 31 0,1-11 0,2 3 0,0 1 0,0 5 1,1 3-1,-3 2 1,2 3-1,-3 2 1,1-2 0,-1-1 0,-1-4-1,4-3 1,1-11-1,1-18 1,0 24-3,0-24-5,0 0-17,11-16-1,-11-2 0,0 18 0</inkml:trace>
          <inkml:trace contextRef="#ctx0" brushRef="#br0" timeOffset="68854.9382">-36 355 50,'-22'7'21,"22"-7"1,0 0 0,0 0-10,0 0-2,26-5-2,-6-1-3,5 1-4,1-2-5,4-2-8,5 7-11,-11-9 1,12 9-1,-14-9 1</inkml:trace>
          <inkml:trace contextRef="#ctx0" brushRef="#br0" timeOffset="69297.9636">269 491 37,'0'0'19,"0"0"1,-7 16 0,7-16-7,0 0-2,0 0-2,7-24-1,-7 24-4,15-34 0,-2 14-1,-4-5 0,3 3-1,1-1 0,2 1 0,-4 2 0,-11 20 0,20-29-1,-20 29-1,16-13 1,-16 13-1,0 0 0,16 6 0,-16-6 0,11 20 1,-11-20 0,11 34 0,-11-16 0,6 4 0,-3 1 0,1-1 0,-2 2 0,1-6 1,-1 2-2,-2-20-1,4 19-3,-4-19-10,0 0-11,0 0 1,0 0-1,5-14-1</inkml:trace>
          <inkml:trace contextRef="#ctx0" brushRef="#br0" timeOffset="69495.9749">311 420 46,'0'0'22,"0"0"0,0 0 1,0 0-7,0 0-5,0 0-2,0 0-4,31 11-4,-7-9-5,3-2-10,-5-6-8,12 6-1,-10-11-1,9 8 0</inkml:trace>
          <inkml:trace contextRef="#ctx0" brushRef="#br0" timeOffset="69748.9894">611 246 46,'0'0'21,"0"0"2,-4 18 0,4-18-8,-3 22-3,3-4-1,-2 2-4,2 2-1,-4 0-1,4 1-2,0-5 0,2 0-3,-2-18-2,7 22-8,-7-22-14,19 4-2,-19-4 1,25-9-2</inkml:trace>
          <inkml:trace contextRef="#ctx0" brushRef="#br0" timeOffset="70007.0041">847 463 47,'0'0'23,"2"28"-1,-2-28 2,-13 34-9,6-11-2,-6 1-4,1-1-3,-8-1-2,1-2-2,-1-4-4,-1-1-15,-5-17-7,26 2 0,-31-18-1,28 0 0</inkml:trace>
        </inkml:traceGroup>
        <inkml:traceGroup>
          <inkml:annotationXML>
            <emma:emma xmlns:emma="http://www.w3.org/2003/04/emma" version="1.0">
              <emma:interpretation id="{0385D27B-65BC-4B46-9D20-04D4103D0129}" emma:medium="tactile" emma:mode="ink">
                <msink:context xmlns:msink="http://schemas.microsoft.com/ink/2010/main" type="inkWord" rotatedBoundingBox="13051,6252 13920,6452 13822,6876 12953,6676"/>
              </emma:interpretation>
              <emma:one-of disjunction-type="recognition" id="oneOf2">
                <emma:interpretation id="interp10" emma:lang="en-US" emma:confidence="1">
                  <emma:literal>Far</emma:literal>
                </emma:interpretation>
                <emma:interpretation id="interp11" emma:lang="en-US" emma:confidence="0">
                  <emma:literal>Faze</emma:literal>
                </emma:interpretation>
                <emma:interpretation id="interp12" emma:lang="en-US" emma:confidence="0">
                  <emma:literal>Faro</emma:literal>
                </emma:interpretation>
                <emma:interpretation id="interp13" emma:lang="en-US" emma:confidence="0">
                  <emma:literal>Fare</emma:literal>
                </emma:interpretation>
                <emma:interpretation id="interp14" emma:lang="en-US" emma:confidence="0">
                  <emma:literal>Farm</emma:literal>
                </emma:interpretation>
              </emma:one-of>
            </emma:emma>
          </inkml:annotationXML>
          <inkml:trace contextRef="#ctx0" brushRef="#br0" timeOffset="70588.0374">1205 103 30,'0'0'21,"0"0"0,-18 13 0,18-13-4,0 0-2,-16 6-4,16-6-3,-26 3-3,10-1-1,-4-2-1,-4 0-1,-1 0 0,-1 0-1,-3 2 0,6 0 1,1-1-1,4 1-1,1 2 1,17-4 0,-18 12-1,18-12 1,0 0-1,-2 24 0,2-24 1,8 34-1,-7-12 1,9 3 0,-7 4 0,1 2-1,-1 3 1,-1-5 0,2 0-1,-2-3 1,-1-6 0,1-4-2,-2-16 0,6 22-1,-6-22-7,0 0-8,0 0-8,18 3 0,-18-3 0,2-20-1</inkml:trace>
          <inkml:trace contextRef="#ctx0" brushRef="#br0" timeOffset="70770.0478">885 344 54,'0'0'21,"0"0"0,19 7 0,2-7-12,5 0-1,3-2-3,4-5-8,1-2-15,8 9-3,-13-9 0,7 7-1</inkml:trace>
          <inkml:trace contextRef="#ctx0" brushRef="#br0" timeOffset="71213.0731">1243 463 33,'0'0'19,"0"0"2,-21 8 1,21-8-6,0 0-2,0 0-4,0 0-1,10-20-3,-10 20-1,19-26-1,-7 10-1,-1-4-1,4 2-1,-3-4 0,3 3 0,-2-3 0,-1 6-1,-12 16 0,17-28 0,-17 28 0,0 0 0,20-12 1,-20 12-1,0 0 0,0 0 0,16 21 1,-16-21-1,6 33 1,-5-13-1,-1 5 1,0-1-1,0 1 1,-1-3-1,1 0-1,0-22-2,3 32-2,-3-32-7,0 0-9,17 13-4,-17-13 0,0 0 0,0 0 1</inkml:trace>
          <inkml:trace contextRef="#ctx0" brushRef="#br0" timeOffset="71418.0848">1212 418 44,'0'0'18,"0"0"1,0 0-1,22-9-8,4 2-5,3 0-6,2-8-14,12 12-3,-10-12 0,5 8-1</inkml:trace>
          <inkml:trace contextRef="#ctx0" brushRef="#br0" timeOffset="71873.1109">1547 321 57,'0'0'22,"0"0"0,20-11-1,-20 11-9,27-13-5,-9 9-2,-18 4-2,31-3 0,-31 3-1,20 9 1,-20-9-1,0 25 1,-7-7 0,-6 2 0,-1 0 0,-5 4 0,1-1-1,2 2 0,-1-3 0,7-2 0,1-4 0,9-16-1,0 26 0,0-26-1,21 7 0,-3-14-2,10-2-12,6-6-12,-3-8-1,15 1 0,-8-9 0</inkml:trace>
        </inkml:traceGroup>
      </inkml:traceGroup>
    </inkml:traceGroup>
  </inkml:traceGroup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8T15:19:09.1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05DD8B1-300B-47C1-8D57-0413B591E964}" emma:medium="tactile" emma:mode="ink">
          <msink:context xmlns:msink="http://schemas.microsoft.com/ink/2010/main" type="inkDrawing" rotatedBoundingBox="8685,5459 8755,4942 8799,4948 8729,5464" semanticType="verticalRange" shapeName="Other">
            <msink:sourceLink direction="with" ref="{A4CCCEEF-F03B-4182-9194-7076D607A504}"/>
          </msink:context>
        </emma:interpretation>
      </emma:emma>
    </inkml:annotationXML>
    <inkml:trace contextRef="#ctx0" brushRef="#br0">1054-678 37,'0'0'21,"-20"16"1,20-16 2,-16 27-6,10 2-4,-1 4-1,2 10-2,-6 4-4,3 8-3,1-1-1,0 0 0,0-5-2,5-7-4,2-10-10,9-7-12,-9-25 0,22 11-1,-22-11 0</inkml:trace>
  </inkml:traceGroup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8T15:19:48.8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D20627C-AAA7-46A3-8D58-6D7F2144BB81}" emma:medium="tactile" emma:mode="ink">
          <msink:context xmlns:msink="http://schemas.microsoft.com/ink/2010/main" type="inkDrawing" rotatedBoundingBox="8978,5519 8981,5256 9012,5257 9009,5520" semanticType="verticalRange" shapeName="Other">
            <msink:sourceLink direction="with" ref="{A4CCCEEF-F03B-4182-9194-7076D607A504}"/>
          </msink:context>
        </emma:interpretation>
      </emma:emma>
    </inkml:annotationXML>
    <inkml:trace contextRef="#ctx0" brushRef="#br0">1263-369 44,'0'0'20,"0"0"0,0 0 1,0 0-8,0 0-2,0 0-2,0 0-1,0 0-2,0 0-1,-11 27 0,11-7 1,-3 6-2,3 4 1,-8 1-2,8 4-1,0-5-1,-2-3-2,4-7-5,4-3-17,-6-17-3,18 0 0,-13-17-1</inkml:trace>
  </inkml:traceGroup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18T15:19:09.8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73137DD-28C9-47DE-80C1-3A9CB784C3D6}" emma:medium="tactile" emma:mode="ink">
          <msink:context xmlns:msink="http://schemas.microsoft.com/ink/2010/main" type="writingRegion" rotatedBoundingBox="8148,5901 10168,6250 10035,7023 8015,6675"/>
        </emma:interpretation>
      </emma:emma>
    </inkml:annotationXML>
    <inkml:traceGroup>
      <inkml:annotationXML>
        <emma:emma xmlns:emma="http://www.w3.org/2003/04/emma" version="1.0">
          <emma:interpretation id="{8E074A94-5479-4CB0-A78A-8C05FE1B3114}" emma:medium="tactile" emma:mode="ink">
            <msink:context xmlns:msink="http://schemas.microsoft.com/ink/2010/main" type="paragraph" rotatedBoundingBox="8148,5901 10168,6250 10035,7023 8015,66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4ED49F-0EB5-4D6D-963B-66484F51A980}" emma:medium="tactile" emma:mode="ink">
              <msink:context xmlns:msink="http://schemas.microsoft.com/ink/2010/main" type="line" rotatedBoundingBox="8148,5901 10168,6250 10035,7023 8015,6675"/>
            </emma:interpretation>
          </emma:emma>
        </inkml:annotationXML>
        <inkml:traceGroup>
          <inkml:annotationXML>
            <emma:emma xmlns:emma="http://www.w3.org/2003/04/emma" version="1.0">
              <emma:interpretation id="{EC8A632D-241C-4111-B898-0144B225FED4}" emma:medium="tactile" emma:mode="ink">
                <msink:context xmlns:msink="http://schemas.microsoft.com/ink/2010/main" type="inkWord" rotatedBoundingBox="8148,5901 10168,6250 10035,7023 8015,6675"/>
              </emma:interpretation>
              <emma:one-of disjunction-type="recognition" id="oneOf0">
                <emma:interpretation id="interp0" emma:lang="en-US" emma:confidence="0">
                  <emma:literal>Farfel</emma:literal>
                </emma:interpretation>
                <emma:interpretation id="interp1" emma:lang="en-US" emma:confidence="0">
                  <emma:literal>Fay FBI</emma:literal>
                </emma:interpretation>
                <emma:interpretation id="interp2" emma:lang="en-US" emma:confidence="0">
                  <emma:literal>FAY FBI</emma:literal>
                </emma:interpretation>
                <emma:interpretation id="interp3" emma:lang="en-US" emma:confidence="0">
                  <emma:literal>farfel</emma:literal>
                </emma:interpretation>
                <emma:interpretation id="interp4" emma:lang="en-US" emma:confidence="0">
                  <emma:literal>FAF FBI</emma:literal>
                </emma:interpretation>
              </emma:one-of>
            </emma:emma>
          </inkml:annotationXML>
          <inkml:trace contextRef="#ctx0" brushRef="#br0">-3719-20 38,'0'0'19,"0"0"1,-31-10 1,31 10-10,-29-8-1,12 1 0,-3 0 0,-5-2-4,3 2-1,-3-2 0,5 1 0,-4 3-1,6 5-2,0-2 0,18 2 0,-26 6-2,26-6 0,0 0 0,-18 27-1,18-27 1,-7 34 0,2-9 0,1 8 0,-2 5 0,-1 5 1,0 4-1,0-1 0,1-1 1,3 0-1,3-11 0,-2-1 0,4-10 1,-2-6-1,0-17-1,7 16-2,-7-16-5,0 0-13,0 0-3,22-7-1,-22-10 0,0 17 0</inkml:trace>
          <inkml:trace contextRef="#ctx0" brushRef="#br0" timeOffset="180.0103">-4048 257 51,'0'0'22,"0"0"1,0 0-1,24 4-11,-4-6-3,7-2-5,4-1-6,3-6-15,8 9-3,-9-7-1,8 11-1</inkml:trace>
          <inkml:trace contextRef="#ctx0" brushRef="#br0" timeOffset="550.0315">-3703 454 40,'0'0'20,"0"0"0,0 0-1,7-29-2,-1 10-2,-2-10-4,3-2-2,4-7-3,0 3 0,-1-1-2,5 2-1,0 5-1,-3 7-1,1 4 0,-13 18-1,22-12 0,-22 12 0,16 19-1,-9 5 1,1-1 0,-1 8 0,2 7 0,2-3 1,0-1-1,0-3-1,-2-2-1,2-11-5,-11-18-12,23 20-6,-23-20 1,0 0-2,2-17 1</inkml:trace>
          <inkml:trace contextRef="#ctx0" brushRef="#br0" timeOffset="711.0407">-3639 339 58,'0'0'21,"0"0"1,0 0-1,32 0-16,-1-9-9,9 5-12,-5-7-2,16 6-3,-9-6 0</inkml:trace>
          <inkml:trace contextRef="#ctx0" brushRef="#br0" timeOffset="939.0537">-3198 353 40,'0'0'20,"2"25"1,-2-25 0,-5 37-8,3-14 0,-4 4-2,-3 0-3,-5-1-2,-4-3-1,-4-1-3,-4-6-5,1-10-15,7 4-5,-2-20 0,20 10-1,-11-24 0</inkml:trace>
          <inkml:trace contextRef="#ctx0" brushRef="#br0" timeOffset="48078.75">-3310 254 15,'0'0'10,"0"0"1,-8-20 0,8 20-1,0 0 0,0 0 1,0 0 0,0 0 1,0 0-1,0 0 0,0 0-2,0 0-2,0 0-2,0 0-1,0 0-2,0 0 0,0 0 0,6 16 0,-4 4 0,-4 2 1,0 3-1,0 4 0,2 0 0,0-4-3,2-3-7,-2-22-15,15 22-2,-15-22 1,25-13-1</inkml:trace>
          <inkml:trace contextRef="#ctx0" brushRef="#br0" timeOffset="1599.0915">-2976 301 77,'0'0'25,"0"0"0,11-22-1,11 16-19,10-3-5,7-1-15,6 8-8,-5-9 0,9 9-2,-11-11 0</inkml:trace>
          <inkml:trace contextRef="#ctx0" brushRef="#br0" timeOffset="1403.0803">-2605-56 57,'0'0'22,"-37"-25"1,17 25 0,-1-2-11,-5 0-2,1 2-3,-3 2-1,1 5-3,4-1 0,1 3-2,2 0 1,3-2-1,17-7 0,-25 16 0,25-16 0,0 0-1,-20 17 1,20-17 0,-7 20-1,7-20 1,-8 32 0,5-5-1,-1 6 1,4 8 0,-3 6 0,6 6 0,-1-2 0,3-1-1,3 3 2,-3-12-1,4 1-1,-2-15-3,3-3-5,-1-6-17,-9-18-1,0 0 0,12-22-1</inkml:trace>
          <inkml:trace contextRef="#ctx0" brushRef="#br0" timeOffset="2275.1301">-2594 319 63,'-17'-15'22,"17"15"-1,4-21 1,-4 21-13,33-19-3,-10 12-2,4 4 0,3 3-2,-1 3-1,-8 4 1,-2 10 1,-7-1-1,-6 4 1,-6 2-1,-4-2 1,-3-4 0,0 2-1,7-18 0,-13 25-1,13-25-1,0 0 0,-2 22 1,2-22-1,20 14 0,-20-14 0,31 15 1,-13-2 0,0 1 0,2 0-1,-3 3 0,-1 3 1,-2 1 0,1-1 0,-8-3 0,2-1 0,-9-16 1,0 27 0,0-27 0,-29 18-3,6-13-4,-12 1-21,-10-15 0,7-6-1,-8-15 0</inkml:trace>
          <inkml:trace contextRef="#ctx0" brushRef="#br0" timeOffset="1847.1057">-2527 321 47,'-13'23'19,"13"-23"2,-11 38 0,9-16-11,-1 12 0,3 2-1,0 0-1,3 2-3,-3-3-1,2-4-2,4-6-5,-3-3-11,-3-22-8,0 0 0,17-9-1,-17 9 0</inkml:trace>
          <inkml:trace contextRef="#ctx0" brushRef="#br0" timeOffset="48965.8007">-2100 362 44,'0'0'20,"0"0"1,0 0-1,0 0-7,0 0-2,0 0-2,0 0-3,0 0-1,-6 27-1,10-3-1,-4 7 1,2 10 0,-2-3-2,0 7 0,0-1-1,2-6-7,-4-8-17,13 3-1,-11-33 0,20 13-1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7T15:07:59.44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AB5D2C6-80EB-40A4-AB4C-57E1E7E2CE7D}" emma:medium="tactile" emma:mode="ink">
          <msink:context xmlns:msink="http://schemas.microsoft.com/ink/2010/main" type="inkDrawing" rotatedBoundingBox="8617,6727 14514,5830 15261,10745 9364,11641" hotPoints="15122,8293 12398,11016 9675,8293 12398,5569" semanticType="enclosure" shapeName="Circle">
            <msink:sourceLink direction="with" ref="{A5BB4E3B-9E03-4A62-A19D-AAD97CC8B01C}"/>
            <msink:destinationLink direction="to" ref="{2EA42E75-E765-4176-AFB6-12EA34F94F35}"/>
          </msink:context>
        </emma:interpretation>
      </emma:emma>
    </inkml:annotationXML>
    <inkml:trace contextRef="#ctx0" brushRef="#br0">-7 2213 17,'0'0'11,"-18"-9"0,18 9-2,0 0 0,0 0 0,0 0 0,0 0 0,0 0 0,22-27 1,-15 5 1,4-7-2,0 0 1,-4-12-2,6 3-1,-6-9-1,1 5 0,-5-5-1,3 5-1,-4-5-1,-2-5 0,3-2-1,-1-3 0,0-4-1,3-1-1,4-3 1,4 0-1,3-3 0,10-1 0,1 5 0,8 1 0,1 7 0,4 4 0,-4 12 0,4 5 0,-3 14 0,-3 10 0,1 7 0,-3 8 0,1 1-1,0 12 1,3-5 0,2 3 0,6 3 0,1-2 0,4 2-1,4 2 1,-2 2 0,0-4 0,0 2 0,-2-2 0,-2-5 0,-2-3 0,3-8 1,3-4 0,-2-12 1,2-2 0,-1-13 0,3-2 1,-4-9 0,2-1 0,-7-5 0,-3 5-1,-8-4 0,-2 1 0,-4 2-1,-7 1 1,-2-1-1,1 1 0,-5-3-1,3 1 0,4-1-1,1 3 1,2-1-1,7-1 0,3 5 1,4 2-1,6 1 1,0 5 0,1 2 0,0-1 0,3 6 0,-1-2 0,2 7 0,-2-2 0,2 2 0,2 1 0,0 6 0,-2 2 0,2 2 0,0 4 0,0 1 0,1 4 0,-1 3 0,0-3 0,6 1 0,-1-1 0,4 2 0,0-1 0,0 5 0,0-1 0,-6 0 0,1 0 0,-4 2 0,-1-3 0,3-4 0,5-4 0,4-5 0,9-6 0,7 0 0,8-1 0,4 3 1,5-2-1,-4 8 0,0-1 1,-6 10-1,-5 3 0,-6 1 0,-8 4 0,-4 1 0,-6 5-1,-3 2 1,-2 2 0,-1 3-1,3 0 1,-4 4 0,6 2 1,-4-2-1,3 3 0,1 1 1,-3 1 0,-1 4-1,-4 4 1,-1-1-1,-6 5 1,-6-1-1,-3 2 0,-4 2 0,-7 0 0,0-4 0,-1-2 0,-3 3 0,2-5 1,0 4-2,4 1 1,0 1 0,3 0 1,1-4-1,-1-1 0,3 1-1,-5-3 2,3-4-1,-5 0 0,-1-5 0,-1 0 0,-1-1 0,0-1-1,-2 8 1,-1-1-1,1 2 1,-1 2 0,1 3-1,-1 2 1,-1 2 0,1 0 1,-3 6-1,-1-1 1,-5 8-1,-6 0 0,-6 8 0,-1 1 0,-6 3 0,-1 1 0,-4-3 0,1-1 0,3-8 0,3-3 0,-2 0 0,0-5 0,-1-3 1,3-1-2,-4 0 2,-5 2-1,2-4 0,-2 5 0,-2-8 0,1-3 0,-1 3 0,0-6 0,0-2 1,0-2-1,4-5 1,-4-4 0,1-1-1,-5-4 1,1-4 0,-4-5 0,-8-7 0,-1-4 0,-5-2-1,-3 0 1,-7-2-1,-3 1 0,0-1 0,-1 4 0,-3 9 0,-1 2 0,4 3 0,1 6 0,3 2 0,4 0 0,2-1 0,3 1 0,4-6 0,4 3 0,-2-3 0,-6 0 0,1 4 0,-5 2 0,-4 3 0,-6 4 0,-6 7 0,-1 2 0,-4 6 0,3-1 1,6 0-1,4 3 1,1-1 0,8-4 0,7 1 0,-2-4 0,0-2 1,4 4-2,-5 2 2,1 1-2,-5 2 0,-1 2 1,-1 6-1,6 6 0,3 5 0,0 1 1,5 2-1,1-4 0,5 0 0,0-7 0,-2-5 0,-2-6 0,0-7 1,-8-2-1,-5-7 0,-1-3 0,-4-3 1,-2-5-1,1-5 0,-7-4 0,3-9 0,2-4 0,3-5 0,0-5 0,2-6 0,0 0 0,-2-7 0,2-2 0,2-4 0,1-4 0,-5-5 0,6-9 0,-1 1-1,1-10 1,3 2 0,4-2 0,3 1-1,3 3 1,-1 5 0,2 4 0,0 5 0,2 4 0,-2 2-1,-1 0 1,-3 0 0,2 1-1,1-1 1,1-2 0,2 6-1,0-1 1,0 4-1,5 4 1,-5 1 0,2 6 0,1 0 0,-3 4 0,-2 1 0,2 0 0,0 3 0,-6 0 0,3 1 0,-1 4 0,-1 1 0,-3-1 0,-3 0 0,-2-1 0,-1 1 1,-3-1-1,1-3 0,0-3 0,-1-3 0,1-3 0,-1-2 0,3 0 0,3-2 0,0 1 0,3 1 0,1 0 0,5 4 0,2-1-1,2 1 1,5-4 1,0 0-1,4-3 0,0-4 0,1-2 0,3-4 0,-1 1 0,3-1 0,-3 4 0,1-5 0,-3 8 0,5 1 1,-3 3-2,4-3 2,-2 7-1,4-7 0,-2 1 0,6 2 0,0-6-1,-3 0 1,3 1 0,-4-7 0,1 3 0,-1 4 0,2 0 0,2 2 0,-3 3 1,1 7-1,0-1 0,7 16 0,-11-23-1,11 23 1,-6-22 0,6 22 0,0-27-1,0 27 1,2-27 0,-2 27 0,2-26 0,-2 26 1,2-23-1,-2 23-1,0-22 2,0 22-1,-2-18 0,2 18-1,0-20 1,0 20 0,2-23 0,-2 23 0,5-28 0,-5 28 0,4-30 0,-4 13 0,0 1 0,2-2 0,-2 18 0,0-27 0,0 27 0,0-25 0,0 25 0,3-22 0,-3 22 0,2-24 0,-2 24 0,8-23 0,-8 23 0,7-29 0,-7 29 0,3-27-1,-3 27 1,0-22 0,0 22 0,-1-23 0,1 23 0,-4-20 0,4 20-1,0 0 1,-7-22 0,7 22 0,0 0-1,-6-22 1,6 22-1,0 0 1,-2-23 0,2 23-1,-5-22 1,5 22 0,-7-24-1,7 24 1,-4-19 0,4 19 0,0 0-1,-5-20 1,5 20-1,0 0 1,0 0-1,7-17 0,-7 17-1,0 0 1,0 0-1,0 0 1,9-16-1,-9 16-1,0 0-3,7-16-22,-7 16-1,-3-18-1,3 18-1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7T15:08:06.1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5BB4E3B-9E03-4A62-A19D-AAD97CC8B01C}" emma:medium="tactile" emma:mode="ink">
          <msink:context xmlns:msink="http://schemas.microsoft.com/ink/2010/main" type="writingRegion" rotatedBoundingBox="11066,7274 17540,6532 17736,8242 11262,8984">
            <msink:destinationLink direction="with" ref="{5AB5D2C6-80EB-40A4-AB4C-57E1E7E2CE7D}"/>
          </msink:context>
        </emma:interpretation>
      </emma:emma>
    </inkml:annotationXML>
    <inkml:traceGroup>
      <inkml:annotationXML>
        <emma:emma xmlns:emma="http://www.w3.org/2003/04/emma" version="1.0">
          <emma:interpretation id="{B864F54B-D213-43D0-A634-92238E644626}" emma:medium="tactile" emma:mode="ink">
            <msink:context xmlns:msink="http://schemas.microsoft.com/ink/2010/main" type="paragraph" rotatedBoundingBox="11066,7274 17540,6532 17736,8242 11262,89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C05C95F-A504-4B0C-8B9C-796EE011F1C0}" emma:medium="tactile" emma:mode="ink">
              <msink:context xmlns:msink="http://schemas.microsoft.com/ink/2010/main" type="line" rotatedBoundingBox="11066,7274 17540,6532 17736,8242 11262,8984"/>
            </emma:interpretation>
          </emma:emma>
        </inkml:annotationXML>
        <inkml:traceGroup>
          <inkml:annotationXML>
            <emma:emma xmlns:emma="http://www.w3.org/2003/04/emma" version="1.0">
              <emma:interpretation id="{D18E71AB-B6D4-4695-BDF6-DC62AF93DA83}" emma:medium="tactile" emma:mode="ink">
                <msink:context xmlns:msink="http://schemas.microsoft.com/ink/2010/main" type="inkWord" rotatedBoundingBox="11066,7274 17540,6532 17736,8242 11262,8984"/>
              </emma:interpretation>
              <emma:one-of disjunction-type="recognition" id="oneOf0">
                <emma:interpretation id="interp0" emma:lang="en-US" emma:confidence="0">
                  <emma:literal>versant</emma:literal>
                </emma:interpretation>
                <emma:interpretation id="interp1" emma:lang="en-US" emma:confidence="0">
                  <emma:literal>virginity</emma:literal>
                </emma:interpretation>
                <emma:interpretation id="interp2" emma:lang="en-US" emma:confidence="0">
                  <emma:literal>Versant</emma:literal>
                </emma:interpretation>
                <emma:interpretation id="interp3" emma:lang="en-US" emma:confidence="0">
                  <emma:literal>versions</emma:literal>
                </emma:interpretation>
                <emma:interpretation id="interp4" emma:lang="en-US" emma:confidence="0">
                  <emma:literal>Virginity</emma:literal>
                </emma:interpretation>
              </emma:one-of>
            </emma:emma>
          </inkml:annotationXML>
          <inkml:trace contextRef="#ctx0" brushRef="#br0">3782 403 30,'0'0'18,"0"0"1,0 0-3,0 0-3,0 0-3,0 0-3,0 0-1,1 20-2,-1-20 1,0 0 1,28 11 0,-10-13-1,11 0 2,0-3-2,9 1 0,8-3-1,4 3 0,5-3-2,3 5 0,6-2 0,3 3-1,0-5 0,2 4 0,2-3 0,-4 1 1,8-3-1,-1 4 1,-1-5 0,-4 5 0,-2 1 0,1 2-1,-5 0 1,-1 3 0,-6 1-1,-3-2 0,-2 2 0,-6-1 0,4-3 0,-3 0-1,-3-2 1,-3 1-1,2-3 0,-6 2 1,-3-2-1,-2 1 0,-6-1 0,-8 2 1,-17 2-1,22-3 1,-22 3 0,0 0-1,0 0 1,-2-15 0,2 15-1,-22-12 1,22 12-1,-27-17 0,27 17 0,-24-12 0,24 12 0,-22-15 0,22 15 0,0 0 0,0 0 0,-14-12 0,14 12 1,0 0-1,0 0 0,0 0 0,0 0 0,-22-4 1,22 4-1,0 0 0,-22-2 1,22 2-1,-14-9 0,14 9 1,-19-11-1,19 11 0,-20-16 0,20 16 0,-23-22 0,23 22 0,-26-16 0,26 16 0,-20-9 0,20 9 0,-20-5 0,20 5 0,0 0 0,0 0 0,0 0-1,0 0 1,0 0 0,17 1 0,3 3 0,-2 1 0,9 3 0,0 1 0,1 2 0,4 1 0,-2 4 0,-3-1 0,0 1 0,-3 0 0,1 3 0,-7-5 0,2 2 0,-20-16 0,24 24 0,-24-24 1,20 20-1,-20-20 0,9 18 0,-9-18 0,0 0 0,5 25 0,-5-25 0,0 0 0,-5 25 0,5-25 1,-9 15-1,9-15 0,-13 18 0,13-18 1,-22 24-1,22-24 0,-29 27 0,15-9 0,14-18-1,-24 27-4,24-27-19,4 22-7,-4-22 0,34-13-1,-6-9 0</inkml:trace>
          <inkml:trace contextRef="#ctx0" brushRef="#br0" timeOffset="1124.0634">4716-1021 47,'0'0'23,"0"0"0,0 0 0,0 0-9,-22-5-2,5 7-2,17-2-2,-36 9-2,12-2-2,-10-3 0,3 3 1,-11-2-2,4 4 0,0-1-1,2-1 0,1-2 0,10 4-2,3 0 1,5-1-1,17-8 0,-18 10 0,18-10 0,0 0 0,2 24 0,-2-24 1,7 40 0,-1-10 0,-4 14 0,1 14 1,-3 12-1,6 6 0,-3 7 0,3-1-1,-3-6 0,3-6 1,1-10-1,-1-17 0,-1-14 1,-1-9-1,-4-20-1,0 0-1,0 0-4,0 0-5,22-30-13,-15 11-5,-7-6-1,7 7 1,-12-11 0</inkml:trace>
          <inkml:trace contextRef="#ctx0" brushRef="#br0" timeOffset="1345.0769">4310-449 58,'0'0'24,"0"0"1,0 0 0,29-15-12,1 6-3,13 4-3,3-6-1,12 2-3,2 2-6,0 1-15,-2-3-7,4 11 0,-21-11-2,3 13 1</inkml:trace>
          <inkml:trace contextRef="#ctx0" brushRef="#br0" timeOffset="2259.1291">4688-165 23,'0'0'19,"0"0"1,0 0 1,0 0-5,0 0-2,0 0-1,2 18-1,-2-18-2,6 33-1,-5-14-2,7 9 0,-3-1-2,8 7 0,-10-3-2,7 5-1,-5-3 0,0-4-1,-5-6 0,0 1 0,-7-8 0,7-16 0,-31 18 0,11-14 0,-3-12-1,-6-4 0,-2-5 1,2-3-1,0-3 0,5-1 0,4 3-1,5-3 0,15 24-3,-12-31-6,12 31-18,11-14 0,-11 14 0,0 0-2</inkml:trace>
          <inkml:trace contextRef="#ctx0" brushRef="#br0" timeOffset="2561.1457">4694-420 82,'-8'-18'26,"8"18"0,0 0 0,0 0-22,0 0-8,0 0-20,0 0-1,0 0-1,20 27 0</inkml:trace>
          <inkml:trace contextRef="#ctx0" brushRef="#br0" timeOffset="2965.1693">4968 14 49,'0'0'25,"0"0"0,15 18 2,-15-18-11,14 34-3,-14-14-2,0 6-4,-7-6-2,0 1-2,-8-3-1,-5-3-3,4-4-4,-11-2-17,1-17-5,6 5 0,4-17-2,10 4 1</inkml:trace>
          <inkml:trace contextRef="#ctx0" brushRef="#br0" timeOffset="3416.1954">5266-185 60,'-9'-16'24,"9"16"0,0 0 1,-20 25-13,13-7-1,-2-2-3,3 10-3,-3-3-2,9 6-1,0-2 0,6-1 0,3-3-1,7-7 0,2-5 0,6-3 0,-1-12 0,7-5 1,-9-9-1,1-2-1,-7-9 2,-3 4 0,-10-6 1,-2 7-1,-9 1 0,-5 7 0,-8 5 0,0 3 0,-5 8-2,5 2-3,6 9-4,-6-5-14,22-6-8,0 0-1,0 0 1,0 0-2</inkml:trace>
          <inkml:trace contextRef="#ctx0" brushRef="#br0" timeOffset="3783.2163">5610-201 38,'0'0'20,"-4"16"1,4-16 1,-5 27-9,10-7-1,-5 2-2,7 1-2,0-5-1,6 4 1,-13-22-2,29 22 0,-12-22 0,6-2-1,-3-11 0,4-3 0,-10-6-1,8 1-1,-9-5 1,-2 3-1,-4-4 0,-3 5-1,-4 2 0,-4-2-2,2 6-1,-5-2-6,7 18-11,2-22-13,-4 6 0,2 16 0,9-29 0</inkml:trace>
          <inkml:trace contextRef="#ctx0" brushRef="#br0" timeOffset="4357.2492">5799-500 87,'25'-29'30,"0"24"1,14-6 1,2-2-18,21 13-3,-2-5-2,13 1-7,7 6-21,0 9-11,-11-16-1,0 6-1,-15-21-2</inkml:trace>
          <inkml:trace contextRef="#ctx0" brushRef="#br0" timeOffset="4123.2352">6028-890 54,'0'0'25,"0"0"0,0 0 1,0 28-9,0-4-4,3 10-2,-3 12-3,4 11-2,-6 12-2,4 9 0,-4 3-1,0 3 0,-1-3-1,1-5 0,-4-9 0,6-11-1,0-9 0,4-14 0,0-8-5,-4-25-8,0 0-17,0 0-1,5-27 0,-3 3 0</inkml:trace>
          <inkml:trace contextRef="#ctx0" brushRef="#br0" timeOffset="-4711.2695">0 141 20,'0'0'15,"0"0"1,0 0-2,0 0-1,0 0-1,0 0-1,0 0-2,0 0-1,0 0-1,0 0 0,0 0 0,9 18-1,-3 0-1,-3 2 0,6 14 0,-1 0-1,4 13 0,1 2-1,3 4 0,-1 3-1,1-4-1,-1-1 1,3-2-1,-7-9 1,0-8-1,-2-7 1,-2-6 0,-7-19 0,9 19 1,-9-19-1,9-18 0,-3 0 0,-1-7 0,6-15-1,2-5 0,0-11 0,5-7 0,0-3 0,4 3 0,-4-6 1,0 8-1,-3 1 1,-4 15 0,-2 3 0,-2 12-1,-3 2 0,-3 10-1,-1 18 0,6-25-3,-6 25-4,0 0-16,0 0-7,0 0-1,0 0 1,16 22-1</inkml:trace>
          <inkml:trace contextRef="#ctx0" brushRef="#br0" timeOffset="-3913.2237">509 441 49,'0'0'20,"0"0"1,0 0-2,0 0-10,0 0-2,0 0-2,0 0-2,16 14 0,-16-14 0,0 0 0,0 0 1,0 0 0,0 0-1,0 0 1,0 0-1,0 0-1,0 0 0,20 9 0,-20-9 0,0 0-1,0 0 1,17-14-1,-17 14 1,0 0-1,0 0 0,0 0 0,0 0 0,0 0 0,-20 0 0,20 0-1,0 0 1,-11 20-1,11-20 1,0 0-1,0 0 0,0 0-1,0 0-2,0 0-7,0 0-17,0 0 1,14-18-1,-14 18-1</inkml:trace>
          <inkml:trace contextRef="#ctx0" brushRef="#br0" timeOffset="-2862.1637">918 182 30,'0'0'20,"0"0"1,13 20 1,-13-20-8,1 31-2,1-9-3,-2 5-2,4 5-2,-4 12-1,0 1-2,-4 2 0,2-2-1,1 4 0,2-9 1,-2-4 0,1-3 1,0-15 1,0-18-1,0 0 1,0 0 0,0 0-1,10-31 0,-10 2-1,0-4-1,-1-6 0,-5-5 0,4-5-1,1-1 0,1-3 0,0-3 0,3 2 1,4 0-1,4 5 1,6 2 0,-3 9 0,8 2 1,0 7-1,7 7 1,-5 9-1,3 11 0,-4 6-1,-1 9 1,-5 8-1,-1 5 0,-3 4-1,-6 3 1,-2 1 0,-5 1 0,-5-1 0,-4-3 0,-8 0 1,-1-1-1,-5-4 0,-6-3 0,7-1 1,-4-6-1,6-1 0,2-4 0,18-11-1,-16 5 1,16-5 0,0 0 0,0 0 0,23-2 0,-23 2-1,31 7 1,-12 6 0,-1 3 0,2 8 1,0 3-1,-2 0 0,2 2 0,-4 2 0,4-4 0,-3-5 0,-3-2 1,-14-20-1,24 23 0,-24-23 0,0 0 0,20 16-3,-20-16-4,0 0-17,0 0-5,0 0 1,0 0-1</inkml:trace>
          <inkml:trace contextRef="#ctx0" brushRef="#br0" timeOffset="-2147.1221">1412 542 31,'-27'4'21,"27"-4"0,0 0 1,0 0-6,0 0-3,0 0-2,0 0-3,0 0-2,25-6 0,-25 6-1,38-14-1,-14 3 0,5 6-1,2-4 0,4 1-1,-5 3 0,5 5 0,-4-4-1,-2 4-1,-5 2 1,-6-2-3,0 4 0,-18-4-4,18 3-8,-18-3-13,0 0 0,0 0 0,0 0 0</inkml:trace>
          <inkml:trace contextRef="#ctx0" brushRef="#br0" timeOffset="-1766.1005">1628 564 24,'0'0'18,"-14"11"1,14-11 0,0 23-5,0-23-2,2 29-1,3-7-1,0 3-2,-3 2-1,6 8 0,-1-3 0,-4 6-2,1-7 0,0 5-1,-4-7 0,3-2-1,-10-5 0,0-4-1,7-18 1,-24 24-1,4-21 0,0-5 0,-7-5-2,0-6 1,-1-3-3,3-7-13,3-4-13,15 5-1,-2-11 0,11 12 0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8T17:08:41.5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6879F9B-C42F-4381-A713-52DED5F93276}" emma:medium="tactile" emma:mode="ink">
          <msink:context xmlns:msink="http://schemas.microsoft.com/ink/2010/main" type="inkDrawing" rotatedBoundingBox="5478,3159 15373,3223 15365,4402 5470,4338" semanticType="enclosure" shapeName="Other">
            <msink:destinationLink direction="with" ref="{08C8310D-A543-4198-A9D4-E892B786F3F9}"/>
            <msink:destinationLink direction="with" ref="{A6913E75-47B2-4AB5-81B9-A46E65617EC5}"/>
            <msink:destinationLink direction="with" ref="{83215091-01AD-4846-990C-DD2C5F8CD912}"/>
            <msink:destinationLink direction="with" ref="{04D55D5E-3E13-40A5-B382-88EAD35DFBB6}"/>
          </msink:context>
        </emma:interpretation>
      </emma:emma>
    </inkml:annotationXML>
    <inkml:trace contextRef="#ctx0" brushRef="#br0">-4770-72 9,'0'0'8,"0"0"1,0 0-2,0 0-1,0 0 0,16 9 1,-16-9 0,20 0 0,-20 0 0,26-2 0,-6 2 0,-4-4-1,6-5-1,1 8-1,3-7-2,5 5 0,-2-1 0,0 2 0,0-1-1,4 1 0,1 2 1,-1 0 0,3 0-1,1-2 1,-1-3-1,4 3 0,0 2 0,-2-4 0,-2 4 0,4-2-1,2 6 1,-9-2 0,5-2 0,0-2 0,-1 2 0,3 0 0,-4 0 0,2 0 1,-3 2-1,3 0 0,0 3 0,-7-1 0,5-1-1,-9 3 0,4-1 0,-3 1 0,-1-5 0,2-1 0,-2 2 0,4 0 0,-2 0 0,6-2 0,-3 3 1,5-1-1,-1 0 0,2-2 1,0 2-1,6-2 1,0 0 0,-3 0-1,5-4 0,-3 4 0,1 0 0,1-2 0,1 4 0,-3-2 1,1-2-1,0 2 0,-1 0 1,-1-1-1,9-1 1,-6 0-1,6 0 1,2 0-1,0 2 0,1 0 0,-1 0 0,1 2 0,-1-2 0,-2 2 1,0 0-1,-2-2 0,2 3 0,-2-1 0,0-2 0,0-2 0,0 4 0,2 0 0,-4-2 0,0 2-1,-1-2 2,-1 0-1,-3 2 0,2-2 0,-1 0 0,3 0 1,-3-2-1,6 2 0,-3 0 1,3 3-1,2-3 0,1 0 0,-1 2 0,4 4 0,1-3 0,0-1 0,6 0 0,4 0 1,1-1-1,2 1 0,0-2 1,0-2-1,0-1 1,0 3 0,0-2-1,-2 2 1,-1-2 0,3 2-1,-4 0 1,1 2 0,1 0 0,0 1 0,-5-3 0,2 0 0,1 0 0,-3 2 0,3-2 0,1-5 0,-3 5 0,1-4 1,-1 2-2,-1 1 1,5-1 0,1-2-1,-1 4 1,4 0-2,-2 0 2,-2 2-1,4-4 0,0 0 0,-2 2 0,0-1 1,-4-1-1,2 0 0,1 0 0,3 0 0,-1 2 1,-4 4-1,7-6 0,-4 6 0,-4-4 1,2 3-1,-7-4 1,6 6-1,-6-5 1,0-4 0,-2 3-1,-4-3 1,3 2 0,-1-5-1,-2 3 0,-1-1 0,-6 1 0,-1 2 0,-4 2 0,-1 0 1,-2 0-2,-1 0 1,0 0 1,0 4-1,2-2 0,0-2 0,5 2 0,1 3 0,-3-3 0,1 2 0,-2-4 0,1 1 0,-3-1 0,4 2 0,-4 2 0,2-4 0,0 3 0,1 1 1,3 0-1,-1-1 0,2 3 0,1-3 0,-1-1 0,-2 0 0,1-2 0,-6 0 0,-2 2 0,-2-4 0,-3 2 0,-2 0 0,-2 0 0,-2 0 0,0-2 0,1 4-1,2-2 1,-2 0 0,-3 0 0,2 0 0,1 0 0,-5 0 0,-1-2 1,0 0-1,-6 2 0,4 0 0,-20 0 1,31-2-1,-15 1 0,1 1 0,1-4 1,-2 4-1,3 0 0,-1 2 1,4-2-1,-6 2 0,4-2 1,-4 1-1,1-1 1,-1 0-1,2 0 1,-3 0 0,-15 0 1,31 0-1,-31 0 0,29-1-1,-29 1 1,29 0 0,-29 0-1,25 1 0,-25-1 0,22 0 1,-22 0-1,0 0 1,0 0-1,16 2 1,-16-2-1,0 0 0,0 0 1,0 0-1,0 0 0,0 0 0,0 0 1,0 0-1,0 0 0,0 0-2,0 0-11,0 0-14,0 0-1,0 0 0,-29-2-1</inkml:trace>
    <inkml:trace contextRef="#ctx0" brushRef="#br0" timeOffset="2599.1478">-4759 1026 13,'0'0'9,"0"0"0,0 0-1,0 0 0,0 0-2,0 0 1,0 0-1,0 0 0,0 0 0,0 0 0,0 0 1,0 0-2,0 0-1,0 0 0,0 0-1,22-2-1,-22 2 1,30 2-1,-11 0-1,2-1 1,7 1 0,-3 0-1,6 0 0,0 0 0,3-1 0,1 1 0,5-2 0,4-2 0,1 1 0,4-1 0,0 0 0,7 0 0,1-1 1,1 1-2,-2 2 1,1 0 0,-3 0-1,-1 0 1,1 0-1,-3 0 1,2 0 1,1-2-1,3 2 1,1 0-1,0 0 1,2-2-1,0 4 1,7-2-1,2 2 0,0-4 0,0 2 0,4 0 0,0-4 0,1 4 0,-1-2 0,-6-3-1,-1 1 1,-10 3-1,0-1 0,-5 0 1,5 0-2,-3-1 2,2 1-1,1 2 0,0-2 0,8 0 0,-2 0 1,3 1-1,-1-1 0,-1 2 0,3 0 0,-1-2 0,1 0 1,-5 0-1,5 2 1,1-5-1,0 1 1,2 2-1,2 1 1,-4-3-1,6 2 1,-4 0-1,2 1 0,2 1 0,-1 0 0,3-4 0,-1 4 1,8-2-1,0-1 0,1 1 1,1-2 0,1 1 0,-3 3 0,-2-4 0,-4 2 0,-3-2 1,-2 4-1,-2-1 0,0-1 0,0 0 0,-5 2-1,5-4 1,2 4-1,0 0 0,-1-1 1,-1-3-1,4 4 0,-2-2 1,2-1-1,-1 1 1,1 0 0,-4-2 0,4 3 0,-2-1-1,5 0 1,-5-2-1,3 1 1,-1 1-1,3-2 0,-5 4 1,2 0-1,-4-3 0,0 3 0,-2 0 0,0-4 1,-5 4-1,4-2 1,-5-1 0,3-1-1,-6 2 2,2 0-1,-3-1-1,-1 1 1,-2 0 0,3 2 0,-1-4-1,4 4 1,0 0-1,0 0 0,-2-1 0,-2 2 0,-1-1 0,-4 2 0,-4-4 1,-3 1-1,-3-1 0,-1 2 0,6-4 0,-4 2 0,5 1 0,2 1 1,0-2-1,0 4 0,-2-1-1,2-1 1,-5 2 1,-4 2-1,0-1 0,-2-1 0,-3 0 0,-3-2 0,1 4 0,-2-2 0,0-1 1,2 3-1,-3 0 0,3-1 0,2 3 0,1-3 0,-1 1 0,-1-1 1,-1-3-1,-1 4 1,-2-4-1,-1 2 0,-4-2 1,-1 0-1,-4 0 0,-2 0 1,0 2-1,-2-2 0,6-2 0,2 0 0,1 2 0,2 0 0,4 0 1,0 0-1,0-2 0,-2 2 0,-5 0 0,-2-3 0,-2 3 0,-6-2 1,-14 2-1,29 0 0,-12 0 0,-17 0-1,30 0 1,-13 2 0,-1-1 0,1 1 0,1 0 0,-18-2 0,31 0 0,-31 0 0,27 0 0,-27 0 1,23 0-1,-23 0 0,17-2 0,-17 2 0,0 0 0,0 0 0,18 2 0,-18-2-1,18-2 0,-18 2 0,24 0 0,-24 0 0,23 0 0,-23 0 0,22 0 1,-22 0-1,0 0 1,0 0 0,0 0 0,0 0-1,0 0-9,17 4-18,-17-4 1,0 0-2,0 0 1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8T17:08:52.2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8C8310D-A543-4198-A9D4-E892B786F3F9}" emma:medium="tactile" emma:mode="ink">
          <msink:context xmlns:msink="http://schemas.microsoft.com/ink/2010/main" type="inkDrawing" rotatedBoundingBox="10325,4240 11155,5134 11130,5157 10301,4263" semanticType="callout" shapeName="Other">
            <msink:sourceLink direction="with" ref="{86879F9B-C42F-4381-A713-52DED5F93276}"/>
            <msink:sourceLink direction="with" ref="{65E905DF-E5A5-4579-B9E7-7C6577E8FEF2}"/>
          </msink:context>
        </emma:interpretation>
      </emma:emma>
    </inkml:annotationXML>
    <inkml:trace contextRef="#ctx0" brushRef="#br0">0 0 15,'0'0'14,"0"0"-1,0 0 1,0 0-2,0 0-1,0 0 0,0 0-1,0 0-1,0 0-1,0 0 1,0 0-1,0 0-1,19 9-1,-19-9-1,9 18 0,-9-18-1,14 20 0,-14-20-1,26 29 0,-14-13 0,7 8 0,2 1 0,1 2-1,2 0 0,1 4 0,3 2 0,-1 1-1,2-1-1,0 1 1,0-3-1,0 3 1,2 2-1,2-3 1,-2-2-1,1 3 0,1-1 1,0-3 0,-2 3-1,1-2 1,-3-2 0,-1-2 0,-5-4 0,-1 1 0,-4-6 0,-18-18 0,27 22-1,-27-22 0,0 0 1,20 14-1,-20-14 1,0 0-1,0 0 0,15 16 1,-15-16-1,0 0 1,13 18-1,-13-18 1,0 0-1,0 0 0,14 19 1,-14-19-1,0 0 0,0 0 1,0 0-2,0 0-5,0 0-22,0 0-1,-11-22 0,11 22-1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8T17:08:55.6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5E905DF-E5A5-4579-B9E7-7C6577E8FEF2}" emma:medium="tactile" emma:mode="ink">
          <msink:context xmlns:msink="http://schemas.microsoft.com/ink/2010/main" type="inkDrawing" rotatedBoundingBox="9007,5235 11353,5082 11475,6952 9129,7106" hotPoints="11273,5259 11242,7099 9402,7067 9434,5228" semanticType="enclosure" shapeName="Square">
            <msink:destinationLink direction="with" ref="{08C8310D-A543-4198-A9D4-E892B786F3F9}"/>
            <msink:destinationLink direction="with" ref="{F9784519-CDAB-466B-B42A-AFBBE53300B0}"/>
          </msink:context>
        </emma:interpretation>
      </emma:emma>
    </inkml:annotationXML>
    <inkml:trace contextRef="#ctx0" brushRef="#br0">-3 0 38,'0'0'20,"0"0"0,0 0 1,-13 18-4,13-18-6,0 0-2,11 16 0,-11-16-1,13 16-2,-13-16-1,20 22 1,-7-6 0,-1 3-1,3 0 0,-4 0-1,3 4 1,-3 1-1,2 3-1,-4-2 0,2 4-1,-2-2 0,2 6-1,-2-4 1,2 1-2,-2 3 1,4-1-1,-2-1 1,3 2 0,-1-1-1,1 1 1,-3-1-1,4 5 1,-2-8-1,-4 3 1,0 6-1,-4-2 0,-3 2 1,-2 2-1,0-2 1,0 2-1,0 3 1,-2-3-1,0 0 0,-1-2 1,1 0-1,-2-2 1,2 2-1,-5-4 1,4 1-1,-5-3 0,1 3 2,-6-3-1,4-1 0,-3-2 0,-3-2 0,0-2 0,1 1 0,-2-3 0,1-5 0,-1-1-1,-3 2 0,7 1 0,-1-2 0,-1-1 0,1-1 1,13-16-1,-17 24 0,17-24 0,0 0 0,0 0-1,-18 12-2,18-12-7,-3-29-22,3 29-1,-6-36 1,4 14-1</inkml:trace>
    <inkml:trace contextRef="#ctx0" brushRef="#br0" timeOffset="1967.1117">-1744 40 16,'0'0'13,"0"0"1,0 0-1,0 0-1,0 0-1,0 0 1,0 0-1,0 0 0,0 0-1,0 0 0,0 0-1,0 20-1,0-20-1,0 0-1,0 0-2,0 0 1,-16 14-2,16-14 0,0 0 0,-15 25 0,15-25-1,-14 24 0,8-8 0,5 0 0,-7 3 0,1 2-1,0 3 0,1-1 1,3 1 0,-5-1-1,3-1 1,-4 7-3,2-6 3,-4 1-3,3-1 3,-1 3-3,0 3 1,2-2 0,-4 4 0,0-2 0,4 5 0,-2-3 0,-4 5 0,4-2 0,2 1 1,-1 1-1,1-2 0,2 2 1,-1-1-1,4-1 0,1-1 1,-1-1-1,0 1 0,0-1 0,2-3 0,0 0 1,0-2-1,0 0 0,2-1 0,-4 3 1,2-4-1,0 4 0,0-2 1,0 2-1,-2-2 1,2-2 0,0 1 0,2 1 0,0-2 0,0-1 0,0-1 0,1-1 0,1 3-1,1-1 1,-1-2-1,0 1 0,-1-3 0,3 0 0,-3-2 0,5 2 1,-3-4-2,4-1 2,-9-15-1,22 25 0,-22-25 1,29 18-1,-13-13 0,1-1 1,-1-4-1,0-2 0,1-1 0,-1-6 0,1 0 0,-1 0 1,2-8-1,0 3 0,2-3 0,2-4 0,0-1 0,-2-5 1,2 0-1,-1-4 1,-1-2-2,-1-3 1,-1 0 0,-2 2 0,-1-6-1,-1 4 1,-1-2-1,0 0 1,1 2 0,-1-2 0,-4 1 0,2-2 0,0-5 0,-2 4 0,0-1 1,-2-1-2,0 2 2,-1-3-1,-1-2 0,3 3 0,-7 1 0,1 1 0,-2 2 1,0-2-1,-3 2 0,3 6-1,-8-3 2,1 6-1,0-2 0,1 4 1,-1-2-2,5 2 2,-5 4-1,2-1 2,1-1-3,-2-2 2,-1 3-1,-4 1-1,-1 1 2,-1 0-2,-3-1 2,3 5-2,2 0 1,11 18 0,-27-29 0,27 29 0,-17-22 0,17 22 0,-20-15 0,20 15 0,-23-7 0,23 7 0,-24-2 0,24 2 0,-29 4-1,29-4 1,-29 4-2,29-4 0,-27 3-2,27-3-6,-24-7-21,24 7 0,0 0 0,0 0 0</inkml:trace>
    <inkml:trace contextRef="#ctx0" brushRef="#br0" timeOffset="3308.1891">-1780 1751 15,'0'0'15,"0"0"0,20-2 1,-20 2-3,0 0-2,16-4 0,-16 4-2,20 2-1,-20-2-1,29-2-1,-12-1 1,3 1-1,1-2 0,5 1-1,1-1 0,4 2-1,2-1-1,1 1-1,1 0 0,1 2-1,-1 0-1,-1-2 1,1 2-1,-1 0 1,-5 0-1,4 0 0,-2-2 1,2 1-1,-3 1 2,5 0-1,3-2 0,-3 0 0,3 0 1,0 0-1,-2 2 0,3 4 0,-7-4 0,3 0 0,-6 2-1,4 1 1,-3-3 0,3 2-1,-4-5 1,4 1-1,1-4 1,-3 5-1,0-5 0,0 4 1,-5-1 0,3 1-1,-6 2 1,1 0-1,-2 0 0,-1-2 1,1 4-1,2-2 0,0 0 0,1 0 1,-1-2-1,3 0 0,-4 2 0,-1-3 0,-4 1 1,1 0-1,-19 2 0,29-4 0,-29 4 1,18 2-1,-18-2 1,20 4-1,-20-4 1,18 4-1,-18-4 1,20 5-1,-20-5 1,22 4-1,-22-4 1,14 3-1,-14-3 0,0 0 0,22 6 1,-22-6-1,0 0 1,15 5-1,-15-5 1,0 0-1,0 0 1,22 5-1,-22-5 1,0 0-1,0 0 1,0 0-1,16 2-2,-16-2-15,0 0-11,-7-18 0,-2 2-2,9 16 1</inkml:trace>
    <inkml:trace contextRef="#ctx0" brushRef="#br0" timeOffset="-865.0493">-1767-20 4,'0'0'12,"0"0"1,0-18 1,0 18-3,0 0 1,20 5 0,-20-5-1,0 0-1,18 6-1,-18-6-2,22 5 1,-22-5-2,27 4 0,-9-6-1,4 2 0,0 0-1,7 2 0,0-2 0,7 0 0,0 3 0,4 3-1,2-4-1,4-1 1,-1 1-1,0 2-1,1-2 0,1-2 0,-1-4 0,-1 0 0,0 1 0,5-1 0,-5-1-1,0 1 1,1 2 0,-3-1 0,-1 3 0,-2 5 0,-3-1 0,1 1 0,-2 1 0,-3-1-1,-1 0 1,-1 1 0,2-4-1,-2 0 1,-2-6 0,0 2-1,0 0 1,-2 0-1,-1 1 1,-6-3-1,0 2 1,-2 2-1,-2 0 0,-16 0 1,26 2-1,-26-2 0,23 0 0,-23 0 0,31 2 0,-13 0 0,1-2 0,-1 0 0,0 0 0,-2 1 0,1-1 0,-17 0 0,23 2 1,-23-2-1,18 2 0,-18-2 0,17 2 0,-17-2 0,16 0 0,-16 0 0,0 0 0,17 0 1,-17 0-1,0 0 0,0 0 0,0 0 0,0 0 0,0 0 0,0 0 0,0 0 0,16-2-1,-16 2 1,0 0 0,0 0 0,0 0-4,0 0-23,0 0-1,0 0 0,-11-22 0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8T17:14:46.0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4376913-A405-4F3A-B7EA-0AB179BDEB21}" emma:medium="tactile" emma:mode="ink">
          <msink:context xmlns:msink="http://schemas.microsoft.com/ink/2010/main" type="writingRegion" rotatedBoundingBox="7322,5186 17254,4064 17628,7375 7696,8496"/>
        </emma:interpretation>
      </emma:emma>
    </inkml:annotationXML>
    <inkml:traceGroup>
      <inkml:annotationXML>
        <emma:emma xmlns:emma="http://www.w3.org/2003/04/emma" version="1.0">
          <emma:interpretation id="{6C8EAF63-DA91-4C53-932B-DAFA16F52336}" emma:medium="tactile" emma:mode="ink">
            <msink:context xmlns:msink="http://schemas.microsoft.com/ink/2010/main" type="paragraph" rotatedBoundingBox="7322,5186 17254,4064 17439,5696 7506,68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9D790E-9C80-4F3B-AEBE-0EA8C8EE8099}" emma:medium="tactile" emma:mode="ink">
              <msink:context xmlns:msink="http://schemas.microsoft.com/ink/2010/main" type="line" rotatedBoundingBox="7322,5186 17254,4064 17439,5696 7506,6818"/>
            </emma:interpretation>
          </emma:emma>
        </inkml:annotationXML>
        <inkml:traceGroup>
          <inkml:annotationXML>
            <emma:emma xmlns:emma="http://www.w3.org/2003/04/emma" version="1.0">
              <emma:interpretation id="{94ED7EAC-EB31-4728-AEE8-65B9F06A2466}" emma:medium="tactile" emma:mode="ink">
                <msink:context xmlns:msink="http://schemas.microsoft.com/ink/2010/main" type="inkWord" rotatedBoundingBox="7346,5404 9017,5215 9152,6406 7481,6595">
                  <msink:destinationLink direction="with" ref="{83215091-01AD-4846-990C-DD2C5F8CD912}"/>
                  <msink:destinationLink direction="with" ref="{F9784519-CDAB-466B-B42A-AFBBE53300B0}"/>
                </msink:context>
              </emma:interpretation>
              <emma:one-of disjunction-type="recognition" id="oneOf0">
                <emma:interpretation id="interp0" emma:lang="en-US" emma:confidence="0">
                  <emma:literal>fating</emma:literal>
                </emma:interpretation>
                <emma:interpretation id="interp1" emma:lang="en-US" emma:confidence="0">
                  <emma:literal>Fating</emma:literal>
                </emma:interpretation>
                <emma:interpretation id="interp2" emma:lang="en-US" emma:confidence="0">
                  <emma:literal>Feting</emma:literal>
                </emma:interpretation>
                <emma:interpretation id="interp3" emma:lang="en-US" emma:confidence="0">
                  <emma:literal>Fatting</emma:literal>
                </emma:interpretation>
                <emma:interpretation id="interp4" emma:lang="en-US" emma:confidence="0">
                  <emma:literal>Fain</emma:literal>
                </emma:interpretation>
              </emma:one-of>
            </emma:emma>
          </inkml:annotationXML>
          <inkml:trace contextRef="#ctx0" brushRef="#br0">-1096-2412 12,'0'0'13,"0"0"2,20-2 1,-20 2 0,0 0 0,0 0-1,0 0-2,0 0-1,0 0-2,0 0-2,0 0-1,-28 7-1,28-7-3,-29 4 1,7-4-1,2 2 0,-5-2-1,1 2 0,-1-2 0,3 1 0,-1 3-1,3-2 0,1 1-1,19-3 1,-29 11 0,29-11-1,-18 9 0,18-9 1,0 0-1,-14 22 0,14-22 0,-4 33 1,6-12-1,0 8 1,1 2 0,1 5-1,1 2 1,1 6-1,-1-3 1,1-1-2,-3-2 2,3-4-2,-3-1 1,-1-6 0,2-7 0,-4-20-1,5 32-1,-5-32-5,8 17-12,-8-17-8,0 0 0,18-6 0,-18-10 0</inkml:trace>
          <inkml:trace contextRef="#ctx0" brushRef="#br0" timeOffset="241.013">-1358-2043 42,'0'0'23,"0"0"0,20 2 2,-20-2-7,25-13-6,-5 8-4,8-4 0,4 0-6,1-6-20,7 11-5,-11-8-2,6 12 1,-12-7-1</inkml:trace>
          <inkml:trace contextRef="#ctx0" brushRef="#br0" timeOffset="937.0534">-1055-1765 23,'0'0'18,"0"0"3,0 0 0,0 0-3,0 0-1,0 0-3,0 0-4,0 0-2,0 0-1,-3-25-1,6 7-2,-1-9 0,5-2-1,-1 0 1,3 2-1,-2-2 0,4 7-1,-4 1 0,-7 21 0,22-24-1,-22 24 0,20-7-1,-20 7 1,24 9-1,-24-9 1,25 23 0,-10-3-1,-4 4 1,0 5 0,-2 0-1,0-2 1,0 4-1,-4-4 0,1-6 0,-4-4 0,1-1-2,-3-16-2,0 0-6,0 0-11,0 0-7,0 0 0,8-18-1,-8 18 1</inkml:trace>
          <inkml:trace contextRef="#ctx0" brushRef="#br0" timeOffset="1181.0676">-960-1869 52,'0'0'22,"0"0"1,0 0-3,0 0-8,20-4-3,-4-2-2,4-1-9,-3-7-18,15 7-2,-8-13-1,12 14 0</inkml:trace>
          <inkml:trace contextRef="#ctx0" brushRef="#br0" timeOffset="7528.4299">-555-2096 69,'0'0'23,"-4"-23"0,4 23-2,0 0-16,0 0-14,0 0-11,0 0-1,0 0-2,0 0 1</inkml:trace>
          <inkml:trace contextRef="#ctx0" brushRef="#br0" timeOffset="7356.4206">-626-1880 21,'0'0'18,"0"0"0,0 0 2,0 0-3,0 0-2,6 25-2,-6-25-3,0 33-2,-2-8-2,0 0-1,2 6-2,-2-6 0,4 1-2,2-7-5,-4-19-9,0 0-10,16 10 0,-16-29-1,0 19 1</inkml:trace>
          <inkml:trace contextRef="#ctx0" brushRef="#br0" timeOffset="7897.4516">-415-1842 34,'0'0'19,"-4"30"1,-5-13 1,9 3-8,-2 3-3,4-1 0,2 0-3,-2-6 0,5 0-2,-7-16-1,16 4-1,-16-4 1,22-24-1,-11 4 0,4-3-1,-3-3-1,1 1 1,-2 3-1,2 6 0,-13 16 0,14-14 0,-14 14 1,17 18-1,-8 0 1,0 4-1,3 3-2,3 2-7,-2-9-17,10 2-1,-5-13 0,12 0 0</inkml:trace>
          <inkml:trace contextRef="#ctx0" brushRef="#br0" timeOffset="-971.0548">-255-1822 38,'-26'-9'19,"26"9"0,0 0 1,0 0-7,0 0-3,0 0 0,0 0-3,0 0-1,0 0 0,0 0-1,22 18-1,-22-18 1,24 9-1,-24-9 0,29 9-1,-15-6 0,3 5 0,-1-1-2,1 2 1,-1-2-1,-16-7 0,31 15 0,-15-5-1,-16-10 0,31 18 1,-31-18-1,27 17 0,-27-17 1,24 18-1,-24-18 0,0 0 0,20 18 1,-20-18-1,0 0 1,0 0-1,0 0 1,0 0-1,4 20 1,-4-20 0,0 0-1,-4 20 1,4-20 0,0 0 0,-6 18 0,6-18-1,0 0 1,-5 20 0,5-20 0,0 0 0,-7 21 0,7-21 0,-11 20-1,11-20 1,-15 27 0,3-8 0,-1 0-1,-2 5 1,-1-1-1,1 5 0,-1-3 0,2-2 0,-1-3-2,15-20-3,-20 20-22,20-20-2,0 0 0,0 0-1</inkml:trace>
          <inkml:trace contextRef="#ctx0" brushRef="#br0" timeOffset="-1668.0951">-1645-1616 30,'0'0'18,"-17"-2"0,17 2-2,0 0-3,0 0-2,0 0-2,0 0-3,0 0-2,0 0 0,17 2-1,-17-2 2,20 0-1,-20 0 0,27-2 0,-27 2 0,35 4-1,-19-4 0,6 1 0,-2 1-1,3-2-1,1 0 0,1 0 0,1-2 0,1 1 0,0-5-1,2 6 0,2 0 1,2 4-1,0-1 1,1 3-1,-1-3 1,2 5-1,-1-3 1,-1 1-1,-2-3 1,0 1-1,-2-2 1,-4 1 0,0-1-1,-1-2 1,2 0 0,-3-2-1,3 2 1,-1 0-1,-3 0 0,3-2 1,1 2-1,-3-1 1,1 1-1,1-2 1,-1 0-1,-2-3 0,3 5 1,-1-2-1,0 0 0,1 2 1,-3-2-1,-2 2 0,0 2 0,0 0 0,0 0 0,-2-1 0,0-2 1,2 1-1,0 0 0,0-2 0,2-2 0,-2 2 0,0-3 1,0 1-1,-2 1 0,-4 1 0,-14 2 0,28-6 1,-28 6-1,22-1 0,-22 1 0,16-4 0,-16 4 0,0 0 0,18 0 0,-18 0 0,0 0 0,0 0 0,16 4 0,-16-4 0,0 0 0,0 0 0,0 0 1,17 5-1,-17-5 0,0 0 0,0 0 1,16 0-1,-16 0 0,0 0-1,0 0-1,0 0-2,0 0-6,0 0-16,0 0 0,0 0-1,-7-24 0</inkml:trace>
        </inkml:traceGroup>
        <inkml:traceGroup>
          <inkml:annotationXML>
            <emma:emma xmlns:emma="http://www.w3.org/2003/04/emma" version="1.0">
              <emma:interpretation id="{9CE649FB-BCA6-498E-BE80-97E64B2DBECB}" emma:medium="tactile" emma:mode="ink">
                <msink:context xmlns:msink="http://schemas.microsoft.com/ink/2010/main" type="inkWord" rotatedBoundingBox="11431,5403 13778,5138 13886,6097 11539,6362"/>
              </emma:interpretation>
              <emma:one-of disjunction-type="recognition" id="oneOf1">
                <emma:interpretation id="interp5" emma:lang="en-US" emma:confidence="0">
                  <emma:literal>Faint</emma:literal>
                </emma:interpretation>
                <emma:interpretation id="interp6" emma:lang="en-US" emma:confidence="0">
                  <emma:literal>Fagot</emma:literal>
                </emma:interpretation>
                <emma:interpretation id="interp7" emma:lang="en-US" emma:confidence="0">
                  <emma:literal>Falmouth</emma:literal>
                </emma:interpretation>
                <emma:interpretation id="interp8" emma:lang="en-US" emma:confidence="0">
                  <emma:literal>Fairport</emma:literal>
                </emma:interpretation>
                <emma:interpretation id="interp9" emma:lang="en-US" emma:confidence="0">
                  <emma:literal>Fairmount</emma:literal>
                </emma:interpretation>
              </emma:one-of>
            </emma:emma>
          </inkml:annotationXML>
          <inkml:trace contextRef="#ctx0" brushRef="#br0" timeOffset="4906.2806">3043-2425 29,'0'0'20,"-27"13"1,27-13 1,-29 11-4,9-6-2,-2-1-1,-7-4-3,5 2-2,-5-2-3,5 3-2,-3-3 0,5 2-1,2-4-2,4 6 0,16-4-1,-27 7 0,27-7-1,-22 7 1,22-7-1,-20 9 0,20-9 1,-15 18-1,15-18 1,-9 37 0,8-14 1,2 8-1,1 3 0,4 6 0,-1 0 0,4 0-1,-2-1 1,4-8-2,-3 0 2,-1-9-1,0-4-1,-7-18-1,13 21-4,-13-21-6,0 0-16,0 0 0,-2-23-1,2 23 1</inkml:trace>
          <inkml:trace contextRef="#ctx0" brushRef="#br0" timeOffset="5093.2912">2680-2143 56,'18'-1'24,"-18"1"0,20-6 1,-20 6-11,23-7-5,-1 1-2,4 3-8,3 5-19,-8-13-2,14 13-2,-15-6 0</inkml:trace>
          <inkml:trace contextRef="#ctx0" brushRef="#br0" timeOffset="5497.3144">3041-1994 67,'0'0'24,"0"0"2,0 0-1,0 0-14,0 0-1,-2-24-1,13 8-3,-4-11-1,8 1 0,-2-6-3,3 3 3,-1 0-3,1 0 2,-1 7-3,-1 2 2,-14 20-3,26-19 1,-26 19 0,19 3 0,-19-3 0,19 26-2,-12-8 2,2 7-1,-2-2 1,1 5-2,-3-5 2,0-1-2,-1 0 1,-4-22-2,7 25-2,-7-25-4,0 0-14,6 16-8,-6-16 1,0 0-1,0 0 1</inkml:trace>
          <inkml:trace contextRef="#ctx0" brushRef="#br0" timeOffset="5677.3247">3137-2135 62,'-7'16'22,"7"-16"0,0 0 0,26-2-14,-8-5-16,14 5-9,-10-14-2,15 10-1,-14-8-3</inkml:trace>
          <inkml:trace contextRef="#ctx0" brushRef="#br0" timeOffset="3701.2117">3624-2005 41,'0'0'19,"0"0"1,-18 5-1,18-5-6,0 0-2,0 0-1,0 0-2,9 17-2,-9-17-1,20 16-1,-20-16 0,33 20-1,-13-9-1,4 1 0,1-1 0,2 0-1,2 0 0,0-4 0,-1 4 0,-1 0 1,0 1-1,-3-3 0,-2 2 0,-4-5 0,0 1-1,-18-7 2,24 18-1,-24-18 0,12 18 1,-12-18 0,0 27 0,0-27 0,-16 33-1,1-13 0,-3 3 1,-2 1-2,-1 3 1,-3-2-1,2-5-1,6 2-3,-4-8-18,20-14-6,-20 4 0,11-19 0,9 15 0</inkml:trace>
          <inkml:trace contextRef="#ctx0" brushRef="#br0" timeOffset="9324.5333">3479-2018 22,'0'0'17,"0"0"2,0 0 1,0 0-4,0 0 0,0 0-1,0 0-1,18 0-3,-18 0-1,9 20-2,-9-20-1,0 34-1,-3-15-2,-3 2-1,-1 1-2,-6-2-1,1 0-5,-5-6-11,-1-8-11,18-6 0,-24-4 0,24 4-1</inkml:trace>
          <inkml:trace contextRef="#ctx0" brushRef="#br0" timeOffset="9836.5625">3768-2195 41,'0'0'21,"0"0"2,0 0 0,0 0-2,-20 5-8,20-5-2,-20 24-3,20-24-2,-16 27-2,8-9-1,7 0-1,2 2-1,5-4-1,-6-16 1,22 24-1,-6-17 1,0-5 0,3-6-1,1-1 1,-1-8-1,-2-1 1,-3-6 0,1 0 1,-8-2 0,-3 2 1,-8 2-2,4 18 3,-16-29-3,16 29 2,-35-12-2,19 13-1,1 5-2,-3-4-7,18-2-18,-16 14-2,16-14 1,0 0-1</inkml:trace>
          <inkml:trace contextRef="#ctx0" brushRef="#br0" timeOffset="10156.5807">4008-2166 52,'0'0'21,"11"14"0,-11-14 2,18 29-13,-18-29-1,16 31 0,-8-13-2,6-2-3,-14-16 0,33 15-1,-15-15 0,6-6 0,-6-8 0,7-4 1,-3-9-1,0 0 1,-6-2-1,1-6 0,-5 1-1,-5 5 1,-3 2-3,-6-2-4,2 7-13,0 6-10,-7-9-1,7 25 1,-7-28-1</inkml:trace>
          <inkml:trace contextRef="#ctx0" brushRef="#br0" timeOffset="10601.6064">4282-2336 87,'29'0'27,"-7"-7"2,18 1-1,9-6-20,11-14-28,15 10-3,-8-17-2,13 6-2</inkml:trace>
          <inkml:trace contextRef="#ctx0" brushRef="#br0" timeOffset="10425.5955">4395-2557 79,'18'24'25,"-23"-8"1,6 7-2,5 8-15,-6 7-2,4 7-1,-4-5-2,3 7-3,-1-11 1,-2 4-4,2-9-2,-4-4-15,2-27-6,-2 16-2,2-16 1,0 0 0</inkml:trace>
          <inkml:trace contextRef="#ctx0" brushRef="#br0" timeOffset="3100.1773">2412-1712 20,'0'0'16,"-1"-16"1,1 16 1,0 0-3,0 0-2,0 0-2,20 0 0,-20 0-2,20 1-1,-20-1-2,32 2 0,-10-2-2,5 0 0,2 0-1,6 0 0,3 0-1,4-2 0,0 1 0,5-3-1,2 2 0,2 0 0,-2 2 0,0-1 0,2-1 0,-4 2 0,2 3 0,-5-3 0,-1 2 1,-1-4 0,-2 2 0,0 0 0,4-1-1,-4-3 0,0-3 0,-2 1 0,-2 1 0,-1-1-1,-3 3 1,-4-3-1,-6 5 0,-1 1 1,-1-2-1,0 4 0,0-4 0,2-2 0,0 2 0,0 1 1,0-1-1,-3-4 0,0 3 0,-3-1 1,-16 4-1,20-4 0,-20 4 1,0 0-1,0 0 0,0 0-3,0 0-9,0 0-16,0 0 0,-9-19-1,9 19 1</inkml:trace>
        </inkml:traceGroup>
        <inkml:traceGroup>
          <inkml:annotationXML>
            <emma:emma xmlns:emma="http://www.w3.org/2003/04/emma" version="1.0">
              <emma:interpretation id="{A6147CC1-6837-4F0C-9A70-C074112FE409}" emma:medium="tactile" emma:mode="ink">
                <msink:context xmlns:msink="http://schemas.microsoft.com/ink/2010/main" type="inkWord" rotatedBoundingBox="15315,4283 17254,4064 17392,5287 15453,5506">
                  <msink:destinationLink direction="from" ref="{922F55FB-348B-4D00-A5D6-7C997A786ED6}"/>
                </msink:context>
              </emma:interpretation>
              <emma:one-of disjunction-type="recognition" id="oneOf2">
                <emma:interpretation id="interp10" emma:lang="en-US" emma:confidence="0">
                  <emma:literal>find</emma:literal>
                </emma:interpretation>
                <emma:interpretation id="interp11" emma:lang="en-US" emma:confidence="0">
                  <emma:literal>final</emma:literal>
                </emma:interpretation>
                <emma:interpretation id="interp12" emma:lang="en-US" emma:confidence="0">
                  <emma:literal>"final</emma:literal>
                </emma:interpretation>
                <emma:interpretation id="interp13" emma:lang="en-US" emma:confidence="0">
                  <emma:literal>wind</emma:literal>
                </emma:interpretation>
                <emma:interpretation id="interp14" emma:lang="en-US" emma:confidence="0">
                  <emma:literal>rind</emma:literal>
                </emma:interpretation>
              </emma:one-of>
            </emma:emma>
          </inkml:annotationXML>
          <inkml:trace contextRef="#ctx0" brushRef="#br0" timeOffset="40020.2888">6248-3259 23,'0'0'15,"0"0"3,0 0 0,0 0-4,0 0-1,0 0 0,0 0-1,0 0-1,19-3-2,-19 3-1,0 0 0,0 0-1,16 14-2,-16-14 0,13 29-1,-4-7 0,3 5-1,3 6-1,-2 5 0,3-1-1,4 11 0,0-7-1,0 1 0,-2-2 0,2-2 1,-4-4-1,1-3 0,-3-2 0,-1-10 1,-13-19-1,18 28 1,-18-28 0,18-9 0,-7-15 0,0-9 0,2-12 1,0-7-1,-1-13 0,5-4 0,-3 0 0,3 2 0,-5 0-1,3 8 1,-4 4-1,2 10-1,-1 7 0,-1 2-2,2 11-3,-8-4-9,4 14-14,-9 15-1,15-14 0,-15 14 0</inkml:trace>
          <inkml:trace contextRef="#ctx0" brushRef="#br0" timeOffset="41528.3752">6715-2528 56,'0'0'25,"0"0"2,-1-18 1,1 18-10,29-5-6,-9 1-3,5 4-2,2-2-5,4-1-5,2 4-9,1 7-15,-5-14 0,6 8-1,-11-13 1</inkml:trace>
          <inkml:trace contextRef="#ctx0" brushRef="#br0" timeOffset="41304.3625">6922-2812 40,'0'0'20,"0"0"1,-14-23 0,14 23-7,0 0-3,0 0-1,0 0-1,-18-26-2,18 26-1,0 0 0,-7-16-1,7 16 0,-11-16-1,11 16 0,-19-9-1,19 9 0,-21-6-1,21 6 0,-22 2 0,22-2 0,-18 13-1,18-13 1,-9 29-1,7-6-1,2 10 1,3 8 0,1 6 0,0 6-1,1 3 1,2 0-1,1-4 0,1-3 0,0-7 1,0-6-1,-2-12-1,0-3 0,-7-21-4,13 17-8,-13-17-16,0 0 0,-3-28-1,-8 5 1</inkml:trace>
          <inkml:trace contextRef="#ctx0" brushRef="#br0" timeOffset="41851.393">7073-2566 50,'0'0'23,"0"0"1,0 0 2,-16 18-11,16-18-2,4 20-1,1 0-2,-7-4-3,6 8-2,-4 1-1,3-1 0,-3 1-3,4-5-1,-4 0-4,0-20-7,0 0-16,0 0-2,0 0 1,16-24-1</inkml:trace>
          <inkml:trace contextRef="#ctx0" brushRef="#br0" timeOffset="42017.4032">7086-2772 70,'0'0'23,"-2"-29"-1,2 29-4,0 0-20,4-22-16,-4 22-3,0 0-1,23 11-1</inkml:trace>
          <inkml:trace contextRef="#ctx0" brushRef="#br0" timeOffset="42400.4248">7220-2542 47,'10'38'22,"-10"-38"2,3 41 0,-5-17-10,2-3-3,6 1-2,-4-6-3,3 1-3,-5-17 0,9 20-1,-9-20-1,0 0 1,20-15-1,-20 15 0,20-31 1,-7 8-1,1-1 1,1 1-1,-1-1 0,-1 6 0,-13 18 1,20-21-1,-20 21 0,17 1 0,-17-1 0,16 27-1,-9-7 0,0 0-1,6 7-2,-4-9-6,-9-18-13,31 29-5,-31-29 0,29 4 0,-29-4 0</inkml:trace>
          <inkml:trace contextRef="#ctx0" brushRef="#br0" timeOffset="43108.4649">7671-2526 71,'0'0'25,"-18"-2"1,3-5 1,-5 7-17,20 0-2,-23 16-2,23-16-3,-20 16-1,20-16-1,-13 22 0,13-22-1,-4 18 0,4-18 0,6 16 0,-6-16 0,0 0-1,22 20 1,-22-20 0,16 17-1,-16-17 1,18 11 0,-18-11 0,20 7 0,-20-7 0,22-6 0,-22 6 0,25-18 0,-8 7 1,-17 11-1,31-20 0,-17 11 0,-14 9 0,26-1 0,-26 1 0,25 12 0,-25-12 0,22 17 0,-22-17 1,24 5-1,-24-5 0,29-13 1,-15-3-1,1-4 1,3-9 1,2-2-1,2-5 2,1-2-1,1-9 1,3-3-1,-1-5 1,1-1 0,0-12-1,-3-3 0,-8-5 0,4-5-1,-13-3-1,1 3 1,-8 1-1,0 10 1,-9 7-1,-4 12 1,-4 9-1,-4 15 1,-3 13-1,2 12 1,-3 11-1,3 20 0,2 18 1,2 22-1,7 21 0,5 19 0,8 17 1,6 3-1,12-3-1,3-14-1,14-8-6,1-25-23,7-32 1,4-21-1,-3-36 0</inkml:trace>
        </inkml:traceGroup>
      </inkml:traceGroup>
    </inkml:traceGroup>
    <inkml:traceGroup>
      <inkml:annotationXML>
        <emma:emma xmlns:emma="http://www.w3.org/2003/04/emma" version="1.0">
          <emma:interpretation id="{4ABA4092-532D-477A-96EC-6CC3A70E4841}" emma:medium="tactile" emma:mode="ink">
            <msink:context xmlns:msink="http://schemas.microsoft.com/ink/2010/main" type="paragraph" rotatedBoundingBox="8996,7305 12770,7193 12794,8020 9020,813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E67B98B-ECA7-42AB-A462-663162D49DA7}" emma:medium="tactile" emma:mode="ink">
              <msink:context xmlns:msink="http://schemas.microsoft.com/ink/2010/main" type="inkBullet" rotatedBoundingBox="8996,7317 9299,7308 9323,8123 9020,8132"/>
            </emma:interpretation>
            <emma:one-of disjunction-type="recognition" id="oneOf3">
              <emma:interpretation id="interp15" emma:lang="en-US" emma:confidence="1">
                <emma:literal>V</emma:literal>
              </emma:interpretation>
              <emma:interpretation id="interp16" emma:lang="en-US" emma:confidence="0">
                <emma:literal>v</emma:literal>
              </emma:interpretation>
              <emma:interpretation id="interp17" emma:lang="en-US" emma:confidence="0">
                <emma:literal>U</emma:literal>
              </emma:interpretation>
              <emma:interpretation id="interp18" emma:lang="en-US" emma:confidence="0">
                <emma:literal>u</emma:literal>
              </emma:interpretation>
              <emma:interpretation id="interp19" emma:lang="en-US" emma:confidence="0">
                <emma:literal>D</emma:literal>
              </emma:interpretation>
            </emma:one-of>
          </emma:emma>
        </inkml:annotationXML>
        <inkml:trace contextRef="#ctx0" brushRef="#br0" timeOffset="44931.5691">-77-279 15,'0'0'11,"-13"-19"1,13 19-1,0 0 1,0 0 1,0 0 0,0 0 0,0 0-1,0 0 0,0 0 0,0 0-2,0 0-1,0 0-3,0 17 0,0-17-1,6 30 0,-4-6-1,5 10-1,2 4 0,4 9 0,1 4 0,2 5-1,1-2-1,3 1 0,-4-7 0,2-1 0,-7-9-2,6-3 2,-6-12-1,-1-3 1,-2-2-1,-1-1 0,-7-17 1,9 18-1,-9-18 1,0 0-1,0 0 1,0 0-1,18 5 1,-18-5 0,2-31 0,0 6-1,1-11 1,-1-9 0,4-8-1,1-5 0,-2-5 1,3-6-1,-3 1 1,1-5-1,-1 13 1,-1 6-1,-4 4 0,3 8 0,-3 9 0,2 10 0,0 7-1,-2 16-3,0 0-8,7-18-16,-7 18-1,0 0-1,0 0 0</inkml:trace>
      </inkml:traceGroup>
      <inkml:traceGroup>
        <inkml:annotationXML>
          <emma:emma xmlns:emma="http://www.w3.org/2003/04/emma" version="1.0">
            <emma:interpretation id="{0AF18D27-9A81-4AAE-AD47-14B1E4888E32}" emma:medium="tactile" emma:mode="ink">
              <msink:context xmlns:msink="http://schemas.microsoft.com/ink/2010/main" type="line" rotatedBoundingBox="11108,7242 12770,7193 12792,7936 11130,7985"/>
            </emma:interpretation>
          </emma:emma>
        </inkml:annotationXML>
        <inkml:traceGroup>
          <inkml:annotationXML>
            <emma:emma xmlns:emma="http://www.w3.org/2003/04/emma" version="1.0">
              <emma:interpretation id="{53A8236A-E234-462D-8DF6-DE989606460A}" emma:medium="tactile" emma:mode="ink">
                <msink:context xmlns:msink="http://schemas.microsoft.com/ink/2010/main" type="inkWord" rotatedBoundingBox="11108,7242 12770,7193 12792,7936 11130,7985"/>
              </emma:interpretation>
              <emma:one-of disjunction-type="recognition" id="oneOf4">
                <emma:interpretation id="interp20" emma:lang="en-US" emma:confidence="0">
                  <emma:literal>V+IV</emma:literal>
                </emma:interpretation>
                <emma:interpretation id="interp21" emma:lang="en-US" emma:confidence="0">
                  <emma:literal>V +SV</emma:literal>
                </emma:interpretation>
                <emma:interpretation id="interp22" emma:lang="en-US" emma:confidence="0">
                  <emma:literal>V +IV</emma:literal>
                </emma:interpretation>
                <emma:interpretation id="interp23" emma:lang="en-US" emma:confidence="0">
                  <emma:literal>VIV</emma:literal>
                </emma:interpretation>
                <emma:interpretation id="interp24" emma:lang="en-US" emma:confidence="0">
                  <emma:literal>V ASV</emma:literal>
                </emma:interpretation>
              </emma:one-of>
            </emma:emma>
          </inkml:annotationXML>
          <inkml:trace contextRef="#ctx0" brushRef="#br0" timeOffset="48999.8026">2024-294 29,'0'-18'17,"0"18"2,0 0-1,0 0-1,1-22-1,-1 22-3,0 0-2,0 0-1,0 0-1,0 0-1,0 0-1,13 26-2,-6-3 1,-3 2-1,7 10-1,-4 6-1,8 6-1,-4 2 0,3 0-2,-1 0 1,0-2 0,-1-9-1,-1 0 1,-2-13 0,0-7 0,-9-18 1,13 26 1,-13-26-1,7-18 0,-5-2 0,2-7 0,1-11 0,3-8-1,-1-8 0,2-9 0,0-2 0,-2 7-1,2-2 1,-1 6-1,-3 7 0,-1 7 0,-1 9 0,-3 4-3,0 27-2,8-32-9,-8 32-16,14-22-2,-14 22 1,22-15 0</inkml:trace>
          <inkml:trace contextRef="#ctx0" brushRef="#br0" timeOffset="49691.8422">2483-128 65,'0'0'23,"0"0"0,0 0 1,0 0-14,29-12-3,-29 12-2,33-6-9,-11-4-18,7 11-1,-5-10 0,8 11-1</inkml:trace>
          <inkml:trace contextRef="#ctx0" brushRef="#br0" timeOffset="49480.83">2563-299 29,'0'0'18,"0"0"0,0 0 3,0 0-5,0 0-1,0 0 0,0 0-1,0 27-3,2-6-2,0 3-1,2 10-1,-3-3-2,5 7-2,-6-2-1,2-1 0,-1-6-2,3-6-1,-4-3-2,0-20-5,0 0-17,0 0-2,0 0 1,0 0-2</inkml:trace>
          <inkml:trace contextRef="#ctx0" brushRef="#br0" timeOffset="50427.8843">2812 64 33,'-5'22'18,"5"-22"2,0 0 2,9 16-8,-9-16 0,0 0-1,23-9-1,-23 9-2,20-25 0,-5 9-2,-6-15 0,6-2-1,-1-10-2,8-2 1,-8-10-2,8 3 0,0-8-1,-4 10-1,2-1 0,-5 13 0,-1 2-1,-5 12 0,-1 8 0,-8 16-1,0 0 0,0 0 1,0 0-1,18 14 0,-15 4 1,3 6-1,-2 5 1,3 9-1,0 2 0,4 3 0,-2 2 1,-2 2-1,6-3 0,-2 1 0,4-3-1,-3-6 0,3 2 0,-1-4 0,1-7 0,-4-1 1,1-5-1,3-3 1,-15-18 0,15 29 1,-15-29 0,0 0-1,0 0 1,0 0 0,0 0-1,-22 13 1,22-13-1,-31-9 1,9 5-1,-5-1 0,-4-1 0,-5 5 0,-1-3 0,-1 0 0,-2 3 1,6 2-1,-3-2-1,8-1 1,7 2 0,2-7-3,20 7-2,-18-11-6,18 11-21,11-22 0,-11 22 1,29-23-1</inkml:trace>
          <inkml:trace contextRef="#ctx0" brushRef="#br0" timeOffset="51224.9291">3328-359 33,'0'0'20,"0"0"1,0 0 0,0 0-3,0 0-4,0 0 0,18 4-2,-18-4-2,9 19-2,-1 1 0,-6-2-1,5 10-1,-2-1 0,4 9-2,-3 0 0,3 0-1,-2 4-2,2-2 0,4-2-1,-4 2 0,4-5 0,0-3 0,-3-2-1,0-3 1,2-3 0,-5-4 1,-7-18 0,15 20-1,-15-20 1,0 0 0,0 0-1,0 0 1,0 0 0,0 0-1,13-29 1,-11 11 0,-1-6-1,5-8 1,1-5 0,2-8 0,6-9 0,-1-6 0,1-5 0,3-6-1,-2 8 0,-1 3 0,-2 8 1,-4 10-2,0 12-2,-11 6-9,2 24-19,0 0 0,-15-18-1,15 18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7T15:04:41.1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360D19E-42A6-4468-A72A-837BBA7CE453}" emma:medium="tactile" emma:mode="ink">
          <msink:context xmlns:msink="http://schemas.microsoft.com/ink/2010/main" type="inkDrawing" rotatedBoundingBox="6402,1959 6535,7227 2396,7332 2262,2063" semanticType="callout" shapeName="Other">
            <msink:sourceLink direction="from" ref="{1520D09F-2240-431A-9A93-C8FDE7A5F700}"/>
            <msink:sourceLink direction="to" ref="{A7805875-D459-44B4-959F-7B6B7AA5A363}"/>
          </msink:context>
        </emma:interpretation>
      </emma:emma>
    </inkml:annotationXML>
    <inkml:trace contextRef="#ctx0" brushRef="#br0">-98-432 23,'0'0'11,"0"0"1,0 0 1,0 0-2,0 0 0,0 0-1,0 0 0,0 0 0,0 0-1,-13 23-2,13-23 1,-4 35-2,2-15 1,1 7-3,1 2 1,0 5-2,-2 2 0,5 8 0,-1 3 0,2 7 1,3 4-1,0 3 0,-1 3-1,1 3 1,2 1-1,-2-3-1,1 1 0,-1-3 1,-3-2 0,3-1-2,-4 7 1,5 0 1,-5-6-1,5 5 1,-1-5-1,-3 4 0,3 0-1,0-1 2,2-5-2,-2-1 1,1 4-1,-1 3 0,0 2 0,1-2 0,-1-4 0,0 1 0,-3-2 0,1-4 0,1-8 0,-5-1 0,5-1 1,-3-1-1,3 0 1,-1 2 0,3-2-1,-5 2 1,5 2 0,-3 6-1,2-3 1,1-1-1,-8 3 0,1-3 0,1 3 0,-2-2 0,0 1-1,2-3 1,-2 1 0,0-2 0,2-2 0,1 4 0,1-6 0,-4 2 0,4 3 0,-2-4 0,-1 4 0,1 3 0,-2-3 0,0 3-1,2 1 1,2-1 0,-1-5 0,1 5-1,0-2 1,-3-3 0,5-1 0,-3 2 0,-3-2 0,4 0 0,0 2 0,-4 0 0,0-2 0,0-2 0,0 4 0,-2-4 0,-2-3 0,4-2 1,-2-2-1,2-2 0,-3 0 0,1 2 0,0-4 1,-1 3-1,1-3 0,0 4 0,2 0 1,0-2-1,2-2 0,-2-1 0,2 0 0,-2-5 1,0 0-1,0-1 0,-2-2 1,0-3-1,2 1 0,-4-3 1,4-4-1,0 1 0,0-17 0,-2 21 0,2-21 0,0 0 0,0 0 0,0 0 0,0 0 0,17-9 1,-17 9-1,0 0 1,25-10-1,-25 10 0,24-8 0,-24 8 0,33-11 0,-13 4 0,1 0 1,3-2-1,3 4 0,-1-3 0,1 5 0,2-3 0,0 4 0,2 4 0,5 4 0,-3 1 1,2-2-2,1 3 1,0-1 0,2-4 0,1 1 1,1 0-1,-2-4 0,0 0 0,7 0 0,-1-4 0,5-1 0,-2 1 0,4-3 0,2-2 0,-1 3 0,1-1 0,0 2 0,-2-1 0,0 1 0,-2 3 0,-8 2 1,1 0-1,-4 0 1,-3 4-1,-1-3 0,-1 5 0,2-3 0,-3 3 1,3-3-1,-2 3 0,-1 1 0,1-3 0,-2 1 0,2 1 1,-6 1-1,2-4 0,-2 3 0,-1-2 0,1-3 1,0 1-1,2-2 0,-1 0 0,-1 0 0,-4 0 1,6 0-1,1 2 0,-1-2 0,2 2 0,-4-2 0,2 2 0,4 5 0,-3-2 0,1 1 0,0 1 0,-2-2 0,-1 4 0,-1-1 0,0-1 0,0-4 0,1 1 0,-1-4 0,0 2 0,0-2 0,-1-2 0,1 2-1,-3-2 1,3 4 0,-2-2 0,3 0 0,-3 0 0,1 0-1,1 0 1,-2 0 0,1-4 0,-5 3 0,1-5 0,0 3 0,-4-3-1,2 4 1,-2-3 0,-1 3 0,1 0 0,2 2 0,-4 0 0,4-1 0,2-3 0,2 0 0,-3-1 0,3 1 0,0-1 0,-1-2-1,3-1 2,-6 1-2,3 2 1,-1 1 1,2 0-1,-1-3 0,-1 2 0,2 3 0,0 0 0,-3 0-1,1 2 1,-2-1 0,2-1 0,2 4 0,-1-2 0,3-4 0,-3 4 0,3-2-1,-3 0 1,3 2 0,-4 0 0,-1-2 0,-2 1 0,-3 2 0,0-1 0,-1 2 0,-15-2 0,25 2 0,-25-2 0,22 6 0,-22-6 0,20 7 0,-20-7 0,16 3 0,-16-3 0,17 6 0,-17-6 0,0 0 0,21 7 0,-21-7 0,0 0 0,17 11 0,-17-11 0,0 0 0,0 0 0,18 14 0,-18-14 0,0 0-1,0 0 1,0 0 0,0 0 0,0 0 0,0 0 1,0 0-1,7-23 0,-7 23 0,-3-31-1,1 8 2,0-5-1,-2-6 0,3-8-1,-1-3 1,2-2 0,0-7 0,0 0 0,-4-4-1,4 4 0,0-3 1,0 3 0,-2-2-1,-5 0 1,5-7 0,-5-2 0,7-2 0,-7-9 1,3-2-1,-1-2 0,3 1 0,0 6 0,-2-1 0,4 4 1,0-1-2,0 1 2,-1-1-1,-1-3 1,-4-6-1,4-7 1,-3-1 0,3-1-1,0-1 0,1-1 0,-3 8 0,0 4 0,2 8 1,-1 2-2,-1 2 1,1 2 0,-3 4 0,1 1 0,1-3 0,2-1 0,-3-1 0,3 0 0,2 5 0,-4-3 0,2 2 1,2 3-2,-1 2 2,1 1-1,0 1 0,0 2 0,0 1 0,0 0 0,-2 1 1,2-1-1,0-3 0,-2 0 1,4 3-1,-2-2 1,2 5 0,-2 1-1,0 0 1,1 3-1,-1-3 1,6 6-1,-8-5 0,2 3 0,-4-1 1,3-3-1,-1 6 0,2-1 0,0 1 0,-2-1 0,0-1 1,0-3-1,1 1 0,-1 4 0,-2-3 0,0 3 0,3 1 0,-1 7 0,0 1 0,2 6 0,0 6 0,-2 2 0,2 18 0,0-23 0,0 23 0,0 0 0,-2-20 0,2 20 0,0 0 0,0 0 0,0-16-1,0 16 2,0 0-1,0 0-1,8-22 1,-8 22 0,0 0 1,3-18-1,-3 18 0,0 0 0,0 0 0,2-16 0,-2 16 0,0 0 0,0 0 1,0 0-1,0 0-1,0 0 0,0 0-1,0 0-4,0 0-14,0 0-10,7-28-2,-1 5 0,-8-11 0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8T17:15:47.2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8BE55A6-2F34-48E8-869B-BAC863A0A7B0}" emma:medium="tactile" emma:mode="ink">
          <msink:context xmlns:msink="http://schemas.microsoft.com/ink/2010/main" type="writingRegion" rotatedBoundingBox="3000,2548 6410,3325 5905,5545 2494,4768"/>
        </emma:interpretation>
      </emma:emma>
    </inkml:annotationXML>
    <inkml:traceGroup>
      <inkml:annotationXML>
        <emma:emma xmlns:emma="http://www.w3.org/2003/04/emma" version="1.0">
          <emma:interpretation id="{8A748CE5-3155-4F04-BDC1-F052D1578189}" emma:medium="tactile" emma:mode="ink">
            <msink:context xmlns:msink="http://schemas.microsoft.com/ink/2010/main" type="paragraph" rotatedBoundingBox="3000,2548 5913,3212 5661,4319 2748,36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8445A0A-4D27-4538-AC54-132A8C2215AF}" emma:medium="tactile" emma:mode="ink">
              <msink:context xmlns:msink="http://schemas.microsoft.com/ink/2010/main" type="line" rotatedBoundingBox="3000,2548 5913,3212 5661,4319 2748,3655"/>
            </emma:interpretation>
          </emma:emma>
        </inkml:annotationXML>
        <inkml:traceGroup>
          <inkml:annotationXML>
            <emma:emma xmlns:emma="http://www.w3.org/2003/04/emma" version="1.0">
              <emma:interpretation id="{5A585D84-8D99-4C3B-B31F-68A5FC5117F3}" emma:medium="tactile" emma:mode="ink">
                <msink:context xmlns:msink="http://schemas.microsoft.com/ink/2010/main" type="inkWord" rotatedBoundingBox="3000,2548 5913,3212 5661,4319 2748,3655"/>
              </emma:interpretation>
              <emma:one-of disjunction-type="recognition" id="oneOf0">
                <emma:interpretation id="interp0" emma:lang="en-US" emma:confidence="0">
                  <emma:literal>to</emma:literal>
                </emma:interpretation>
                <emma:interpretation id="interp1" emma:lang="en-US" emma:confidence="0">
                  <emma:literal>at</emma:literal>
                </emma:interpretation>
                <emma:interpretation id="interp2" emma:lang="en-US" emma:confidence="0">
                  <emma:literal>And</emma:literal>
                </emma:interpretation>
                <emma:interpretation id="interp3" emma:lang="en-US" emma:confidence="0">
                  <emma:literal>Ago</emma:literal>
                </emma:interpretation>
                <emma:interpretation id="interp4" emma:lang="en-US" emma:confidence="0">
                  <emma:literal>Ado</emma:literal>
                </emma:interpretation>
              </emma:one-of>
            </emma:emma>
          </inkml:annotationXML>
          <inkml:trace contextRef="#ctx0" brushRef="#br0">-3275-2710 19,'0'0'12,"0"0"2,0 0-1,0 0 0,0 0-2,0 0-1,0 0-1,0 0-1,0 0-1,0 0-1,-2 20-1,2-20-1,2 25 0,1-5-1,-3-20 0,0 35 0,2-19 0,4 8 0,-3-5 0,3 3 0,3 2-1,-2 1 0,6 0 0,-2 2 0,0 2-1,1-1 0,-3-1-1,4 3 1,-6-2 0,4 4 0,-5-1 0,-1 3 0,-1 1-1,3-1 1,-5 0-1,3-1 1,-1 1-1,0-7 0,-1 1 1,3-1-1,-3-7 1,1-1-1,-4-2 1,0 3 0,-2-4 0,0 2-1,-3-4 1,-1 6-1,-1-2 1,0-1-1,7-17 0,-15 25 1,15-25-1,-14 18 1,14-18-1,-22 11 1,22-11-1,-33 7 0,15-3 1,-4 1-1,0 3 0,1-3 0,1 4 0,0-5 0,5 1 0,15-5 0,-29 2 1,29-2-1,-25-11 0,25 11 0,-24-22 1,24 22-1,-25-30 0,10 10 1,2-2-1,-1-7 1,-1 2-1,3-6 0,-1-7 0,0-7 0,2-1 0,0-3 1,2 2-1,2-2 0,0 8 0,-1 0 0,5 8 1,-1 3-1,2 6 0,0-1 0,2 4 1,0 3-1,4-5 0,3 1 0,1-3 0,3 2 0,-1-3 0,5 5 0,0-1 0,-1-1 0,1 7 0,-3-4 1,1 1-1,-2 1 0,-2 2 0,4 1 1,-1-1-1,-12 18 0,26-32 0,-10 19 0,-16 13 0,33-22 0,-33 22 0,24-18 1,-24 18-1,21-3-1,-21 3 1,0 0 0,22 12 0,-22-12 0,15 17 0,-15-17 0,18 21-1,-18-21 1,25 22-4,-25-22-13,0 0-9,19 13-2,-19-13 2,0 0-3</inkml:trace>
          <inkml:trace contextRef="#ctx0" brushRef="#br0" timeOffset="2859.1635">-5983-2359 85,'0'0'26,"0"0"3,-14-32-1,3 3-16,14 3-1,-3-13-1,8-7-1,-1-15-2,7 1-2,-1-10-1,7-3-1,-2-6 0,4 4-1,-2 1 0,2 9-1,-8 9 1,1 9-2,-2 9 1,-4 15 0,-2 6 0,-7 17 1,0 0-1,16 22-1,-10 9 1,1 14 0,0 9-1,2 8 0,2 10 0,2 8-1,0-1 0,0-5 1,1-5 0,1-11 0,3-11-1,-7-9-1,1-7 0,-12-31-3,15 23-7,-15-23-19,-4-16-2,4-4 0,-3-11 0</inkml:trace>
          <inkml:trace contextRef="#ctx0" brushRef="#br0" timeOffset="3066.1754">-5808-2791 91,'-20'3'28,"20"-3"0,0 0 1,0 0-18,0 0-1,31 10-5,3-14-9,11-7-21,21 4-3,1-17 0,13 3-2</inkml:trace>
          <inkml:trace contextRef="#ctx0" brushRef="#br0" timeOffset="1963.1115">-5474-2180 43,'0'0'18,"0"0"2,0 0 0,0 0-9,0 0 1,0 0-2,0 0 0,0 0-2,29-14 0,-13 10-1,15 4 0,-3-3-1,10 1-1,5-4 0,10 5-1,0-3-1,10 2-1,1 0 0,9 2-1,-1-2 1,1 1-2,-4 1 1,2 0 0,0 0 0,0 3-1,-8-1 1,-1 2-1,-4-1 0,-3-1 1,-3 2-1,-3-2 0,-3-2 0,-3-2 1,-1 2-1,-4-2 0,-3 0 0,-2 2 0,-6-2 0,-2 1 0,-7 2 0,1-1 0,-19 0 0,21 0 0,-21 0 0,0 0 1,15-3-1,-15 3 1,0 0-1,-5-20 0,5 20 1,-31-27-1,7 10 1,-3-3-1,-6 2 0,-3-5 0,-1 1 0,1 6 0,2-4 1,6 4-1,3-1 1,7 7-1,-1-1 1,19 11-1,-21-15 1,21 15-1,0 0 0,0 0 1,0 0-1,0 0 0,0 0 0,12 20 0,-12-20 0,33 22 0,-13-9 0,4-3 0,1 3-1,1 0 1,4-2 0,-2 1 0,1 1 0,-4-2 0,1 1 0,-4-3 0,-6 2 0,0 0 1,-16-11-1,17 18 0,-17-18 0,5 17 0,-5-17 1,0 16-1,0-16 1,0 0-1,-15 20 1,15-20 0,-25 18-1,3-4 1,-5 4 0,-6 0-1,-5 11 1,-4 6-1,-5-6 0,2-4 0,5 8-2,3-15-4,12-9-25,10-7 0,6-26 0,9-5-1</inkml:trace>
        </inkml:traceGroup>
      </inkml:traceGroup>
    </inkml:traceGroup>
    <inkml:traceGroup>
      <inkml:annotationXML>
        <emma:emma xmlns:emma="http://www.w3.org/2003/04/emma" version="1.0">
          <emma:interpretation id="{5AC1507F-3822-4E9C-8394-F4E19C9F90C9}" emma:medium="tactile" emma:mode="ink">
            <msink:context xmlns:msink="http://schemas.microsoft.com/ink/2010/main" type="paragraph" rotatedBoundingBox="4804,4479 6070,4636 5967,5465 4701,530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DB30267-FD8A-4411-9FE3-CA66D9C127DE}" emma:medium="tactile" emma:mode="ink">
              <msink:context xmlns:msink="http://schemas.microsoft.com/ink/2010/main" type="line" rotatedBoundingBox="4804,4479 6070,4636 5967,5465 4701,5308"/>
            </emma:interpretation>
          </emma:emma>
        </inkml:annotationXML>
        <inkml:traceGroup>
          <inkml:annotationXML>
            <emma:emma xmlns:emma="http://www.w3.org/2003/04/emma" version="1.0">
              <emma:interpretation id="{9642B205-8926-44BF-A8E9-12F9BA9FE4CD}" emma:medium="tactile" emma:mode="ink">
                <msink:context xmlns:msink="http://schemas.microsoft.com/ink/2010/main" type="inkWord" rotatedBoundingBox="4804,4479 6070,4636 5967,5465 4701,5308"/>
              </emma:interpretation>
              <emma:one-of disjunction-type="recognition" id="oneOf1">
                <emma:interpretation id="interp5" emma:lang="en-US" emma:confidence="0">
                  <emma:literal>V=0</emma:literal>
                </emma:interpretation>
                <emma:interpretation id="interp6" emma:lang="en-US" emma:confidence="0">
                  <emma:literal>1=0</emma:literal>
                </emma:interpretation>
                <emma:interpretation id="interp7" emma:lang="en-US" emma:confidence="0">
                  <emma:literal>8=0</emma:literal>
                </emma:interpretation>
                <emma:interpretation id="interp8" emma:lang="en-US" emma:confidence="0">
                  <emma:literal>NEO</emma:literal>
                </emma:interpretation>
                <emma:interpretation id="interp9" emma:lang="en-US" emma:confidence="0">
                  <emma:literal>V=o</emma:literal>
                </emma:interpretation>
              </emma:one-of>
            </emma:emma>
          </inkml:annotationXML>
          <inkml:trace contextRef="#ctx0" brushRef="#br0" timeOffset="-23925.3684">-4009-1333 15,'0'0'13,"0"0"1,0 0 1,0 0 0,0 0-2,-13-18-1,13 18 0,0 0-2,0 0-1,0 0-1,0 0-1,0 0-1,0 0 0,7 20-1,-7-20 0,7 32 0,-3-6-1,7 8-1,-2 7 0,2 10-1,2 5-1,3 6 0,4 5 0,0 0 0,-2-4-1,4-2 0,0-6 0,-2-8 1,-2-11-1,-4-5 1,1-15 0,-15-16 0,20 16 1,-20-16-1,11-29 1,-4-2-1,-1-8 1,-1-12-1,-1-12 0,3-6 0,-3-5-1,-1 3 1,3-1-1,-5 9 0,-1 8 1,0 6-1,0 12 0,-3 8 0,1 7-1,0 0-2,2 22-4,6-25-9,-6 25-11,18-18-1,-18 18 0,23-11 0</inkml:trace>
          <inkml:trace contextRef="#ctx0" brushRef="#br0" timeOffset="-23469.3424">-3472-1002 64,'0'0'24,"0"0"1,0 0 0,0 0-10,0 0-3,0 0-3,22-7-2,-22 7-2,31-4-2,-11 4 0,0-2-1,2-1 0,0-1-1,-2-1-1,1 3-3,-2-6-4,2 3-12,1 5-8,-22 0 0,28-7-1,-28 7 0</inkml:trace>
          <inkml:trace contextRef="#ctx0" brushRef="#br0" timeOffset="-23228.3286">-3403-823 61,'0'0'21,"0"0"0,0 0 0,20 2-12,-3-6-5,3-1-4,3-12-15,14 14-5,-8-14-1,7 12-1,-12-15 0</inkml:trace>
          <inkml:trace contextRef="#ctx0" brushRef="#br0" timeOffset="-22767.3021">-2948-1140 64,'-17'0'23,"17"0"0,-25 13 0,25-13-12,-22 27-2,9-11-1,4 10-1,-3-1-2,1 11-1,2 4 0,1 7-1,3-2 0,3 1-1,4-3 0,5 0-1,8-12 0,5-4-1,2-12 0,3-10 0,4-7 0,0-10 0,0-12 0,-2-3 1,1-7-1,-7-10 1,-1 1 1,-7-2-1,-6-10 1,-5 5-1,-9-1 1,-4 8 0,-9 6 0,-3 9-1,-7 4-3,-4 2-9,-2 10-18,10 8 1,-1-7-2,7 6 0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8T17:08:45.4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6913E75-47B2-4AB5-81B9-A46E65617EC5}" emma:medium="tactile" emma:mode="ink">
          <msink:context xmlns:msink="http://schemas.microsoft.com/ink/2010/main" type="inkDrawing" rotatedBoundingBox="15291,4238 15296,3191 15568,3193 15564,4240" semanticType="callout" shapeName="Other">
            <msink:sourceLink direction="with" ref="{86879F9B-C42F-4381-A713-52DED5F93276}"/>
          </msink:context>
        </emma:interpretation>
      </emma:emma>
    </inkml:annotationXML>
    <inkml:trace contextRef="#ctx0" brushRef="#br0">5088-108 11,'0'0'10,"0"0"-1,-22 3 0,22-3-3,0 0-3,0 0-1,0 0 1,0 0 0,-18 18 1,18-18 2,0 0 1,0 0 1,0 0 1,18 15 1,-18-15 0,0 0-1,0 0-1,0 0 0,0 0-1,9 18-1,-9-18 0,0 0-1,24 18-1,-24-18 0,18 20 0,-18-20-1,25 23-1,-8-10 0,-17-13 0,32 31-1,-17-17 0,1 4 0,1 0 0,-1 2 0,-3 0 0,-1 2 0,-3 1 0,-3 1 0,1-4 0,-7 7 0,2-2 0,-2-1 0,2 1 0,1 0 0,-3 1-1,2 3 1,4 0-1,-5-4 1,-1 0-1,0 2 1,-5-1-1,-2-1 1,-2-3 0,0-1 0,-4-1-1,0-2 1,2 4-1,-1-4 0,2 0 1,1-1-1,-2-1 0,11-16 0,-16 29 1,16-29-1,-16 27 0,16-27 1,-18 24-1,18-24 0,-19 21 0,19-21 0,-14 18 0,14-18 0,-7 18 1,7-18-1,0 0 0,-8 22 1,8-22-1,0 0 0,0 0 1,-9 18-1,9-18 0,0 0 1,-16 11-1,16-11 1,0 0-1,-20 11 0,20-11 0,0 0 0,0 0 0,0 0 0,0 0 0,0 0 0,0 0-3,0 0-13,0 0-14,0 0 1,31-9-2,-18-18 1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8T17:08:48.8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3215091-01AD-4846-990C-DD2C5F8CD912}" emma:medium="tactile" emma:mode="ink">
          <msink:context xmlns:msink="http://schemas.microsoft.com/ink/2010/main" type="inkDrawing" rotatedBoundingBox="9895,4231 9935,3267 9963,3268 9923,4233" semanticType="callout" shapeName="Other">
            <msink:sourceLink direction="with" ref="{94ED7EAC-EB31-4728-AEE8-65B9F06A2466}"/>
            <msink:sourceLink direction="with" ref="{86879F9B-C42F-4381-A713-52DED5F93276}"/>
          </msink:context>
        </emma:interpretation>
      </emma:emma>
    </inkml:annotationXML>
    <inkml:trace contextRef="#ctx0" brushRef="#br0">844-4462 19,'0'0'13,"0"0"1,0 0 0,0 0-1,0 0-3,0 0 0,0 0-3,0 0 1,6-19-1,-6 19 1,0 0-1,0 0-1,0 0 0,0 0 0,0 0-1,0 0 0,0 0-2,0 0 1,0 0-2,0 0 1,0 0-1,0 0 1,0 0-1,0 0 1,0 0-1,12 27 0,-12-11 1,0 2-1,0 6-1,-1 6 1,1 1-1,-4 3-1,4 6 1,-2 2-1,0 1 1,2 2-1,0 1 0,-3 4 0,-1 3 0,0-1 0,1 2 1,-1-1-1,-1-2 0,-1-1 0,3-3 0,1-9 0,0-7 0,2-4 0,2-7-1,-2-20 1,5 27 1,-5-27-1,0 0 0,0 0 0,0 0 0,0 0 0,0 0-1,0 0 1,0 0 0,0 0-1,0 0 1,8 16-3,-8-16-9,0 0-14,-2-21-2,2 4 2,0 17-2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8T17:08:50.9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9784519-CDAB-466B-B42A-AFBBE53300B0}" emma:medium="tactile" emma:mode="ink">
          <msink:context xmlns:msink="http://schemas.microsoft.com/ink/2010/main" type="inkDrawing" rotatedBoundingBox="9321,5223 9899,4237 9927,4253 9350,5239" semanticType="callout" shapeName="Other">
            <msink:sourceLink direction="with" ref="{94ED7EAC-EB31-4728-AEE8-65B9F06A2466}"/>
            <msink:sourceLink direction="with" ref="{65E905DF-E5A5-4579-B9E7-7C6577E8FEF2}"/>
          </msink:context>
        </emma:interpretation>
      </emma:emma>
    </inkml:annotationXML>
    <inkml:trace contextRef="#ctx0" brushRef="#br0">808-3512 21,'0'0'12,"0"0"0,0 0 0,0 0-1,0 0 0,0 0-1,0 0 1,0 0-1,11 16 0,-11-16-2,0 0 1,-9 18-2,9-18-1,-11 20 0,5-3-2,-5 1 0,4 2-1,-6 1-1,3 5 0,-5-1 0,-1 4 0,-2 3-1,-4 6 1,-2 4-1,-3 1 0,-2 6 0,-2 6 0,-2-5 0,0 3-1,6-3 1,2-1 0,-1-7-1,3-2 1,6-8-1,1-3 0,-6 0 1,8 2-1,-6-8 0,3 1 0,3-4 0,-1-4 1,4 0-1,11-16 0,-18 18 0,18-18 0,0 0 0,0 0-2,0 0-2,0 0-11,0 0-12,0 0 1,20-29-1,0 17 0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8T17:08:49.91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4D55D5E-3E13-40A5-B382-88EAD35DFBB6}" emma:medium="tactile" emma:mode="ink">
          <msink:context xmlns:msink="http://schemas.microsoft.com/ink/2010/main" type="inkDrawing" rotatedBoundingBox="10279,3300 10284,4279 10250,4280 10244,3300" semanticType="callout" shapeName="Other">
            <msink:sourceLink direction="with" ref="{86879F9B-C42F-4381-A713-52DED5F93276}"/>
          </msink:context>
        </emma:interpretation>
      </emma:emma>
    </inkml:annotationXML>
    <inkml:trace contextRef="#ctx0" brushRef="#br0">1188-4449 18,'0'0'12,"0"0"3,0 0-1,0 0-1,0 0 0,0 0-2,0 0 0,0 0-2,0 0-1,0 0-1,0 0 0,0 0-1,0 0-1,0 0 1,0 0-1,-8 20 0,8-20 0,-1 24-1,1-6 0,-4 0-2,4 5 1,-2 1-2,2 8 1,-2 1-2,2-1 1,-3 8-1,-1-2 1,4 0-1,-4 2 1,3 2-1,1-6 1,-2 4 0,2-2-1,0-2 1,2 2 0,-2 0 0,1-2 0,1-2 0,2 1 0,-2-6-1,3-1 1,-3-2-1,2-5 0,-4-2 0,3-1 1,-3-18-1,2 27 0,-2-27 1,4 25-1,-4-25 1,3 18-1,-3-18 0,0 0 1,0 0-1,0 0 0,0 0 0,0 0 1,0 0-2,0 0 1,0 0 0,0 0 0,0 0-1,0 0 0,-7 16-7,7-16-20,-2-16 0,2 16 0,0-36 0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8T17:15:52.8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908C019-0530-41ED-86B8-87FA033C758E}" emma:medium="tactile" emma:mode="ink">
          <msink:context xmlns:msink="http://schemas.microsoft.com/ink/2010/main" type="writingRegion" rotatedBoundingBox="19384,2606 22205,2331 22307,3373 19486,3648"/>
        </emma:interpretation>
      </emma:emma>
    </inkml:annotationXML>
    <inkml:traceGroup>
      <inkml:annotationXML>
        <emma:emma xmlns:emma="http://www.w3.org/2003/04/emma" version="1.0">
          <emma:interpretation id="{0E8C6925-BA51-48EF-B0A3-F1894792EFBE}" emma:medium="tactile" emma:mode="ink">
            <msink:context xmlns:msink="http://schemas.microsoft.com/ink/2010/main" type="paragraph" rotatedBoundingBox="19384,2606 22205,2331 22307,3373 19486,36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5690CF-1601-4C7B-A1D1-35E8D955D98F}" emma:medium="tactile" emma:mode="ink">
              <msink:context xmlns:msink="http://schemas.microsoft.com/ink/2010/main" type="line" rotatedBoundingBox="19384,2606 22205,2331 22307,3373 19486,3648"/>
            </emma:interpretation>
          </emma:emma>
        </inkml:annotationXML>
        <inkml:traceGroup>
          <inkml:annotationXML>
            <emma:emma xmlns:emma="http://www.w3.org/2003/04/emma" version="1.0">
              <emma:interpretation id="{3E4DDA9D-A1FF-4CEE-BE18-72D23AA6DAB4}" emma:medium="tactile" emma:mode="ink">
                <msink:context xmlns:msink="http://schemas.microsoft.com/ink/2010/main" type="inkWord" rotatedBoundingBox="19384,2606 22205,2331 22307,3373 19486,3648">
                  <msink:destinationLink direction="to" ref="{922F55FB-348B-4D00-A5D6-7C997A786ED6}"/>
                </msink:context>
              </emma:interpretation>
              <emma:one-of disjunction-type="recognition" id="oneOf0">
                <emma:interpretation id="interp0" emma:lang="en-US" emma:confidence="1">
                  <emma:literal>Products</emma:literal>
                </emma:interpretation>
                <emma:interpretation id="interp1" emma:lang="en-US" emma:confidence="0">
                  <emma:literal>Prod its</emma:literal>
                </emma:interpretation>
                <emma:interpretation id="interp2" emma:lang="en-US" emma:confidence="0">
                  <emma:literal>Pro ducts</emma:literal>
                </emma:interpretation>
                <emma:interpretation id="interp3" emma:lang="en-US" emma:confidence="0">
                  <emma:literal>Prod vats</emma:literal>
                </emma:interpretation>
                <emma:interpretation id="interp4" emma:lang="en-US" emma:confidence="0">
                  <emma:literal>Pro dusts</emma:literal>
                </emma:interpretation>
              </emma:one-of>
            </emma:emma>
          </inkml:annotationXML>
          <inkml:trace contextRef="#ctx0" brushRef="#br0">109 379 47,'0'0'23,"0"0"2,21 31 0,-21-13-10,0 11-4,8 6 0,-8 4-2,3 7-3,-3-1-2,0 0-1,0-7 0,0-5-1,0-15 0,0-18 0,0 0-1,0 0 1,-2-26-1,1-6 1,-7-10-1,3-8 0,-10-1 0,1-5 0,3-2 0,-4 0 1,1 0-1,-1 4 0,1 7 1,-1 2-1,6 5-1,6 5 1,3 1 0,7 11-1,6 5 0,8 3 1,5 6-1,6 5 1,8 6 0,6 5-1,-1 4 0,3 7 1,-3 2-1,-1 2 0,-13 1 1,-2 1 0,-15 0-1,-7-6 1,-12 2 0,-11-4-1,-12-2 1,-8-1-2,-8 0 1,-8-4-1,1-2-1,-2-4-3,13 5-4,2-8-11,16 0-12,22 0 2,0 0 0,31-11-1</inkml:trace>
          <inkml:trace contextRef="#ctx0" brushRef="#br0" timeOffset="603.0344">339 537 63,'8'18'24,"-8"-18"0,0 29 0,5-11-18,-1 5 1,7 1-1,0-2-1,-1-2-1,-10-20-1,24 25 0,-24-25 0,15 7 0,-15-7 0,0 0 0,7-36-1,-5 18 1,-2-9-1,5-6-1,-1-1 1,8 1-1,-2-1 0,10 7-1,0 5 1,0 6-1,5 3 1,-3 6-1,-6 5 1,0 6-1,-16-4 1,24 21 0,-17-4 0,-1 6 0,-4 1 0,-2 3 0,0-2-1,5-3 0,4 0 0,-9-22 1,27 21-1,-5-21 0,0-5 0,3-4 1,1-7 0,-2 1 0,-10-3 0,1 0 0,-8-2 1,-3-4-1,-8 6 0,-7 0 0,-7-2 0,-6 8-1,-3 1-1,-8 2-2,3 9-1,-3-6-6,12 5-20,6 6-1,17-5-1,0 0 2</inkml:trace>
          <inkml:trace contextRef="#ctx0" brushRef="#br0" timeOffset="1152.0659">1221 430 46,'-22'-9'25,"22"9"1,-40 0 0,18 2-9,-5 9-6,0 1-1,7 8-3,-2 2-2,14 1-2,1 5-1,11 1-1,3-4 0,6-3-1,7 1 0,0-8 0,2-5 0,3-8 0,-9-9 1,4-7 0,-1-10 1,-1-3 0,-9-9 1,4-6 0,-12-10 0,7-3 1,-8-10-1,1 4-1,-2-3 1,1 7-1,-2 6 0,-2 8 0,2 10 0,1 15-1,1 18 1,0 0-1,-20 7 0,10 18 0,5 21-1,-4 6-1,-6 4 1,6 7-1,4 6 0,5-9 0,7 0-2,8-15-2,-1-9-6,1-16-16,7-16-5,7-10 0,-13-12 0</inkml:trace>
          <inkml:trace contextRef="#ctx0" brushRef="#br0" timeOffset="1468.0832">1446 351 62,'24'9'25,"-24"-9"1,0 27 0,-2-4-17,2-1 0,3 3-2,3 1 0,3-5-2,-9-21-1,29 26 1,-13-26-1,10-8 0,-1-12 0,4-3 0,-1-8-1,-3 0 0,-1-8-1,-3 1 0,-2-2-1,-10 0-1,-2 9-2,-7 1-3,0 11-11,0 19-15,0-28 0,0 28-1,0 0 0</inkml:trace>
          <inkml:trace contextRef="#ctx0" brushRef="#br0" timeOffset="2017.115">2064 320 73,'-31'5'28,"13"6"0,-10-7 0,-1 5-18,11 9-3,-2 0-1,8 5-2,2 1-2,10 1 0,6-1-2,8-1 1,8-1-1,5-6 0,10-1-1,1-12 1,-2-6 1,6-8-1,-4-11 2,0-1 0,-5-14 0,0 1 1,-2-16 0,1-2 1,-6-12-1,1-4 0,-9-12-1,4-4 0,-7-7 0,-1 3-1,-12 10 0,0 3 0,-4 11 0,0 12 0,-1 14 0,-1 17-1,4 23 0,0 0 1,0 0-1,-22 22 0,17 25 0,3 18 0,-2 16 0,-3 17-1,-4 10 1,-3 6-1,14-2 1,7-7-1,-2-11 0,-3-18-3,5-14-2,-1-28-9,3-10-18,-9-24 0,18 11 0,-18-11 0</inkml:trace>
          <inkml:trace contextRef="#ctx0" brushRef="#br0" timeOffset="2214.1259">2151 83 85,'0'0'29,"16"-2"1,-16 2 0,29-22-25,1 19-1,8-3-5,13 1-12,-6-8-15,13 11-1,-12-5-1,4 11 0</inkml:trace>
          <inkml:trace contextRef="#ctx0" brushRef="#br0" timeOffset="2580.1475">2845 77 49,'0'0'28,"-22"11"0,-3-5 2,1 1-7,1 11-10,-10 0-2,8 7-2,-5-5-3,9 6-3,2-5 0,12-1-1,5-2-1,11-1-1,-9-17 0,40 23 0,-12-14 0,1 2 1,2-2-1,0 4 1,-10-1 1,-1 5 0,-11 1 0,1 2 0,-16-4 1,-3 2-1,-13-5 0,-9-2-3,-7 3-9,-2-12-22,-14-22-2,-1-5 0,-10-32 0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8T17:15:51.9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22F55FB-348B-4D00-A5D6-7C997A786ED6}" emma:medium="tactile" emma:mode="ink">
          <msink:context xmlns:msink="http://schemas.microsoft.com/ink/2010/main" type="inkDrawing" rotatedBoundingBox="15826,3358 18633,3261 18646,3638 15839,3736" semanticType="callout" shapeName="Other">
            <msink:sourceLink direction="to" ref="{3E4DDA9D-A1FF-4CEE-BE18-72D23AA6DAB4}"/>
            <msink:sourceLink direction="from" ref="{A6147CC1-6837-4F0C-9A70-C074112FE409}"/>
          </msink:context>
        </emma:interpretation>
      </emma:emma>
    </inkml:annotationXML>
    <inkml:trace contextRef="#ctx0" brushRef="#br0">0 231 42,'23'-2'19,"-23"2"1,0 0 1,17 9-12,-17-9 1,29 4 0,-2-6 1,6 2-2,3-5-1,15-1-1,7 1-1,9-1-1,4-1-2,13 4 0,5-5-1,5 5 0,4-3-1,6 5-1,5-1 1,-4 0-1,5 2 0,0 2 0,5 0 0,7 1 0,1-5 0,3 4 0,-3-5 0,-5 1 0,-3-2 1,-8 0-1,-13-1 0,-12 0 0,-15-1 0,-7 3 0,-9 1 1,-9 0-1,-6 0 0,-7 0 0,-3 2 1,-6 2-1,-20-2 1,23 6 0,-23-6 0,0 0 1,0 0-1,0 0 0,-18-13 0,2 6 0,-4-2 0,-5-4-1,-6 4 0,-2-4 0,-2 1 1,-5-1-1,0 0 0,4 1 1,0-1 0,7 2-1,1 2 1,8 0 0,4 4-1,16 5 1,0 0-1,0 0 0,0 0 0,0 0 0,0 0 0,31-2-1,-7 5 1,5 3 0,3-3 1,7 5-1,1-3 0,0 4 0,-2 0 0,-4 0 0,1 6 0,-4-4 0,-8 1 0,-5 6 0,-5-1 0,-6-1 0,-5 0 0,-4 0 0,2-16 1,-14 31-1,14-31 0,-33 29 1,11-11 0,-5 2-1,-4-2 0,-3 2 1,-3 2-2,-3-10-3,17 7-15,3-7-12,20-12 0,0 0 1,-2-34-2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8-09T18:50:59.3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8975BB8-4FBA-4212-9F85-D0CD1BC551F9}" emma:medium="tactile" emma:mode="ink">
          <msink:context xmlns:msink="http://schemas.microsoft.com/ink/2010/main" type="inkDrawing" rotatedBoundingBox="1568,4668 3047,1664 5797,3018 4318,6021" hotPoints="5166,3958 3584,5540 2002,3958 3584,2376" semanticType="enclosure" shapeName="Circle">
            <msink:sourceLink direction="with" ref="{AD8C2648-7C9C-46F1-BA11-2AB2568FB517}"/>
          </msink:context>
        </emma:interpretation>
      </emma:emma>
    </inkml:annotationXML>
    <inkml:trace contextRef="#ctx0" brushRef="#br0">1052 91 16,'0'0'11,"0"0"1,-22 9 0,22-9 0,0 0-1,0 0-1,0 0-2,0 0-2,0 0-1,-16 0-1,16 0 0,0 0-1,0 0 0,-22 5 0,22-5 0,0 0 0,-20 7 0,20-7-1,-16 6 1,16-6 0,-20 5-1,20-5 0,-22 13 0,22-13 0,-31 12 0,13-3 0,0 1-1,-2 0 1,0 1 0,-2 2 0,0-2-1,-1 1 1,1 5-1,0-5 1,-4 3-1,3-3 0,-3 5 0,1-3 0,3 4-1,-3 2 1,3 0-1,-2-2 1,6 4-1,-4-2 0,6 1 1,-4-1-1,4 0 0,-1-2 0,1 2 0,0-2 0,3 2 1,-4 0-1,3 2 0,-1-2 0,1 3 1,-1-1-1,3 1 0,-1-3 1,0 4-1,2-2 1,0-1-1,-1-3 0,3 6 1,-1-6-1,0 2 0,2 0 0,-1 0 1,2 7-1,0-7 1,-2 9-1,1 0 1,-3 0-1,4 5 1,0-5-1,-2 3 0,3-6 1,-1 5-1,0-6 1,3-3-1,-1-1 1,-3 1 0,1 0-1,0 3 1,1 0-1,-1 2 1,4 2-1,-5 8 0,8-1 0,-5 0 1,3 2-1,-2 2 0,3-1 0,-1-1 0,2-1 0,0-3 0,0-1 0,0-3 0,2-3 0,-2 1 0,1-1 1,3 2-1,-2-2 0,3-2 0,-3 8 0,5-6 0,1 2 0,-1-2 0,0 5 1,0-3-1,-1 0 1,3 0-1,-4-2 1,3 4-1,1-4 1,-2 4-1,4-6 0,-2 3 0,4-3-1,-1 0 1,1 0 0,0 1 0,0 3 0,-1-2 0,1 2 0,0-2 0,1-2 0,-1-3 1,3 5-1,-1-5 0,3 1 0,-3 1 0,5-4 0,0 1 0,1 5 0,1-3 1,-4-5-1,4 2 0,0-2 0,0 2 1,1-2-1,5-1 0,-5-1 0,5-5 1,1 7-1,-2-4 0,2 1 0,2-1-1,-4-1 1,2 0 0,-2-1 1,3-1-1,0 2 0,0-2 0,2-2 1,1 0-1,0-4 1,3 1-1,-1-1 0,3-3 0,-4 0 1,1-1-1,-1 1 0,-1-2 0,0 2 0,-2 0 0,-1 0 0,-2-1 0,1-1 0,3 0 0,-2-3 0,2 1 0,3 0 0,-3 0 0,3 1 0,1-3 0,-3 0 0,3 1 0,1-1 0,-3-1 0,3-3 0,1-1 0,0 2 1,0-4-1,-3-1 0,1 1 0,-3-5 1,1 1-1,-5-1 0,2-2 0,-2 0 1,0-6-1,0 4 0,-1-2 0,4 4 0,-1-3 0,-2-3 0,0 4 0,0 0 0,2 0 0,-2 1 0,0 1 0,-1-4 0,-3 0 0,2 0 0,-3 1 1,5-8-1,-3 3 0,1-3 0,0-3 1,-1-1-1,3 4 0,-2-5 0,-4 5 0,-1-2 1,2 4-1,1-4 0,-3-1-1,4-1 1,-3-3 0,3 0 0,1-2 0,-5-4-1,1-1 2,-4 5-2,1-2 2,-6 4 0,-3-2-1,-2 0 0,-2-4 1,-1 4-1,-3-3 0,3-1 1,-4-1-1,-1-2 0,1 3 0,0-3 1,-2 7-1,2-6 0,-2 6 0,-4 0 0,4 4 0,-3-4 1,1 4-1,0-2 0,-2 1 0,3 1 1,-3 3-1,0-3 1,1-1-1,-3-1 1,-1 4 0,1-3-1,-6 6 1,1-3-1,-4 5 1,1-1 0,-1 7-1,-5 1 1,4 0 0,-4-4 0,2 3-1,-2 1 1,3-2-1,-4-3 1,4 5-1,3-4 1,-6 4-1,3-1 0,-1-1 0,0 2 1,-2-2-1,2 1 1,-4-3-1,2 1 0,4-3 0,-1-1 0,-1 6 0,2-3 1,3-1-1,-1 3 0,1 2 0,-2 0 0,1 4 0,-1 1 1,15 15-1,-29-28 0,13 13 0,-2 2 0,18 13 0,-29-23 1,29 23-1,-28-25 0,10 14 0,2-2 0,-1 2 0,-3 0 0,4 2 0,-6 0 0,1 2 0,-1 3 0,4 3-1,-4-3 1,2 2 0,-4 0 0,2-1 0,1 1 1,-1-2-1,4-3-1,-2 2 2,0-1-1,0 1 0,1-2 0,-2 1 0,1 3 0,-2 1 0,0 0 0,0 2 0,2 0 0,-2 0 0,1 2 0,-1-2 0,5 2 0,-3-2 0,4 0 0,-2 1 0,18-1 0,-29 0 0,29 0 0,-26 0 0,26 0 0,-29 2 0,29-2 0,-23 2 0,23-2 0,-29 0 0,29 0 0,-29-2 0,29 2 0,-30-3 1,30 3-1,-29-4 0,29 4 0,-23 2 0,23-2-1,-20-2 1,20 2 0,-18 2 0,18-2 0,-15 0 0,15 0 0,-18 2 0,18-2 0,-18 3 0,18-3 0,-24 2 0,24-2 0,-25 4 0,25-4 0,-22 1 0,22-1 0,-18 0 0,18 0 0,-17 2 0,17-2 0,0 0 0,-21 6 0,21-6 0,-19 5 0,19-5-1,0 0 1,-21 9 0,21-9 0,0 0 0,-19 4 0,19-4 0,-21 1 0,21-1 0,-22 4 0,22-4 0,-24 6 0,24-6 0,-25 10 0,25-10 0,-17 11 0,17-11 0,0 0 0,-20 17 0,20-17 0,0 0 0,0 0 0,-18 14 0,18-14 0,0 0 0,0 0 0,-11 20-1,11-20 0,0 0-2,2 16-6,-2-16-20,0 0 0,16-12-1,-5-12-2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8-09T18:51:08.8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D8C2648-7C9C-46F1-BA11-2AB2568FB517}" emma:medium="tactile" emma:mode="ink">
          <msink:context xmlns:msink="http://schemas.microsoft.com/ink/2010/main" type="writingRegion" rotatedBoundingBox="5845,4298 3184,5916 1813,3662 4474,2043">
            <msink:destinationLink direction="with" ref="{98975BB8-4FBA-4212-9F85-D0CD1BC551F9}"/>
            <msink:destinationLink direction="with" ref="{B12EC504-FF0C-480A-9431-6D3D650CA1A5}"/>
          </msink:context>
        </emma:interpretation>
      </emma:emma>
    </inkml:annotationXML>
    <inkml:traceGroup>
      <inkml:annotationXML>
        <emma:emma xmlns:emma="http://www.w3.org/2003/04/emma" version="1.0">
          <emma:interpretation id="{8AE35DE2-F6F4-40FC-8BE1-6C91C54F16C0}" emma:medium="tactile" emma:mode="ink">
            <msink:context xmlns:msink="http://schemas.microsoft.com/ink/2010/main" type="paragraph" rotatedBoundingBox="5845,4298 3184,5916 1813,3662 4474,20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5066F0-26B1-4020-9188-0C8CEAB4018A}" emma:medium="tactile" emma:mode="ink">
              <msink:context xmlns:msink="http://schemas.microsoft.com/ink/2010/main" type="line" rotatedBoundingBox="5845,4298 3184,5916 1813,3662 4474,2043"/>
            </emma:interpretation>
          </emma:emma>
        </inkml:annotationXML>
        <inkml:traceGroup>
          <inkml:annotationXML>
            <emma:emma xmlns:emma="http://www.w3.org/2003/04/emma" version="1.0">
              <emma:interpretation id="{854D6026-8100-4014-A636-EBCD68CE64C2}" emma:medium="tactile" emma:mode="ink">
                <msink:context xmlns:msink="http://schemas.microsoft.com/ink/2010/main" type="inkWord" rotatedBoundingBox="5845,4298 3184,5916 1813,3662 4474,2043"/>
              </emma:interpretation>
              <emma:one-of disjunction-type="recognition" id="oneOf0">
                <emma:interpretation id="interp0" emma:lang="en-US" emma:confidence="0">
                  <emma:literal>'sir</emma:literal>
                </emma:interpretation>
                <emma:interpretation id="interp1" emma:lang="en-US" emma:confidence="0">
                  <emma:literal>'its</emma:literal>
                </emma:interpretation>
                <emma:interpretation id="interp2" emma:lang="en-US" emma:confidence="0">
                  <emma:literal>'sirs</emma:literal>
                </emma:interpretation>
                <emma:interpretation id="interp3" emma:lang="en-US" emma:confidence="0">
                  <emma:literal>'sis</emma:literal>
                </emma:interpretation>
                <emma:interpretation id="interp4" emma:lang="en-US" emma:confidence="0">
                  <emma:literal>star</emma:literal>
                </emma:interpretation>
              </emma:one-of>
            </emma:emma>
          </inkml:annotationXML>
          <inkml:trace contextRef="#ctx0" brushRef="#br0">646 0 45,'0'0'20,"0"0"1,0 0 1,0 0-8,0 0-2,-7 18-2,7-18-2,0 0-2,-27 18-2,27-18 0,-26 22-1,6-11 0,-1-1 1,1 1-2,-4 0 1,6-2-1,-4-5-1,2-1 1,4 1-1,16-4 0,-24 7-1,24-7 1,-25 11-1,25-11 0,-24 15 0,24-15 0,-27 27 0,27-27 1,-31 30-1,20-8 0,-4 0 0,4 1 0,4-3 0,4 0 0,3 0 1,0-2-1,0-18 0,14 24 0,-14-24 1,18 11-1,-18-11 1,20 0-1,-20 0 1,15-11-1,-15 11 1,18-13-1,-18 13 0,25-7 0,-25 7 0,26 0 0,-26 0 0,27 9 0,-27-9 0,27 20 1,-27-20-1,22 23 0,-22-23 0,22 26 0,-22-26 0,20 27 0,-20-27 0,15 23 0,-15-23 1,7 18-1,-7-18 1,0 15-1,0-15 1,0 0-1,-18 20 1,18-20-1,0 0 0,-13 18 0,13-18 0,0 0 0,0 0 0,16 3 0,-16-3 0,29-5 0,-11 1 0,2 3 0,0-5 0,0 3 0,2-5 1,-4-1-1,1 2 0,-1-2 0,-4 4 0,-14 5 1,24-13-1,-24 13 0,0 0 0,16 5 1,-16-5-1,-2 17 0,2-17 0,-9 27 0,9-27 0,-7 25 1,7-25-1,-5 20-1,5-20 1,9 16 0,-9-16 0,20 16 1,-20-16-2,29 20 2,-29-20-2,29 18 1,-29-18 0,25 17 0,-25-17 0,17 16 0,-17-16 0,7 18 0,-7-18 0,0 27 0,0-7 0,-2 0 0,0 2 0,0-4 0,1 0 0,-1 0-1,-2-2 2,4-16-1,-11 22 0,11-22 0,-21 4 0,2-4 0,-2 0 0,-3-8 0,-2 3 1,1-4-2,0 5 1,3 2 1,0-3-1,4 1 1,1-5-1,17 9 0,-27-10 0,27 10 0,-31-13 0,15 11 0,0-3 0,16 5-1,-29-2 1,29 2 0,-26 0 0,26 0 0,-16 0 0,16 0-1,0 0 1,0 0 0,0 0 0,0 0-2,0 0 1,0 0 1,-8 20 0,8-20 0,0 0 0,-1 14 0,1-14 1,0 0 1,0 0-2,0 0-1,0 0 1,0 0-1,-19-3 1,19 3 0,-21 3 0,4 1 0,1 7 0,0 0 1,-4 3-1,0-1 1,3-4-1,17-9 0,-23 18 0,23-18 0,0 0 0,-15 18 0,15-18 0,0 0 0,0 0 0,0 0 0,4 23 1,-4-23-1,-2 22 0,2-22 1,-4 22-1,4-22 0,0 22 1,0-22 0,0 0-1,0 0 2,0 0-1,0 0 0,0 0 0,0 0 0,-18-17 0,18 17-1,-18-12 1,18 12-1,-25-9 0,25 9 0,-26-4 0,26 4 0,-25-2 0,25 2 0,-22-2 0,22 2 0,-18 2 0,18-2 0,0 0 0,-18 0 0,18 0 0,0 0 0,-17 2 0,17-2 0,0 0 0,-20 9 0,20-9 0,0 0 0,-22 13 0,22-13-1,0 0 1,-16 12 0,16-12 0,0 0 0,0 0-1,0 0-3,0 0-12,0 0-13,16-7-1,-16 7 0,22-11 0</inkml:trace>
          <inkml:trace contextRef="#ctx0" brushRef="#br0" timeOffset="6962.3982">1188 617 28,'9'-17'14,"-9"17"2,0 0-2,0 0-1,0 0-2,0 0-1,0 0-1,20 9-1,-20-9-2,0 0 0,2 22-2,-2-22 0,-2 25 0,2-25-1,-6 33 0,1-17-1,1 2 1,-3-1-1,0-1 0,0 2 0,7-18 0,-15 33-2,15-33 2,-25 20-1,25-20 1,-28 10 0,28-10-1,-29 6 1,29-6 0,-23-2-1,23 2 1,-19 2-1,19-2-1,0 0 1,-20 9-1,20-9 0,-10 18-1,10-18 1,-8 23 0,8-23 0,-1 20 0,1-20 1,5 17-1,-5-17 1,0 0-1,18 9 0,-18-9 1,0 0-1,18 9 1,-18-9-1,0 0 1,0 0-1,0 0 1,0 0 0,0 0-1,20-4 1,-11-12 0,2-4-1,2 0 1,3-2-1,1 4 0,-17 18 0,25-27 0,-25 27 0,18-5-1,-18 5 1,0 0 0,15 16 0,-15-16 0,11 14 0,-11-14-1,12 18 1,-12-18 0,17 17 1,-17-17-1,0 0-1,14 21 2,-14-21-2,0 0 1,17 11 1,-17-11-1,0 0-1,22 17 2,-22-17-1,20 9 0,-20-9 0,21 3 0,-21-3 0,22-3 1,-22 3-1,22-9 0,-22 9 0,0 0 0,22-11 0,-22 11 0,0 0 0,0 0 0,0 0-1,16 12 1,-16-12 0,0 0 0,18 24 1,-18-24-1,18 16 0,-18-16 0,24 13 0,-24-13 1,24 9-1,-24-9 0,20 4 1,-20-4-1,0 0 0,20 7 0,-20-7 0,0 0 0,0 0 0,11 18 1,-11-18-1,0 0-4,0 0-24,20 7 1,-20-7-1,7-22 0</inkml:trace>
          <inkml:trace contextRef="#ctx0" brushRef="#br0" timeOffset="1854.1059">297 1630 20,'0'0'14,"0"0"2,-16-11 0,16 11 0,0 0-2,22-20-3,-22 20-1,25-25 0,-10 10-2,3-1-3,-3 1 0,-15 15-2,29-12 0,-29 12-1,25 3 0,-25-3 0,20 20-1,-20-20 1,18 31-1,-7-13 1,0-2-1,-11-16-1,16 27 1,-16-27 0,20 26-1,-20-26 1,15 20 0,-15-20-1,9 16 1,-9-16 0,0 0 0,15 18 0,-15-18 0,16 2 0,-16-2 1,29-9-1,-9 2 1,0-2-1,4-4 1,-4 6-2,-2-2 1,-18 9-1,23-11 1,-23 11-1,0 0 0,0 0 1,20-8-1,-20 8 1,0 0 0,17 0-1,-17 0 1,22 6 0,-22-6 0,30 0-1,-15-2 1,3-2 0,0-1-1,0-4 1,1-2-1,-1 2 1,-2 0-1,-16 9 1,27-20-1,-27 20 0,20-12 1,-20 12-1,0 0 1,11-20 0,-11 20 0,0-24 0,0 24 0,0-32-1,4 15 1,-2-6 0,3 3 0,1 2-1,1 0 1,0 3-1,-7 15 1,17-27-1,-17 27 1,7-25 0,-7 25-1,2-26 1,-2 26-1,-4-21 1,4 21-1,-9-18 1,9 18-1,0 0 0,-6-18-1,6 18 1,0 0 0,11-17 0,-11 17 0,20-12 0,-20 12 0,28-13 0,-28 13 0,29-2 0,-29 2 0,22 7 0,-22-7 0,21 20 0,-21-20 1,13 24-2,-13-24 2,15 27-1,-15-27 0,20 23-1,-20-23 1,25 20 0,-25-20 0,25 18 0,-25-18 0,20 24 0,-20-24 1,8 29-1,-8-11 0,-4 4 0,2-2 0,0-1 0,1 0 0,1-1 0,0-18 0,3 27 0,-3-27-1,11 18 1,-11-18 0,0 0 1,11 22-1,-11-22 0,-2 18 0,2-18 0,-3 20 0,3-20 0,0 19 0,0-19 0,0 0 0,10 20 0,-10-20 0,19 4 0,-19-4 0,21 4 0,-21-4 0,19 5 0,-19-5-1,0 0 1,16 25 1,-16-25-2,5 22 2,-5-22-2,8 24 1,-8-24 0,11 21 0,-11-21 0,20 18 0,-20-18 0,27 15 0,-27-15 0,23 11 0,-23-11 0,22 9 0,-22-9-3,0 0-10,0 0-16,18-13 0,-18 13-1,4-16 0</inkml:trace>
          <inkml:trace contextRef="#ctx0" brushRef="#br0" timeOffset="4897.2794">834 2681 33,'0'0'20,"0"0"2,0 0 1,-17 0-3,17 0-5,0 0-2,-16-20-2,16 20-2,-17-24-2,17 24-1,-12-34-1,10 19 0,-4-5-1,6 2-2,0-7 0,2 5 0,4-5-1,-1-2 0,2 1-1,1-1 1,-5 0-1,5 4 1,-3 1-1,-3 2 1,-2 20-1,0-27 0,0 27 1,0-16-1,0 16 0,0 0 1,0 0-1,7-19 0,-7 19 0,0 0 1,11-23-1,-11 23 1,2-20 0,-2 20-1,-7-27 1,7 27-1,-20-22 1,3 13-1,-5 2 1,1 3-1,-3 4 1,-1 4-1,-1 1 1,3 6-1,-5-4 0,8 1 1,2-1-1,18-7 0,-29 13 0,29-13-1,-14 10 1,14-10 0,0 0 0,-8 29 0,8-29-1,6 33 1,-6-11 0,0 1 0,-4 2 0,2 1 0,2-3 0,-2-3 0,-1 0 0,1-4 0,2-16 0,-2 24 1,2-24-1,0 0 0,0 0 0,-5 16 0,5-16 0,0 0 0,-22 2 0,22-2 1,-27 2-1,8 0 0,-2-4 0,-1 2 0,2-2 0,2-2-1,0-3 2,18 7-2,-26-20 1,26 20 0,-14-25 0,14 25 0,-13-25 0,13 25 0,-15-15 0,15 15 0,-18 0 0,18 0 0,-25 15 0,25-15 0,-26 19 0,26-19 0,-20 17 0,20-17 1,0 0 0,-18 2-1,18-2 0,0 0 1,0 0-1,0 0 0,-14-20 0,14 20 0,0 0 0,-20 0 0,20 0 0,-22 12-1,22-12 1,-26 15 0,26-15 0,-29 23 0,29-23 1,-27 18-1,27-18-1,-16 13 1,16-13 0,0 0 0,-8 20 0,8-20-1,0 0 1,13 20 0,-13-20 0,0 0 0,18 18 0,-18-18-1,17 13 1,-17-13 0,21 25 0,-21-25 0,28 34 0,-21-12 0,2 0 0,-2 1 0,-5-1 0,-4 1 0,-7-3 0,2 2 1,-11-7-1,0-1 0,-4-3 0,-4 0 0,-1-2 0,0-2 0,0-2 1,-1-3-2,3 0 1,3 0 0,2-2 0,4-4 0,16 4 0,-24-7 0,24 7 0,-13-18 0,13 18 0,-9-24 0,9 24 0,-11-23 0,11 23 0,-18-13 0,18 13-1,-27-2 1,27 2 0,-31 11 0,15 0 0,-1-4 0,1-1 0,16-6 0,-29 7 0,13-7 0,-6-4 1,4-3-1,-2 4 0,0-5 0,0 1-1,0 2 1,0-1 0,3 4 0,3 1 0,-4-5 0,18 6 0,-29-9 0,29 9 0,-24-14 1,24 14-2,-20-27 2,9 8-1,2 0 0,-4 0 0,2 0 0,0 2 0,11 17 0,-18-27 0,18 27 0,-7-29 0,7 29-1,5-31 1,1 12 0,1-1 0,4 0-1,-2 0 1,0 4 0,-9 16 1,9-28-1,-9 28 1,0 0-1,-2-16 0,2 16 0,0 0 0,-18-2 1,18 2-1,-21 4-1,4-4 1,-1 0 0,-4 0 0,-1 2 0,-5 0 0,3-2 0,-4-2 0,3-2 0,5 4 0,1-2 0,20 2 0,-31-9 0,31 9 0,-20-20 0,20 20 1,-17-23-1,17 23 0,-21-29 0,21 29 0,-28-33 0,10 21 1,0-1-1,0 2 0,18 11 0,-28-16 0,28 16 0,-18-13 0,18 13 0,0 0 0,-12-16 0,12 16 0,0 0 0,-9-22 0,9 22 0,-15-21 0,15 21 0,-22-29 0,22 29 0,-22-31 0,13 13-1,2 3 1,2-5-1,6-1 1,5 1 0,1-2-1,2 0 1,4 3 0,1-1 0,1 0 0,-4 2 0,-11 18 0,18-26 0,-18 26 0,11-18 0,-11 18 0,-2-20 0,2 20 1,0 0-1,-7-23 0,7 23 0,0 0-1,-6-22 1,6 22 0,0 0 0,0 0 1,-3-18-1,3 18 0,0 0 0,-22-11 1,22 11-1,-18-3 0,18 3 0,-18-2 0,18 2 0,-15-2 0,15 2 0,0 0-1,-22 4 1,22-4 0,-14 18 0,14-18 0,-15 21-1,15-21 1,-12 20 0,12-20 0,-11 18 0,11-18 0,0 0 0,-15 13 0,15-13 0,0 0 0,-24 18 0,24-18 0,-21 18 0,21-18 0,-20 22 0,20-22 0,-15 22 0,15-22 0,0 0 0,0 0 0,0 0 0,-16 16 1,16-16-1,0 0-1,0 0 1,0 0 0,0 0 0,16 16 0,-16-16 0,0 0-1,15 20 1,-15-20 0,0 0 0,14 20 0,-14-20 1,0 0-1,0 0 0,0 0 0,0 0 0,0 0 0,0 0-1,4 16 0,-4-16-1,-9 18 0,9-18 0,-13 26 0,13-26 0,-13 27 1,13-27-1,-7 16 0,7-16-4,0 0-15,0 0-6,0 0-1,-4-18 1,3-6-2</inkml:trace>
          <inkml:trace contextRef="#ctx0" brushRef="#br0" timeOffset="8635.4938">-1378 955 19,'0'0'12,"0"0"1,0 0 2,2-18-1,-2 18-2,0 0-1,0 0-1,16-7 0,-16 7-1,28-2-1,-12 2-1,6 5-1,-1-3-1,3 7-1,0-2-1,-4 2-1,-2 4-1,-7 9 0,-4-4 0,-3 2 0,-8-2-1,0 0 1,-3 0 0,-4-2-1,11-16 0,-20 29 1,20-29-1,-22 22 0,22-22 0,-16 20 0,16-20 0,-7 20 1,7-20-1,0 20 0,0-20 0,14 21 0,-14-21 0,24 27 0,-24-27 1,29 28-1,-29-28 0,29 29 0,-29-29 0,22 21 1,-22-21 0,14 22 0,-14-22 0,0 0 0,15 20 0,-15-20 1,2 16 0,-2-16-1,0 0 0,-4 20 0,4-20 1,0 0-1,-27 18 0,27-18 0,-31-2 0,9 2 0,6-9-1,-4 4 1,-2-6-1,6 2 1,1 2-1,15 7 0,-23-13 0,23 13 0,-19-2-1,19 2 1,-16 13 0,16-13 0,-18 23-1,18-23 1,-18 31 0,18-31 0,-15 27 0,15-27 0,-3 20 0,3-20 0,-4 16-1,4-16 1,-2 22 1,2-22-1,-4 25 0,4-25 0,-10 31 1,10-31 0,-15 26 0,15-26 0,0 0-1,-22 14-2,22-14-15,0 0-9,-16-2-1,16 2-1,-22-11-1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8-09T18:51:56.7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9F5DFE0-1175-4CA7-BC1C-98841FFA9966}" emma:medium="tactile" emma:mode="ink">
          <msink:context xmlns:msink="http://schemas.microsoft.com/ink/2010/main" type="inkDrawing" rotatedBoundingBox="2611,13770 2814,8803 7779,9006 7576,13972" semanticType="enclosure" shapeName="Other">
            <msink:sourceLink direction="with" ref="{AB7415DC-773B-4078-937F-11ED5E10FEA4}"/>
            <msink:sourceLink direction="with" ref="{393F8E86-646F-4D16-B777-DF258796A90D}"/>
          </msink:context>
        </emma:interpretation>
      </emma:emma>
    </inkml:annotationXML>
    <inkml:trace contextRef="#ctx0" brushRef="#br0">1906 267 15,'0'0'13,"0"0"2,0 0-1,0 0-1,0 0-3,0 0 0,0 0-2,0 0 0,0 0-1,0 0 0,0 0-1,0 0 1,-11-15-2,11 15 1,0 0-2,-25-12 1,25 12-1,-24-7-1,24 7 0,-24-4 0,24 4-1,-29-2 0,13 4 0,0-2 0,-1 2 0,1 0-1,16-2 1,-31 5-1,31-5 1,-29 5-2,29-5 1,-31 11 0,13-5-1,0 1 1,-1 0-1,0 2 0,0 0 1,1 0-1,4 0 1,-5-3 0,19-6 0,-30 14-1,30-14 1,-33 17-1,15-10 1,-2 2-1,-4 0 0,-1 4 0,-1 1 0,-3 0 0,0 3 0,-2-3 0,2 2 1,-2 1-1,2-3 0,0-3 0,4 0 1,-3-2-1,5 0 0,1 0 0,0 4 0,2-4 0,2 5 1,0-1-1,0 1 0,-2-1 0,5 5 0,-3-5 0,0-1 0,0 5 1,-1-3-1,3-1 0,2 0 0,-3 1 0,17-14 0,-31 31 1,17-13-1,-4 4 0,1-3 0,1 5 1,-4-1-1,4 1 1,-1-1 0,-3-3-1,4-2 2,1-1-2,-1-1 1,16-16 0,-26 29 0,26-29 0,-27 33-1,16-19 0,-1 6 1,1-2-1,-2 4 0,-2-4 0,3 5 0,1-6 1,-2 1-1,2 0 1,-2 0 0,4 0-1,-3 4 1,-1 1-1,2 2 0,-3 3 0,-1 2 0,0-4 0,3 4-1,-3-1 1,2-1-1,3-7 2,-3 1-1,4 1 0,-2-3 0,0 0 0,0-2 0,0 2 1,2 2-1,-2 3 0,0 2 0,0-1 0,0 1 0,2 2 0,2 0 0,-2-2 0,2-2 0,1 2 0,-1-3 1,3 3-1,1-2 0,-3 2 0,1-1 0,1-1 0,-1 4 0,1-2 0,2 0 0,-3-1 0,1-1 1,1 4-1,3-2 0,-2-2 0,0 1 0,-2-3 0,4 2 1,-1 1 0,-1-3-1,-2 1 1,2 1-1,0-1 1,1-1-1,-1-1 1,2 1-2,0-1 1,0 2 0,0-3 0,0 3 0,3 1 0,-1-1 1,0-1-1,-2 1 0,2 1 0,3 2 0,-5-3 0,6-1 1,-3 1-1,3 3 0,1 0 1,0-2-1,1 1 1,1 3-1,-2 0 0,4-1 0,-4 1 0,2 2 1,-1-4-1,-1 2 0,2 0 0,-2 2 1,4-4-1,0 0 0,-2-3 1,-2-1-1,6 4 0,-4-5 0,0-2 1,4 0-1,-4 5 0,4-3 0,-2 1 1,1 3-1,-3-3 0,4 3 1,-4 8-1,4-5 1,-2 2 0,0 1-1,0-3 1,0 0-1,-2 2 1,5 1-1,-5-10 0,4 5 0,-2-1 0,2-1 0,-1 0 0,3 2 1,-4 0-1,3 1 0,-1 2 1,2 1-1,-5-2 0,3 2 0,2 0 0,-1-1 0,1-1 0,1 2 1,1-4-1,1 2 0,0 0 0,2 0 0,-2-2 0,0-2 1,-1 1-1,-3-5 0,4 3 0,0-4 0,1 0 0,-1-2 0,2-4 0,2 6 0,3-5 0,0 5-1,5-4 1,0 2 0,3-2 1,3 0-1,3-1 1,1-1-1,1-1 1,-4-2-1,3 0 1,-4 0-1,-1-2 0,-3 2 0,-1 1 0,-2 1-1,0-2 1,0 3-1,-1 1 1,1-3 0,2-1 0,-2 0-1,3-4 1,1 1 0,3-1 1,-1-2-1,0 1 0,-1-1 0,-3-3 0,0 3 1,-2 1-1,0-4 0,-5 1 0,-1 1-1,3-2 1,-3-1 1,3-1-1,1 0 0,2 4 0,0-2 0,0-4 0,2 6 0,-2-3 0,2 3 0,4-2 0,-5 0 0,5-1 0,-2-4 0,-4 1 0,5-2-1,-1-1 1,-2-2 0,5 1-1,-3-1 1,0 2 0,-2-3-1,1 5 1,-1-3-1,0 3 1,-2-3 0,0 1-1,0-2 1,-3 1 0,1-1-1,4-2 1,-4-2 0,2-2 0,2 1 1,0 3-1,0-4 1,-2 2-2,4 0 3,-4 2-3,3 2 2,-3-2-1,-1 0-1,-1-2 1,2-2 0,2-1-1,-2 0 1,4 1 0,-2 0-1,1-5 1,3 5 0,-1 3 0,1-3 0,-1 4 0,1 0 0,-2 2 0,-1-2 0,-3 3-1,1-1 1,-3-4 0,-2 2 0,1-2 0,1 0 0,-2 0 0,1-3 0,-3-2 0,1 3 0,0 0 0,1 1 0,-1-5 0,-2 3 0,1-6 0,-1 4 0,0 0 0,0-1 1,-2-4-1,1 2 0,-2 0 0,1-1 0,1 2 0,-3-1 0,2-2 0,2 1 0,-2-2 1,-3-1-1,4 1 0,1 0 0,-4-5 0,2 4 0,2-1 0,0-1-1,0 1 1,-2 3 0,-2-1 0,4-2 0,-8 6 0,6-3 0,-3-3 0,-1 2 0,-1-3 0,1-4 0,2-2 0,-2 1 1,1-1-1,3-2 1,-4 1 0,-1-3-1,3 5 1,-2-1-1,1 2 1,-1-2-2,-2 0 1,1-1 0,0-4 0,1 3-1,-5-5 1,1 2 0,-2 0 0,-1 0 0,0-1 0,-2 1 0,2 2 0,0 1 0,0 2 0,0-1 0,-1-4 0,1 3 0,-2 2 0,0 1-1,1-5 1,-3 5 0,0-1 0,-1 0 0,1 4 0,-1 0 0,-2-4 0,2 4 0,-4-2 1,1-4-1,-2-3 0,1 0 1,0-4-1,-2 2 0,0-2 0,-2 3 1,2-1-1,-1 5 0,-1 4 0,1-5 1,-3 7-1,3-2 1,-5-4-1,1 0 0,2-5 0,-3 2 0,5 0 1,-5 0-2,1-2 1,-4 0 0,2 2 0,0 1 0,-2 5 0,-2-3 0,-1-1 1,-1-1-1,1 1 0,-4 0 0,3-4 0,1 0-1,-3 0 2,1 2-1,-1-1 0,3 7-1,-6-5 1,4 3 0,-6 1 0,5 0 0,-3-3 0,4-1-1,-6 1 1,4-2 0,0-2 0,-2 0 0,2-2 1,-4-2-1,0 3 0,0 3 1,4 1-1,-2 3 0,-2 1 1,6-2-1,-6 8 0,6 0 0,-4 1 0,4-1-1,-4-1 1,3 3 0,-3-1 0,4 5 0,-4-5 0,4 4 0,-6 0 0,0-1 0,-2 4 0,2 1 0,1 0 0,-3-1 0,0 5 0,-1-1 0,1 0 0,1 3 0,1-3 0,0 2 0,0 2 0,-3-2 0,-2 0 0,3 2 0,-5 0 0,0-2 1,0-1 0,0-1 0,-4 0-1,-2 3 1,5-1-1,-7-4 1,6 3-1,0 1 0,-3 0 0,5 2 0,3 0 0,1 0 1,0 1-1,3 1 0,0 0 0,0 3 0,0 1 0,1-3 0,-1 3 0,2-1 0,2-1 0,-4-1 0,0 6 0,2-3 0,2-3 0,-2 3 0,3-1 0,-3 0 0,4 3 0,0-5 0,-4 2 0,0 1 1,2-1-2,-4 2 1,0 2 0,0-3 1,2 1-2,2 0 1,-4 0 0,2 1 0,4 1 0,-4-4 1,2 2-1,-2 2 0,2 0-1,-2 0 1,-2 2 0,2 0 0,2 0 0,3 1 0,-5 1 0,4 1 0,-1-1 0,1-2 0,0 3 0,16-5 0,-31 7 0,13-3 1,-1-2-1,1 1 0,4-1 0,-6 2 0,2-2 0,-2-1 0,1 1 0,3 2 0,-2-2-1,3-1 1,-5 1 0,2 0 1,0 2-2,0-2 1,-2 1 0,0 1 0,4-1 0,-4 1 0,1 1 0,3 1 0,0-3 0,-1 1 0,17-4 0,-29 11 0,29-11 0,-27 9 0,27-9 0,-31 9 0,31-9 1,-29 13-2,29-13 1,-27 11 0,27-11 0,-24 9 0,24-9 1,-24 7-2,24-7 1,-21 3 0,21-3 1,-20 6-2,20-6 1,-17 2 1,17-2-1,-16 1 0,16-1 0,-16 4-1,16-4 1,-22 2 0,22-2 0,-22 4-1,22-4 1,-20 10 0,20-10-1,-20 11 1,20-11 0,0 0-1,-18 20 1,18-20 0,0 0 0,-16 11 0,16-11 0,0 0 0,-20 9 0,20-9 0,-19 9 0,19-9-1,-23 11 1,23-11 0,-24 16 0,24-16 0,-22 16 0,22-16 0,-16 11 0,16-11 0,0 0 0,0 0 0,-16 6 0,16-6-2,0 0-1,0 0-2,0 0-6,0 0-23,0 0 0,0 0 0,0 0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7T15:04:59.45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F5EBA9B-25E9-4411-B83D-947BB2EEC3B3}" emma:medium="tactile" emma:mode="ink">
          <msink:context xmlns:msink="http://schemas.microsoft.com/ink/2010/main" type="inkDrawing" rotatedBoundingBox="4514,6903 6245,3552 6314,3588 4583,6939" semanticType="callout" shapeName="Other">
            <msink:sourceLink direction="with" ref="{1520D09F-2240-431A-9A93-C8FDE7A5F700}"/>
          </msink:context>
        </emma:interpretation>
      </emma:emma>
    </inkml:annotationXML>
    <inkml:trace contextRef="#ctx0" brushRef="#br0">1734-4 32,'-16'3'18,"16"-3"0,-22 13 1,22-13-5,-16 20-2,16-20-3,-15 23-1,15-23-1,-18 35-1,7-12 0,-3 8-1,-8 3 1,-2 12-1,-5 1-1,0 3 0,-2 5-1,-3 1-1,-3 2 0,3 1 0,1-3 0,2 2-1,-1 2 0,1-2-1,2 1 1,1-2 0,1 0-1,-2 1 1,4-3-1,-1 2 0,-3-4 0,2-1 0,-2 1 0,0 1 0,0 0 0,-4 2 0,-2 0 0,3 4 0,-3-2 0,-1 2 0,7-2 0,-2 1 0,2-3 0,0 2-1,3-2 2,-1 0-2,5-1 1,-3 3 0,-1-10 0,3 3-1,-3-2 1,1-4 0,1 2 0,-1-3 0,1 3 0,0-6 0,5 6 0,-1 2 0,-2-2-1,0 2 1,4-2 0,-4 0 0,2-5 0,2 1 0,-4-5 0,6-4 0,-3 1 0,3-5 0,0 1 1,1 2-1,-1 1 1,-1 1 0,3-3-1,-1 2 1,1-5-1,1 0 1,2-7-1,0-2 1,11-20-1,-11 18 1,11-18-1,0 0 0,0 0-2,0 0-4,0 0-6,0 0-14,0 0-2,17-2 1,-17 2 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8-09T18:52:05.33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D1BB6325-9D60-4142-8699-8EB1D883811A}" emma:medium="tactile" emma:mode="ink">
          <msink:context xmlns:msink="http://schemas.microsoft.com/ink/2010/main" type="inkDrawing" rotatedBoundingBox="5335,11343 9097,11298 9098,11348 5336,11393" shapeName="Other">
            <msink:destinationLink direction="with" ref="{AC7572CC-46ED-4921-A1CC-ED489F3179CA}"/>
          </msink:context>
        </emma:interpretation>
      </emma:emma>
    </inkml:annotationXML>
    <inkml:trace contextRef="#ctx0" brushRef="#br0">0 75 14,'0'0'7,"0"0"1,20-2-1,-20 2 0,0 0-2,0 0-1,16-7-1,-16 7-1,17-4 0,-17 4 0,22-3 0,-22 3 0,29-4 0,-29 4 0,27-2-1,-27 2 1,29-2 0,-29 2 0,25 0-1,-25 0 1,31 0-1,-31 0-1,35 0 1,-19 0 0,-1-1-1,1 1 1,2 0 0,-1 0-1,-17 0 1,31 1 0,-31-1-1,23 0 1,-23 0 0,27 0 0,-27 0-1,24 0 1,-24 0 0,27 0-1,-27 0 1,31 0 0,-16-3-1,-15 3 1,32-2-1,-32 2 0,31 2 0,-14-2 0,-17 0 1,31 0 0,-15 0-1,-16 0 1,29-4 0,-9 1-1,-4-1 1,6 2 0,-2-1-1,-2 1 0,2 0 0,-3 2 1,3 0-1,-2 0 0,4 0 0,-4 0 0,0 0 0,7 0 0,-3-2 1,2 2-1,-2-2 0,1-1 0,-3 1 0,0 0 0,2 2 0,-4 0 0,0 0 0,2 0 1,-1 0-1,-1 0 1,0 0-1,4 0 1,-4-2-1,0-1 1,0 3-1,0-2 1,-1 4-1,-1-2 1,-16 0-1,29 1 1,-29-1 0,27 4-1,-10-2 1,-1 0 0,0-2 0,1 0-1,-1 0 1,4-2 0,-2 2 0,4 0-1,-5-2 1,1 4 0,0-2-1,2 2 1,-2-1 0,-2 1-1,3 0 0,-3 2 0,2-2 1,2 1-1,0-3 1,0 0 0,2 0 0,1-2 0,1 1 0,3-1 0,-1-4 1,-3 4-1,5 2 0,-5-1-1,5-1 1,-3 0-1,4 2 0,-5 0 0,1 0 0,4 0 1,-2-2-1,1 0 0,1 2 0,2-1 1,-8 1-1,5-2 0,-3 2 0,2 2 0,-7-1 1,2 1-1,-2-2 0,0 0 1,2 0-1,-4 2 1,0-4 0,2 2-1,-2 0 0,0 2 1,4 0-1,-2-2 0,0 2 0,-2-1 0,2-1 0,2 2 0,-4 0 0,8-2 0,-8-2 0,6 2 0,-3 0 1,5 0-1,-2 0 0,-3 0 0,1 0 1,2 0-1,-1 0 1,5 0-1,-7-2 1,5 1-1,1-3 1,-3 2 0,3-1 0,-3 1 0,3 0 0,-7-2 0,5 3 0,-3 1 0,4 0 0,-5 0 0,3 0 0,1 0 0,-1-2 0,5 2-1,-7 0 0,5-2 1,-1 0-1,-5 2 0,1 2-1,0-2 1,-6 2 0,4 0 0,-3-1 0,-17-1 0,29 4 0,-29-4 0,31 2 0,-17 0 0,-14-2 0,35-2 1,-35 2-1,31 3 1,-31-3-1,29-1 0,-29 1 0,29 1 1,-13-2-1,-16 1 0,24-4 0,-24 4 0,25-2 0,-25 2 1,17-2-2,-17 2-4,0 0-15,0 0-2,0 0 0,0 0-1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8-09T18:52:11.85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AC7572CC-46ED-4921-A1CC-ED489F3179CA}" emma:medium="tactile" emma:mode="ink">
          <msink:context xmlns:msink="http://schemas.microsoft.com/ink/2010/main" type="inkDrawing" rotatedBoundingBox="9134,11271 9152,7186 9187,7187 9170,11272" semanticType="callout" shapeName="Other">
            <msink:sourceLink direction="with" ref="{D1BB6325-9D60-4142-8699-8EB1D883811A}"/>
            <msink:sourceLink direction="with" ref="{72AE7088-138F-4328-A53D-240119D269B7}"/>
          </msink:context>
        </emma:interpretation>
      </emma:emma>
    </inkml:annotationXML>
    <inkml:trace contextRef="#ctx0" brushRef="#br0">23 4059 2,'0'0'4,"0"0"1,0 0-2,0 0 1,0 0 0,0 0-1,0 0 2,0 0 0,0 0 0,0 0 0,-3-17 0,3 17-1,0 0-1,0 0 0,-2-19-1,2 19-1,0 0 1,0-22 0,0 22 0,0-22 0,0 22 1,0-27-1,0 11 0,0 1 1,0-8-1,2-1 0,-2-1-1,0 1 0,0-5 0,1 1-1,-1-5 1,0 4-1,0-2 1,0 4-1,0-2 0,0 2 1,-1-2 0,1 4 0,-2 1 0,0-5 0,0 0 1,-1-3-1,3-3 1,0 1-1,-2-6 0,2 2-1,-2 0 1,2 0 0,0-1-1,2 2 0,-2 3 0,-2-2 0,0 1 0,2 1 0,0 3 0,-2-1 0,2 1 0,0 0 0,0-1 0,0 5 0,0 1 1,0-1-1,2 2 0,-2-2 0,0 0 1,-2 3-1,2 0 0,0-1 0,-2-2 0,2 4 1,-1-6-1,1 3 1,0 1 0,-2-4-1,2 0 1,2-2-1,-2 2 1,1 0-1,-1 4 0,2-2 1,-2 3-1,0 1 1,0 3 0,0-3-1,0 3 0,0-6 1,0 3-1,2-4 0,-2-2 0,2-2 0,0 2 1,-2 0-1,2-2 1,-2 4-1,0 0 0,0 5 1,0-1 0,0 1-1,0-1 0,0-1 1,0-1-1,0-2 0,0 0 1,0-1-1,1 3 1,1 0-1,-2-2 1,0 7 0,0 0-1,-2 0 1,2 0 0,-1 4-1,1-4 0,0-2 1,1-3 0,1-1-1,2-2 0,-2 0 0,-1-1 0,5 1 1,-4 0-1,1 3 0,-3 2 0,2-3 0,-5 8 1,3-4-1,-4-3 0,4 2 0,0-1 0,-2-1-1,2 1 1,0-3 0,0 0 1,0 2-2,2-1 2,-2 1-1,0 1 0,0-3 0,4-2 0,-6 4 0,2-4-1,2-3 1,-2-1 0,0 2 1,0-3-1,1 7 1,-1 5-1,0-1 0,2 6 0,-2 17 1,0-27-1,0 27 0,0-27 0,0 9 0,2-2 0,-2-2 0,0-3 0,0 1 0,0-1 0,0 0 0,0 3 0,-2 4 0,0 0 0,2 18 1,-3-29-1,1 13 0,-2-4 1,2 2-1,2 0 0,-1-2 0,1 3 0,0 1 1,0 16-1,0-31 0,0 31 0,1-18 0,-1 18 1,-1-20-1,1 20 1,-2-23-1,2 23 0,-2-22 1,2 22-1,-5-20 1,5 20-1,0 0 0,0 0 0,0 0 0,0 0-2,0 0-3,-6 22-14,6-22-2,6 16 0,-6-16 0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8-09T18:52:13.26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FF6D05B8-FF99-4017-9514-2B6736FBD79F}" emma:medium="tactile" emma:mode="ink">
          <msink:context xmlns:msink="http://schemas.microsoft.com/ink/2010/main" type="writingRegion" rotatedBoundingBox="9434,8647 10202,8647 10202,11661 9434,11661"/>
        </emma:interpretation>
      </emma:emma>
    </inkml:annotationXML>
    <inkml:traceGroup>
      <inkml:annotationXML>
        <emma:emma xmlns:emma="http://www.w3.org/2003/04/emma" version="1.0">
          <emma:interpretation id="{0A92955C-77A0-4ABD-B3F4-7526AFB11EDA}" emma:medium="tactile" emma:mode="ink">
            <msink:context xmlns:msink="http://schemas.microsoft.com/ink/2010/main" type="paragraph" rotatedBoundingBox="9434,8647 10202,8647 10202,11661 9434,116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182CBC4-FC62-47DE-9320-86B2348EB6D7}" emma:medium="tactile" emma:mode="ink">
              <msink:context xmlns:msink="http://schemas.microsoft.com/ink/2010/main" type="line" rotatedBoundingBox="9434,8647 10202,8647 10202,11661 9434,11661"/>
            </emma:interpretation>
          </emma:emma>
        </inkml:annotationXML>
        <inkml:traceGroup>
          <inkml:annotationXML>
            <emma:emma xmlns:emma="http://www.w3.org/2003/04/emma" version="1.0">
              <emma:interpretation id="{72AE7088-138F-4328-A53D-240119D269B7}" emma:medium="tactile" emma:mode="ink">
                <msink:context xmlns:msink="http://schemas.microsoft.com/ink/2010/main" type="inkWord" rotatedBoundingBox="9434,8647 10202,8647 10202,9211 9434,9211">
                  <msink:destinationLink direction="with" ref="{AC7572CC-46ED-4921-A1CC-ED489F3179CA}"/>
                </msink:context>
              </emma:interpretation>
              <emma:one-of disjunction-type="recognition" id="oneOf0">
                <emma:interpretation id="interp0" emma:lang="en-US" emma:confidence="0">
                  <emma:literal>is</emma:literal>
                </emma:interpretation>
                <emma:interpretation id="interp1" emma:lang="en-US" emma:confidence="0">
                  <emma:literal>it</emma:literal>
                </emma:interpretation>
                <emma:interpretation id="interp2" emma:lang="en-US" emma:confidence="0">
                  <emma:literal>:</emma:literal>
                </emma:interpretation>
                <emma:interpretation id="interp3" emma:lang="en-US" emma:confidence="0">
                  <emma:literal>CA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277 34 29,'0'0'18,"0"0"-1,0 0 2,0 0-6,0 0-2,0 0 0,0 0-3,0 0 0,0 0-1,-13-18 0,13 18 0,-20-10-1,4 4-1,1 6 0,-7 2-2,4 7 1,-4 5-2,1 6 0,-7 4 0,5 8-1,3 5 0,2 4 1,-1 4-1,8 2 1,1-3-1,8 3 0,7-6 1,6-1-1,9-7 1,2-4-2,9-11 2,5-4-2,0-6 1,1-7-1,-4-2 0,-6-7-1,-2-1 0,-7-2-5,-18 11-12,24-9-11,-24 9 0,0 0 0,2-18-1</inkml:trace>
          <inkml:trace contextRef="#ctx0" brushRef="#br0" timeOffset="556.0317">522 564 39,'0'0'20,"0"0"2,0 0 0,0 0-8,0-27-2,4 7-2,5-3-2,-4-11 0,8-4 0,0-11-1,1 3 0,-5-4-1,8 3 0,-10 3-2,6 12 0,-6 5-2,0 7 0,-7 20-1,0 0 0,0 0 0,0 0-1,15 20 1,-13 3-1,-1 3 1,5 6-1,-1 6 1,3 4-2,-1-1 1,0-1-1,2-6 2,0-3-2,-2-4 0,1-3-2,-8-24 0,0 0-5,14 14-9,-14-14-12,0-16-1,0 16 1,-7-23-1</inkml:trace>
          <inkml:trace contextRef="#ctx0" brushRef="#br0" timeOffset="748.0421">573 402 74,'7'-17'27,"-7"17"-1,0 0 1,26-16-19,-8 9-4,2 1-10,0-6-17,18 12-3,-9-15 0,7 15-1</inkml:trace>
          <inkml:trace contextRef="#ctx0" brushRef="#br0" timeOffset="-5182.2964">471 2607 23,'0'0'15,"0"0"0,0 0 0,0 0-4,0 0 0,0 0-1,0 0 0,0 0-1,0 0 0,0 0 0,0 0 0,0 0-1,0 0-1,0 0-2,0 0 0,-16 3-1,16-3-1,-17 13 0,17-13 0,-16 14 0,16-14 0,-22 26 0,11-8 0,11-18-1,-21 32 0,21-32 0,-15 28 0,8-12-1,5 4-1,2-20 1,-4 23-1,4-23 1,2 29-1,2-13 0,-1 1 1,1 1-1,3 0 1,1 0 0,-8-18-1,21 25 1,-21-25-1,33 22 1,-15-11-1,-1-4 0,3-1 0,-4-1 1,6 0-1,-4 1 0,2-3 0,-2 1 0,0-2 0,2 0 1,-2-4-1,-3 0 0,5-2 1,-20 4-1,27-16 0,-27 16 0,24-18 0,-24 18 1,16-23-1,-16 23 0,13-26 0,-13 26 1,11-31-1,-8 15 0,1-2 0,2 0 0,-5 2 0,-1-1 0,0-1 1,0 2-1,0-4-1,-1 0 2,-1 0-1,-6 2 0,7-2 0,-1 2 0,-2 0 0,1-2 0,3 20 1,-13-25-1,13 25 0,-15-18 1,15 18-1,-20-13 0,20 13 0,-21-9 0,21 9 0,-22-7 0,22 7 0,-20-5 0,20 5 0,-18-6 0,18 6 0,-19 0 0,19 0 0,-18 6 0,18-6 0,-20 7 0,20-7 0,-16 7 0,16-7-1,0 0 1,-22 9 0,22-9-1,0 0 0,-18 11-2,18-11-2,-15 23-9,15-23-17,-14 29 0,10-7 1,4-22-1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8-09T18:52:25.042"/>
    </inkml:context>
    <inkml:brush xml:id="br0">
      <inkml:brushProperty name="width" value="0.04667" units="cm"/>
      <inkml:brushProperty name="height" value="0.04667" units="cm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B7415DC-773B-4078-937F-11ED5E10FEA4}" emma:medium="tactile" emma:mode="ink">
          <msink:context xmlns:msink="http://schemas.microsoft.com/ink/2010/main" type="writingRegion" rotatedBoundingBox="8221,9549 5251,10119 5129,9481 8099,8911">
            <msink:destinationLink direction="with" ref="{49F5DFE0-1175-4CA7-BC1C-98841FFA9966}"/>
            <msink:destinationLink direction="with" ref="{556C0865-00E7-4FFD-A287-B2D511404E85}"/>
            <msink:destinationLink direction="with" ref="{AF3B91C8-D47D-4541-A24B-D1B1A97B715F}"/>
            <msink:destinationLink direction="with" ref="{24577C37-4F17-4B2B-A026-F18DE5B699E9}"/>
            <msink:destinationLink direction="with" ref="{363FCE53-79AF-4E3F-A526-E40B32C88D7B}"/>
            <msink:destinationLink direction="with" ref="{95FF8261-0597-4552-90A4-D3D2AB07C726}"/>
          </msink:context>
        </emma:interpretation>
      </emma:emma>
    </inkml:annotationXML>
    <inkml:traceGroup>
      <inkml:annotationXML>
        <emma:emma xmlns:emma="http://www.w3.org/2003/04/emma" version="1.0">
          <emma:interpretation id="{3B76391D-DCF1-4B71-AED9-B9A92252A390}" emma:medium="tactile" emma:mode="ink">
            <msink:context xmlns:msink="http://schemas.microsoft.com/ink/2010/main" type="paragraph" rotatedBoundingBox="8221,9549 5251,10119 5129,9481 8099,89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9E0616-6FE0-4C92-B991-9978E5E8F220}" emma:medium="tactile" emma:mode="ink">
              <msink:context xmlns:msink="http://schemas.microsoft.com/ink/2010/main" type="line" rotatedBoundingBox="8221,9549 5251,10119 5129,9481 8099,8911"/>
            </emma:interpretation>
          </emma:emma>
        </inkml:annotationXML>
        <inkml:traceGroup>
          <inkml:annotationXML>
            <emma:emma xmlns:emma="http://www.w3.org/2003/04/emma" version="1.0">
              <emma:interpretation id="{F4C95903-0808-47DB-AFB4-9B366DEB6B91}" emma:medium="tactile" emma:mode="ink">
                <msink:context xmlns:msink="http://schemas.microsoft.com/ink/2010/main" type="inkWord" rotatedBoundingBox="8221,9549 5251,10119 5129,9481 8099,8911"/>
              </emma:interpretation>
              <emma:one-of disjunction-type="recognition" id="oneOf0">
                <emma:interpretation id="interp0" emma:lang="en-US" emma:confidence="0">
                  <emma:literal>oeceeleecee@CAs</emma:literal>
                </emma:interpretation>
                <emma:interpretation id="interp1" emma:lang="en-US" emma:confidence="0">
                  <emma:literal>oeceeleeceecodas</emma:literal>
                </emma:interpretation>
                <emma:interpretation id="interp2" emma:lang="en-US" emma:confidence="0">
                  <emma:literal>odas.aeeeeeeeeeeeeee</emma:literal>
                </emma:interpretation>
                <emma:interpretation id="interp3" emma:lang="en-US" emma:confidence="0">
                  <emma:literal>odas.oeeeeeeeeeeeeee</emma:literal>
                </emma:interpretation>
                <emma:interpretation id="interp4" emma:lang="en-US" emma:confidence="0">
                  <emma:literal>ooCas.aeeeeeeeeeeeeee</emma:literal>
                </emma:interpretation>
              </emma:one-of>
            </emma:emma>
          </inkml:annotationXML>
          <inkml:trace contextRef="#ctx0" brushRef="#br0">734 8 47,'0'0'22,"0"0"0,0 0-2,0 0-4,-5-26-3,5 26-3,11-32-3,-2 10-1,-4-5-1,4 0-1,0-6 0,2 3 0,-3-3-1,1 6 0,-2 3-1,0 5 0,-7 19-1,11-17 1,-11 17-1,0 0 0,20 26 0,-14-5-1,-3 5 1,4 1 0,1 2-1,-1 0 1,-2-4-1,1-3 0,-2-4 0,-4-18 0,7 25-2,-7-25-2,0 0-6,0 18-16,0-18-2,0 0-1,0 0 1</inkml:trace>
          <inkml:trace contextRef="#ctx0" brushRef="#br0" timeOffset="190.0104">778-112 72,'0'0'26,"0"0"0,0 0-1,18-16-16,2 5-10,4 2-13,5-7-8,12 9-2,-10-8-2,8 13 0</inkml:trace>
          <inkml:trace contextRef="#ctx0" brushRef="#br0" timeOffset="789.0448">1236-323 30,'0'0'20,"0"0"2,0 0 1,-17-13-6,17 13-2,-18 2-3,18-2-3,-23 7-1,23-7-2,-31 13-2,31-13 0,-31 20-1,31-20-1,-27 23 0,27-23-1,-17 27 0,17-27-1,-5 20 1,5-20-1,9 17 1,-9-17-1,16 14 0,-16-14 1,26 14-1,-26-14 1,27 20 0,-27-20 0,27 28 0,-14-12 1,-13-16 0,16 31 1,-14-15 0,-2 2 0,0-18 0,-14 29-1,-5-22 1,-1 0-2,-9-1 0,-2-8-5,0-5-16,1-2-10,-1-9 0,7 3-1,4-7 0</inkml:trace>
          <inkml:trace contextRef="#ctx0" brushRef="#br0" timeOffset="-477.0265">558-439 49,'0'0'21,"0"-16"-1,0 16-2,7-20-6,-7 20-2,0-18-2,0 18-2,-3-20 0,3 20-2,0 0 1,-29-13 0,29 13 0,-35 9-1,13 7-1,-1 4 0,1 4-1,0-1 0,6 6 0,-1 4-1,5 3-1,2 2 1,7 0 0,3 2 0,5-4 0,4 0-1,4-3 1,7-10 0,4-1 0,5-13-1,2-2 1,0-7-1,-1-3 1,-4-3-2,-4 1 0,-6-2-2,-16 7-3,18-15-16,-18 15-5,0 0-2,0 0 1,0 0 0</inkml:trace>
          <inkml:trace contextRef="#ctx0" brushRef="#br0" timeOffset="-1629.0924">133 46 8,'0'0'9,"0"0"0,0 0-1,2-20 0,-2 20 0,0 0 0,0 0 1,0 0 1,0 0 0,0-18 0,0 18-1,0 0-1,-20-2-1,20 2-2,-19 5 1,19-5-2,-21 18 0,21-18-1,-20 24 0,20-24-1,-19 31 0,19-31 0,-10 29-1,10-29 0,0 23 0,0-23 0,12 20 0,-12-20-1,18 4 1,-18-4-1,28-6 1,-28 6 0,29-16 0,-29 16-1,23-22 2,-23 22-1,20-25 1,-20 25-1,4-29 0,-4 29 0,-9-25 1,9 25-1,-26-22-1,26 22 1,-34-13-1,18 13 1,-4 4-1,5 3 1,15-7 0,-24 26-1,24-26 1,-14 28-1,14-8 1,2-3-1,5-1 0,-7-16 1,25 25 0,-6-14-1,2-5 1,3-6-1,3-4 1,-3-9 0,3-3 0,-5 2 0,-6-8 0,-7 4-1,-5-4 1,-4 22 1,-11-29-2,11 29 0,-31-11 1,9 13-1,1 3 0,-1 4 0,0 11 0,6-2 0,1 2-1,6-2 1,4-1 0,5-17 0,0 23 0,0-23-1,0 0 1,23 0 0,-23 0 0,20-16 0,-20 16-1,17-24-2,-17 24-2,10-27-9,-15 9-13,5 18 0,-5-16-1,5 16 1</inkml:trace>
          <inkml:trace contextRef="#ctx0" brushRef="#br1" timeOffset="28122.6084">62 122 3,'0'0'3,"0"0"-1,0 0 0,0 0 0,0 0 0,0 0 0,0 0 0,0 0 1,0 0-1,0 0 2,0 0 1,0 0 1,0 0 1,0 0 1,0 0 1,0 0-1,0 0 1,0 0-2,0 0-1,0 0-2,0 0-1,0 0-1,0 0-2,0 0 0,0 0 1,0 0-2,0 0 1,0 0 0,-6 16 0,6-16 0,0 0 0,0 0 1,0 0-1,0 0 1,0 0 0,0 0-1,0 0 1,0 0 0,0 0 0,0 0-1,0 0 0,0 0-1,0 0-2,0 0-5,0 0-9,0 0-1,0 0 0,0 0 1</inkml:trace>
          <inkml:trace contextRef="#ctx0" brushRef="#br1" timeOffset="36734.1008">-1672 194 6,'-16'-7'10,"16"7"1,0 0-1,0 0 1,0 0-1,0 0 0,-16 9-1,16-9 1,0 0-2,-15 20 0,15-20-2,-7 20 0,7-20-1,-6 23-1,6-23-1,6 26 0,-6-26 0,18 25-1,-18-25 0,29 18 0,-11-14-1,0-3 0,-1-1 0,-1-5 0,-16 5-1,26-13 0,-26 13 1,12-23 0,-12 23-1,0-24 1,0 24-1,-7-20 0,7 20 1,-18-16-1,18 16 1,-18-2 0,18 2-1,-17 11 0,17-11 1,-12 18-1,12-18 0,-2 22 0,2-22 0,9 16 0,-9-16 1,18 13 0,-18-13-1,29 0 1,-12-7-1,-1-2 1,0-2-1,2-2 1,-18 13-1,22-25 0,-22 25 0,13-29 1,-13 29-1,0 0 1,-9-18-1,9 18 1,-18 0-1,18 0 1,-22 11-1,22-11 1,-17 16-1,17-16 0,-12 20 0,12-20 1,-2 23-1,2-23 0,0 0 0,20 15 0,-20-15 0,29 2 1,-13-6-1,1-3 0,-1-2 0,0 0 1,-16 9-1,28-22 0,-28 22 0,11-25 1,-11 25-1,3-19 1,-3 19-1,0 0 1,0 0-1,-20-10 0,20 10 0,0 0 1,-22 25-1,22-25 0,-12 23 0,12-23 0,-6 29 0,6-29-1,2 24 2,-2-24-2,0 0 1,24 14 0,-24-14 0,31-1 0,-15-5 0,0 1 0,1-4 1,-1 3-1,-16 6 0,24-16 0,-24 16 1,0 0-1,5-20 0,-5 20 0,0 0 0,-22-14 1,22 14-1,-20-4 0,20 4-1,-20 7 1,20-7 0,-14 17 0,14-17 0,-4 27 0,4-27 0,7 25 0,-7-25 1,19 22-1,-19-22 0,25 11 1,-25-11-1,31 0 0,-31 0 1,27-11-1,-27 11 0,24-15 0,-24 15 1,14-18-1,-14 18 0,6-23 0,-6 23 0,-8-17 0,8 17 1,0 0-1,-21-14 0,21 14 0,-17 9 0,17-9 0,0 0 0,-12 23 0,12-23 0,3 18 0,-3-18 0,17 17 0,-17-17 0,25 12 0,-9-6 0,-16-6 0,28-2 0,-28 2 0,27-7 0,-27 7 1,22-9-1,-22 9 0,0 0 0,16-18 1,-16 18-1,0 0 1,-5-20-1,5 20 0,0 0 1,-24-13-1,24 13 0,0 0 0,-22 7 0,22-7 0,-9 18 0,9-18 0,0 20 0,0-20 0,9 18-1,-9-18 1,20 15 0,-20-15 0,27 4 0,-27-4 0,30-8 0,-30 8 0,27-14 0,-27 14 0,22-20 0,-22 20 0,16-27 0,-16 27 0,7-29 0,-7 29 0,0-25 0,0 25 1,0 0-1,-16-15 1,16 15-1,-17 9 0,17-9 0,-14 18 0,14-18 0,-7 22 0,7-22 0,3 16 0,-3-16-1,0 0 1,26 16 1,-26-16-2,31 11 1,-31-11 0,29 4 0,-29-4 0,29 5 0,-29-5 0,23-5 0,-23 5 0,22-13 0,-22 13 0,15-23 0,-15 23 1,5-29-1,-5 29 0,2-24 0,-2 24 0,0 0 0,0 0 0,-20-9 1,20 9-1,-14 20 0,14-20 0,-13 22 0,13-22 0,-4 25 0,4-25 1,7 22-1,-7-22 0,19 14 0,-19-14 1,29 17-1,-13-10 0,0-2 0,1-5 0,-1-3 0,0-1 1,-16 4-1,26-14 0,-26 14 0,22-22 0,-22 22 1,7-20-1,-7 20 1,0 0 0,-11-20-1,11 20 1,-18 2-1,18-2 1,-20 9-1,20-9 0,-16 11 0,16-11 0,0 0 0,-8 21-1,8-21 1,0 0 0,15 13-1,-15-13 1,22 11 0,-22-11-1,30 4 2,-10-8-1,-3 0 0,1-3 0,0-4 0,-3 2 0,-15 9 0,29-30 0,-29 30 0,16-28 0,-16 28 0,7-23 1,-7 23-1,0 0 0,0 0 1,-21-15-1,21 15 1,-22 11-1,22-11 0,-17 18 0,17-18-1,-10 18 1,10-18 0,3 17 0,-3-17-1,0 0 0,29 14 1,-29-14 0,29 0 0,-29 0 0,31-3 0,-31 3 0,26-8 0,-26 8 0,20-12 1,-20 12-1,0 0 0,0 0 1,14-20-1,-14 20 0,-2-17 0,2 17 0,-7-19 1,7 19-1,-7-15 0,7 15 0,0 0 0,0 0 0,-18 7-1,18-7 1,0 20-1,0-20 0,5 24 1,-5-24 0,16 20 0,-16-20-1,28 12 1,-14-8-1,3-6 1,-17 2 0,30-13 0,-30 13 0,28-18 0,-28 18 0,22-23 0,-22 23 0,14-24 0,-14 24 0,0 0 1,4-20-1,-4 20 0,0 0 0,0 0 0,-18 15 1,18-15-1,0 0 0,-22 22 0,22-22 0,-6 16 0,6-16 0,0 0-1,11 22 1,-11-22 0,17 10 0,-17-10 0,29 6 0,-29-6 0,29-4 0,-29 4 0,25-14 0,-25 14 0,20-15 0,-20 15-1,11-18 1,-11 18 1,0 0-1,4-16 0,-4 16 0,0 0 0,0 0 0,0 0 1,-22 0-1,22 0 0,0 0 0,0 0-1,-13 18 1,13-18 0,0 0 0,4 22 0,-4-22 0,9 18 0,-9-18 0,0 0-1,18 22 1,-18-22 0,18 3 0,-18-3 0,22-7-1,-22 7 1,16-16 0,-16 16 0,15-18 0,-15 18 0,7-19 0,-7 19 0,-2-18 0,2 18 0,0 0 0,0 0 1,-21-10-1,21 10 0,-20 5 0,20-5 0,-15 20 0,15-20-1,-7 23 1,7-23 0,2 26 0,-2-26-1,10 21 1,-10-21 0,19 15 0,-19-15 0,27 5 0,-27-5 0,25-5 0,-25 5 0,28-15 0,-28 15 0,27-21 0,-27 21 0,16-24 0,-16 24 0,7-20 0,-7 20 0,0 0 0,-12-20 0,12 20 0,-17 6 0,17-6 0,-21 18 0,21-18 0,-15 23 0,15-23 0,-2 28-1,2-28 1,15 21 0,-15-21-1,23 4 1,-6-6-1,3-3 0,-4-3 0,4-1 0,-20 9 0,24-23 0,-24 23 0,20-18 1,-20 18-1,7-20 1,-7 20 0,0 0 1,2-18-1,-2 18 0,0 0 0,0 0 0,0 0 0,0 0 0,0 0 0,0 0-1,0 0 1,13 20 0,-13-20 0,0 0 0,16 11-2,-16-11-3,20-4-12,-20 4-9,16-4 0,-16 4 1,0 0-1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8-09T18:52:32.45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F8D9943-817D-450E-90B1-EFDC2AD943AB}" emma:medium="tactile" emma:mode="ink">
          <msink:context xmlns:msink="http://schemas.microsoft.com/ink/2010/main" type="inkDrawing" rotatedBoundingBox="5114,10743 7004,9687 7209,10055 5320,11111" semanticType="callout" shapeName="Other">
            <msink:sourceLink direction="with" ref="{775DAF6E-A875-4622-B718-1B0AC4511201}"/>
            <msink:sourceLink direction="with" ref="{24577C37-4F17-4B2B-A026-F18DE5B699E9}"/>
          </msink:context>
        </emma:interpretation>
      </emma:emma>
    </inkml:annotationXML>
    <inkml:trace contextRef="#ctx0" brushRef="#br0">1868 0 9,'0'0'11,"0"0"1,0 0-1,0 0-2,0 0-1,0 0-1,0 0 0,0 0 0,-3 16 1,3-16-2,0 0 1,0 0-1,-4 19-1,4-19-1,0 0-1,-2 16-1,2-16-1,0 0 0,-9 18 0,9-18-1,-7 16 0,7-16 1,-7 16-1,7-16 1,-8 19-1,8-19 1,0 0-1,-7 23 2,7-23-1,0 0 0,-7 18 0,7-18-1,-9 16 1,9-16-1,-11 20 1,11-20-1,-8 20 0,8-20 1,-9 17 0,9-17 0,-7 18 0,7-18 0,0 0 0,-14 23-1,14-23 1,-8 18 0,8-18-1,-11 18 1,11-18 1,-5 17-1,5-17 0,-11 16 1,11-16-1,-9 18 0,9-18 1,0 0-1,-16 20 0,16-20 0,-8 16 0,8-16 1,0 0 0,-14 20-1,14-20 1,0 0 0,-7 16-1,7-16 0,0 0 0,0 0 0,-15 18 0,15-18 0,0 0-1,0 0 1,-16 20-1,16-20 1,0 0-1,0 0 1,-20 18-1,20-18 0,0 0 0,-17 20 0,17-20 1,0 0-1,-14 18 0,14-18 0,0 0 1,-20 18 0,20-18-1,0 0 1,0 0-1,-18 22 1,18-22-1,0 0 1,-19 20-1,19-20 0,0 0 1,-14 18-1,14-18 1,0 0-1,-15 16 1,15-16-1,0 0 1,0 0-1,0 0 1,-14 17-1,14-17 0,0 0 0,0 0 1,0 0-2,-15 18 2,15-18-1,0 0 0,0 0 0,-18 20 0,18-20 1,0 0-1,0 0 0,0 0 1,-18 14-1,18-14 1,0 0-1,0 0 0,-18 15 0,18-15 0,0 0 1,-22 18-1,22-18 1,0 0-1,-22 18 1,22-18 0,0 0-1,-16 11 1,16-11-1,0 0 1,0 0-1,-20 12 0,20-12 1,0 0-1,-20 11 0,20-11 1,0 0-1,-22 15 0,22-15 1,-16 9-1,16-9 1,0 0-1,-22 14 1,22-14-1,0 0 1,-22 13 0,22-13-1,0 0 1,-20 11 0,20-11-1,0 0 0,-20 12 1,20-12-2,0 0 1,-22 17 1,22-17-2,0 0 1,-22 18 0,22-18 0,-16 5 1,16-5-1,0 0 0,-22 13 0,22-13 1,0 0-1,-23 7 0,23-7 1,0 0-1,-24 13 0,24-13 0,-18 11 0,18-11 0,-16 10 0,16-10 0,-20 9 0,20-9 1,0 0-1,-19 9 0,19-9 0,0 0 1,-14 6-1,14-6 0,0 0 0,-16 11 0,16-11 0,0 0 1,-19 11-1,19-11 0,0 0 1,-18 12-1,18-12 0,0 0 0,-16 6 0,16-6 0,0 0 0,-20 7 0,20-7 0,-18 4 0,18-4 0,-17 7 1,17-7-2,0 0 2,-21 5-1,21-5 0,0 0 0,-19 9 0,19-9 0,0 0 0,-14 8 0,14-8 0,0 0 0,-18 7 0,18-7 0,0 0 0,-19 2 0,19-2 0,0 0 0,0 0 0,-18 7 0,18-7 0,0 0 0,0 0 1,-20 3-1,20-3 0,0 0 0,-18 2 0,18-2 1,-18 2-2,18-2 1,-16 4 0,16-4 0,-19 5 0,19-5 0,-20 4 0,20-4-1,-16-4 1,16 4 0,-18-2 0,18 2 0,-15 0 0,15 0 0,-16-3 0,16 3 0,-16 1 0,16-1 0,-17 0 0,17 0 0,0 0 0,-18 4 0,18-4 0,0 0 0,0 0 0,-16 4 1,16-4-2,0 0 1,-20 0 0,20 0-1,0 0 1,-22-2 0,22 2 0,-16-4-1,16 4 2,0 0-2,-22-3 1,22 3 0,0 0 0,-22-4 0,22 4 1,0 0-1,-20 2-1,20-2 1,0 0 1,-22 3-1,22-3 0,0 0 0,-16 8 0,16-8 0,0 0 0,-16-4 1,16 4-1,0 0 0,-15-5 0,15 5 0,-16-6 0,16 6 1,-17 0-1,17 0 0,0 0 0,-22-2 0,22 2 0,0 0 0,-20 2 0,20-2 0,0 0 0,0 0 0,-16 2 0,16-2 0,0 0 0,0 0 0,-20-5 0,20 5 0,0 0 0,-22 0 0,22 0 0,0 0 0,0 0 0,-16 1 0,16-1 0,0 0 0,0 0 0,0 0 0,-20 0 0,20 0 0,0 0 0,0 0 0,-16-3 0,16 3 0,0 0 0,0 0 0,-20 7 0,20-7 0,0 0 0,0 0 0,-17 5 0,17-5-1,0 0 2,0 0-1,-22 6-1,22-6 1,0 0 0,-14 3 0,14-3 0,0 0 0,0 0 0,0 0 0,-16 0 0,16 0 0,0 0 0,0 0 0,0 0 0,0 0 0,-20 4 0,20-4 0,0 0 0,0 0-1,0 0 1,-17 6 0,17-6 0,0 0 0,0 0 0,0 0 0,0 0 0,0 0 0,0 0-2,0 0 0,0 0-8,0 0-20,0 0-1,0 0 1,0 0-2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8-09T18:52:43.00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93F8E86-646F-4D16-B777-DF258796A90D}" emma:medium="tactile" emma:mode="ink">
          <msink:context xmlns:msink="http://schemas.microsoft.com/ink/2010/main" type="writingRegion" rotatedBoundingBox="7383,10600 5382,11814 5027,11228 7028,10015">
            <msink:destinationLink direction="with" ref="{49F5DFE0-1175-4CA7-BC1C-98841FFA9966}"/>
          </msink:context>
        </emma:interpretation>
      </emma:emma>
    </inkml:annotationXML>
    <inkml:traceGroup>
      <inkml:annotationXML>
        <emma:emma xmlns:emma="http://www.w3.org/2003/04/emma" version="1.0">
          <emma:interpretation id="{A9F3E596-9CB8-4564-9A94-3A89218BC327}" emma:medium="tactile" emma:mode="ink">
            <msink:context xmlns:msink="http://schemas.microsoft.com/ink/2010/main" type="paragraph" rotatedBoundingBox="7383,10600 5382,11814 5027,11228 7028,100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063856-BAA7-441B-A58B-DD522E124538}" emma:medium="tactile" emma:mode="ink">
              <msink:context xmlns:msink="http://schemas.microsoft.com/ink/2010/main" type="line" rotatedBoundingBox="7383,10600 5382,11814 5027,11228 7027,10015"/>
            </emma:interpretation>
          </emma:emma>
        </inkml:annotationXML>
        <inkml:traceGroup>
          <inkml:annotationXML>
            <emma:emma xmlns:emma="http://www.w3.org/2003/04/emma" version="1.0">
              <emma:interpretation id="{775DAF6E-A875-4622-B718-1B0AC4511201}" emma:medium="tactile" emma:mode="ink">
                <msink:context xmlns:msink="http://schemas.microsoft.com/ink/2010/main" type="inkWord" rotatedBoundingBox="7383,10600 5382,11814 5027,11228 7027,10015">
                  <msink:destinationLink direction="with" ref="{CF8D9943-817D-450E-90B1-EFDC2AD943AB}"/>
                </msink:context>
              </emma:interpretation>
              <emma:one-of disjunction-type="recognition" id="oneOf0">
                <emma:interpretation id="interp0" emma:lang="en-US" emma:confidence="0">
                  <emma:literal>...eco:</emma:literal>
                </emma:interpretation>
                <emma:interpretation id="interp1" emma:lang="en-US" emma:confidence="0">
                  <emma:literal>-'I!!!"'</emma:literal>
                </emma:interpretation>
                <emma:interpretation id="interp2" emma:lang="en-US" emma:confidence="0">
                  <emma:literal>...lei</emma:literal>
                </emma:interpretation>
                <emma:interpretation id="interp3" emma:lang="en-US" emma:confidence="0">
                  <emma:literal>...lei:</emma:literal>
                </emma:interpretation>
                <emma:interpretation id="interp4" emma:lang="en-US" emma:confidence="0">
                  <emma:literal>...cedi</emma:literal>
                </emma:interpretation>
              </emma:one-of>
            </emma:emma>
          </inkml:annotationXML>
          <inkml:trace contextRef="#ctx0" brushRef="#br0">102 455 14,'0'0'10,"0"0"0,0 0 1,0 0 0,0 0 1,4 16-1,-4-16-1,0 0-2,-6 18 0,6-18-3,0 0-1,-2 20-2,2-20-1,0 0-4,-7 20-5,7-20-9,0 0-2,0 0 1,-4 18-1</inkml:trace>
          <inkml:trace contextRef="#ctx0" brushRef="#br0" timeOffset="239.013">66 630 32,'0'0'17,"-2"20"-1,2-20 1,0 0-8,0 0-4,-6 16-7,6-16-8,0 0-6,-3 27 0,3-27-1,-2 20 0</inkml:trace>
          <inkml:trace contextRef="#ctx0" brushRef="#br0" timeOffset="438.0249">26 809 28,'0'0'16,"0"0"1,-8 20-1,8-20-5,0 0-3,-7 16-5,7-16-6,0 0-7,0 0-6,-4 17 0,4-17 0,0 0 0</inkml:trace>
          <inkml:trace contextRef="#ctx0" brushRef="#br0" timeOffset="625.0357">-13 928 23,'-5'28'15,"5"-28"-1,0 0 1,0 0-5,-15 23-6,15-23-4,0 0-6,-5 22-6,5-22-3,0 0 1,0 0 0</inkml:trace>
          <inkml:trace contextRef="#ctx0" brushRef="#br0" timeOffset="829.0467">-74 1104 41,'0'0'19,"0"0"1,-13 27 1,13-27-7,0 0-4,-9 16-4,9-16-6,0 0-8,0 0-12,-6 18 1,6-18-1,0 0-1</inkml:trace>
          <inkml:trace contextRef="#ctx0" brushRef="#br0" timeOffset="1024.0586">-158 1245 42,'0'0'18,"-11"29"1,11-29-1,0 0-9,-18 11-5,18-11-8,-4 16-7,4-16-6,0 0-1,-16 4-1,16-4 0</inkml:trace>
          <inkml:trace contextRef="#ctx0" brushRef="#br0" timeOffset="1229.0697">-282 1395 24,'0'0'15,"0"0"1,0 0-1,0 0-3,-16 15-4,16-15-4,0 0-3,0 0-6,-5 20-10,5-20 0,0 0-1,-17 3 1</inkml:trace>
          <inkml:trace contextRef="#ctx0" brushRef="#br0" timeOffset="1453.0824">-369 1504 53,'0'0'20,"-22"11"1,22-11-2,-9 16-9,9-16-3,0 0-4,0 0-4,0 0-3,-20 14-7,20-14-8,0 0-1,-3 22 1,3-22-1</inkml:trace>
          <inkml:trace contextRef="#ctx0" brushRef="#br0" timeOffset="1669.0951">-516 1625 48,'0'0'19,"-24"7"-1,24-7 0,0 0-10,-7 18-5,7-18-4,0 0-6,0 0-6,-16 9-5,16-9 0,0 0 0,0 0 1</inkml:trace>
          <inkml:trace contextRef="#ctx0" brushRef="#br0" timeOffset="1872.1068">-636 1683 36,'-18'0'19,"18"0"1,0 0 0,0 0-5,-16 16-5,16-16-2,0 0-5,0 0-5,-17 15-5,17-15-4,0 0-7,0 0-3,0 0 2,-16-4-1</inkml:trace>
          <inkml:trace contextRef="#ctx0" brushRef="#br0" timeOffset="2085.1192">-759 1724 32,'-19'8'14,"19"-8"1,0 0-1,0 0-5,0 0-4,0 0-5,-16 3-4,16-3-6,0 0-4,0 0-1,0 0 1,-27 7-2</inkml:trace>
          <inkml:trace contextRef="#ctx0" brushRef="#br0" timeOffset="2299.1315">-936 1721 30,'-9'23'15,"9"-23"1,0 0-1,0 0-7,-14 18-1,14-18-3,0 0-5,0 0-5,0 0-8,0 0 0,-20 8-1,20-8 0</inkml:trace>
          <inkml:trace contextRef="#ctx0" brushRef="#br0" timeOffset="2547.1457">-1101 1770 35,'0'0'15,"-15"3"0,15-3-1,0 0-4,0 0-2,0 0-4,0 0-3,0 0-4,0 0-8,0 0-5,0 0 0,-14 24 0,14-24-1</inkml:trace>
          <inkml:trace contextRef="#ctx0" brushRef="#br0" timeOffset="2787.1594">-1237 1820 24,'0'0'13,"0"0"0,-11 17 0,11-17-6,0 0-2,0 0-3,0 0-2,-17 10-4,17-10-3,0 0-5,-16 4-1,16-4 1,0 0-1</inkml:trace>
          <inkml:trace contextRef="#ctx0" brushRef="#br0" timeOffset="3020.1727">-1412 1849 23,'0'0'13,"0"0"-1,0 0-1,0 0-5,0 0-3,-14 7-4,14-7-5,0 0-6,0 0-1,-22 13 0,22-13 1</inkml:trace>
          <inkml:trace contextRef="#ctx0" brushRef="#br0" timeOffset="3222.1837">-1530 1865 14,'0'0'14,"0"0"0,-16 0 0,16 0-5,0 0-1,0 0-3,0 0-4,0 0-6,0 0-5,0 0-4,0 0 0,-22 6-1,22-6 1</inkml:trace>
          <inkml:trace contextRef="#ctx0" brushRef="#br0" timeOffset="3438.1965">-1641 1837 16,'0'0'12,"0"0"0,0 0 1,0 0-6,0 0-4,0 0-3,0 0-5,0 0-6,-20 3-1,20-3 0,0 0 0</inkml:trace>
          <inkml:trace contextRef="#ctx0" brushRef="#br0" timeOffset="3616.2061">-1713 1858 23,'-19'7'14,"19"-7"0,0 0-1,0 0-12,0 0-9,0 0-2,-5 17-3,5-17-1</inkml:trace>
          <inkml:trace contextRef="#ctx0" brushRef="#br1" timeOffset="-44100.5217">-1802 1826 17,'0'0'11,"0"0"3,-2-18-2,2 18-1,0 0 0,0 0-1,0 0-2,0 0 1,0 0-1,14-4-1,-14 4-1,0 0-1,0 20-1,0-20-1,0 0 0,-5 16-2,5-16 0,0 0 0,0 0 0,0 0 0,0 0-1,16-3 1,-16 3 0,0 0 0,0 0-1,0 0 1,0 0 0,13-19-1,-13 19 1,0 0 0,0 0 0,0 0 0,-16 6 0,16-6 0,0 0-1,0 0 1,0 0 0,0 0 0,-8 18 0,8-18 0,0 0-1,0 0 1,22 9-1,-22-9 1,0 0-1,0 0 0,22-14 0,-22 14 1,0 0-1,0-20 0,0 20 0,0 0 0,0 0 0,0 0 1,0 0-2,-20-8 1,20 8 0,0 0-5,-13 22-18,13-22-1,0 0 0,0 0-1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8-09T18:51:06.7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12EC504-FF0C-480A-9431-6D3D650CA1A5}" emma:medium="tactile" emma:mode="ink">
          <msink:context xmlns:msink="http://schemas.microsoft.com/ink/2010/main" type="inkDrawing" rotatedBoundingBox="3850,2329 4182,4800 2835,4981 2503,2510" semanticType="scratchOut" shapeName="Other">
            <msink:sourceLink direction="with" ref="{AD8C2648-7C9C-46F1-BA11-2AB2568FB517}"/>
          </msink:context>
        </emma:interpretation>
      </emma:emma>
    </inkml:annotationXML>
    <inkml:trace contextRef="#ctx0" brushRef="#br0">-935 237 22,'0'0'11,"0"0"2,0 0 0,0 0-1,0 0-1,0 0 1,0 0-3,0 0 0,0 0 0,0 0-2,0 0-2,0 0 0,-18 20-2,18-20-1,-14 30-1,5-11 0,0 2 0,-1 1 1,1 3-1,0-1 0,2-1 1,0 3-1,0 1 0,3-2 0,0 2-1,2-3 0,4-1 1,4-3-1,1-2 1,2-1-1,-9-17 1,27 21-1,-10-8 1,-1-4 1,2 2-1,-1-4 0,3-2 0,-2 1 0,4-3 1,-4-6-1,5-1 1,-3-3-1,0 0 1,0-2-1,-2 0-1,-18 9 1,30-18 0,-30 18-1,21-8 0,-21 8 0,18-1 0,-18 1 0,22 1 0,-22-1 0,26 8 0,-26-8 0,27 9 0,-27-9 0,25 16 0,-25-16 1,22 23-1,-13-6 1,-3-1-1,-1 2 1,-3 0-1,2 6 1,-3-4-1,1 0 1,-4-2-1,-1 1 1,1 1-1,0-3 1,-3 3-1,5-20 1,-13 30-1,13-30 0,-11 20 1,11-20-1,0 0 0,-14 20 1,14-20-1,0 0 1,0 0-1,-20 7 0,20-7 1,-15-5-1,15 5 0,-22-9 0,22 9 1,-22-11-1,22 11-1,-23-5 1,23 5 0,-18-2 0,18 2 0,0 0 0,-22 0 0,22 0 0,0 0 0,-18-6 0,18 6 0,0 0 0,-17-9 0,17 9 0,0 0 0,-16 0-1,16 0 1,0 0 0,-16 8 0,16-8 0,0 0 0,0 0 0,0 0 0,0 0 0,0 0 0,-19-4 0,19 4 0,0 0 1,0 0-1,-16-20 0,16 20 0,-20-4 0,20 4 0,-25 4 0,8 3 0,-1 1-1,2 2 1,-1-2 0,-1 2 0,2 1 0,16-11 0,-26 15-1,26-15 1,-18 7 0,18-7-1,0 0 1,0 0-1,4 18 1,-4-18-1,14 20 1,-14-20-1,24 25 1,-8-10 0,1-4 0,1-1 0,-2-2 0,1-3 0,1-1 0,-18-4 0,27 3 0,-27-3 0,0 0 1,0 0-1,11 26 0,-11-26 0,-16 32 0,7-10 0,-6-2 0,1 2 0,3-3 0,-2 0 0,13-19 0,-15 29 0,15-29 0,-5 21 0,5-21 0,5 24-1,-5-24 1,9 27 0,-9-27 0,20 25 0,-20-25 0,24 24 0,-24-24 0,29 21 0,-13-13 0,3-3 0,-19-5 0,31 9 1,-31-9-1,25 0 0,-25 0 1,20-9-1,-20 9 1,0 0-1,15-22 1,-15 22-1,7-21 0,-7 21 0,2-22 0,-2 22 0,7-20 0,-7 20 0,0 0 0,22-16 0,-22 16 0,29-6-1,-29 6 1,29-5 0,-15 7 0,1-4 0,-15 2 0,29 2 0,-29-2 0,22 9 0,-22-9 0,16 20 0,-16-20 0,13 21 0,-13-21 0,5 22 0,-5-22 1,0 0-1,0 0 1,0 0 0,0 0 0,-18-9-1,18 9 1,-4-25-1,4 25 0,-3-26 0,3 26 0,0-25-1,3 9 1,-3 0 0,-3-3 0,3 1 0,-2-2 0,-3 1 0,3 0 1,-4 3-1,6 16 0,-7-25 0,7 25 0,0-16 0,0 16 0,0 0 0,20-20-1,-20 20 1,31-9 0,-15 7-1,2 2 1,1 5 1,2 4-1,-2 0 0,-3 8 0,0-3 1,-5 6-1,2-2 0,-2 0 1,0 2-1,0 0 1,-2-2-1,0 2 1,4 0-1,-4 2 0,2 1 0,-1 1 1,0 3-1,-3-4 0,0 1 0,0-1 0,1-1 0,-1-2 0,-2-4 1,3 2-1,-8-18 0,16 20 0,-16-20 0,18 15 0,-18-15 0,20 9 0,-20-9 0,20 7 0,-20-7 0,11 18 0,-11-18 0,7 31 0,-3-15 0,-2 2 0,-2-18 0,5 29 0,-5-29 0,0 0 0,4 18 1,-4-18-1,0 0 1,0 0-1,0 0 0,-22 7 1,6-3-1,-4 1 0,0 1 0,-9 1 0,1-3-1,-1-3 1,0-1 0,0-3 0,4-4 0,1-4 0,2-2 0,0 0 1,2 1-1,4-1 0,16 13 0,-29-18 0,29 18 0,-27-5 0,27 5 0,-24 10 0,24-10 0,-22 17-1,22-17 1,-21 21-1,21-21 1,0 0-1,-22 20 1,22-20 0,0 0 0,0 0 1,-9-18-1,9 18 0,-8-21 0,8 21 0,-9-19 1,9 19-1,-20-12 0,20 12 0,-23 2 0,23-2 0,-29 12-1,9-3 1,3 2 0,-3-2 0,4 2 0,0-6 0,-1-1 0,-3-4 0,0-2 1,4-1-1,-6-1 0,4 0 0,-4 4 0,2 0 0,-2 6 0,8 5 0,14-11 0,-22 29 0,15-13 0,5 0-1,2 1 1,0-17 0,11 30 0,-11-30 0,25 27 0,-16-10 0,9 4 0,1 7 1,-3-3-1,0 2 1,4 0-1,-1-3 1,-1-4-1,0-2 1,2-6 0,2-8-1,-6-4 0,4-4 1,-4-3-1,-16 7 1,31-23-1,-31 23 0,27-33 0,-27 33-1,17-25 1,-17 25 0,13-17-1,-13 17 1,0 0 0,0 0 0,14 24 0,-14-24 0,7 18 0,-7-18 1,0 0-1,22 13-1,-22-13 2,17-13-2,-17 13 1,0 0 0,14-20 0,-14 20-1,0 0 1,0 0 1,22 4-1,-22-4 1,14 25-1,-5-7 1,1 0-1,0 2 1,-2 2-1,-6-6 0,-1 2 0,-1-18 0,-3 35 0,-3-17 0,-1 2 0,-2-1 0,2 1 0,7 4 0,-2 1 0,4-1-1,-1-3 1,10-1 1,-3 0-1,3-4 0,-11-16 0,18 28 0,-18-28 1,14 16-1,-14-16 0,0 0-1,22 20 1,-22-20-1,18 7 1,-18-7 0,26 2 0,-6-8 0,-4-3 0,4-2 0,-2-5 0,2-6 0,-5 1 0,-6-5 0,-4 1 0,-5 2 0,-5 1 0,-2 4 0,-3 0 0,1 1-1,9 17 1,-27-25 0,27 25 0,-14-27 0,14 27 0,-8-29-1,8 29 1,4-27 0,-4 27 0,9-16-1,-9 16 1,16-4 0,-16 4-1,26 4 1,-26-4 0,31 9-1,-15-4 1,0-1 0,4-1 0,2-4 0,-5 1 0,3-2 1,-4 0-1,0 0 0,2 0 0,-18 2 0,26-3 0,-26 3 0,29 0 0,-15 0 0,8 1 0,0-2-1,2-1 2,7 0-1,1-3 0,1-4 1,-4-10-1,0 0-1,-5-5 2,-4-5-2,-4 2 1,-1-6 0,-8-1 0,-5 2-1,0 1 2,-6-2-1,2 4 0,-5-1 0,-6-1 0,4 0 1,-4 6-1,-1-1 0,3 1 0,-2 5 0,4-3 1,4 5-1,1 1 0,4 1 0,4-6 0,1 4 0,4 2 0,2-4 0,0 6 0,2-5 0,-13 19 0,21-28 0,-21 28 0,19-26 0,-19 26 0,14-23 0,-14 23 1,11-29-1,-11 29 0,2-33 1,-4 10-1,-3 3 1,-8 2-1,-2 1 1,-3 5-1,-7-1 1,-1 6-1,-3 3 0,2 2 1,0 2-1,1 2 0,5-2 0,-1 2 0,22-2 1,-22-2-1,22 2 0,0 0 0,-18-21 0,18 21 0,-4-31 0,2 13 0,0-6 0,1 1 0,1-1 1,-2 1-1,2-1 0,-4 2 0,2 1 0,1 1 0,-1 2 1,-4 0-1,6 18 0,-14-31 1,3 15-1,0-1 0,11 17 0,-29-27 0,13 15 0,-1 4 0,1-1 0,-2 7 0,1 6-1,1 1 0,0 6 1,-1-2 0,17-9 0,-25 27-1,25-27 1,-18 26 0,18-26 0,0 0 1,0 0-1,0 0 0,0 0 0,0 0 0,0 0 0,0 0 1,-2-26-1,2 26 0,-2-19 0,2 19 0,-5-17 0,5 17 0,-8-18 0,8 18 0,-7-21-1,7 21 1,-7-24 1,7 24-1,-6-22 0,6 22 0,-2-23 0,2 23-1,6-26 1,-6 26 1,11-30-1,-11 30 0,11-31 0,-11 31 0,5-27 1,-5 27-1,-3-22 0,3 22 0,0 0 0,-26-18 0,26 18 0,-22-7 0,22 7 0,-23-7 0,23 7 0,-24-9 0,24 9 0,-24-15 0,24 15 0,-20-13 0,20 13 0,-21-12 0,21 12 0,-20-13 0,20 13 0,0 0 0,-13-25-1,13 25 1,7-27 0,-5 10 0,7-1 0,0-2 0,2-1 1,-2-1-1,-5 4 0,-1 0 0,-1 3 0,-2 15 0,4-21 0,-4 21 0,0 0 0,0 0 0,0 0 0,16-4 0,-16 4-1,20 13 1,-20-13 0,27 9 0,-27-9 0,30-8 0,-30 8 0,27-14 1,-27 14-1,18-24 0,-18 24 0,13-25 0,-13 25 1,11-20-1,-11 20 0,9-20 0,-9 20 0,11-21 0,-11 21 0,10-22 0,-10 22 1,6-27-1,-6 27 0,2-24 0,-2 24 0,-4-18 1,4 18-1,0 0 0,0 0 0,-14-16-1,14 16 1,0 0 0,0 0 0,0 0 0,14-18 0,-14 18-1,0 0 2,22-18-1,-22 18 0,0 0 0,18-20-1,-18 20 0,0 0-2,13-16-2,-13 16-10,14 0-13,-14 0-1,0 0 0,24-8 0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8-09T18:52:57.59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56C0865-00E7-4FFD-A287-B2D511404E85}" emma:medium="tactile" emma:mode="ink">
          <msink:context xmlns:msink="http://schemas.microsoft.com/ink/2010/main" type="inkDrawing" rotatedBoundingBox="5199,9746 6994,9682 6997,9762 5202,9826" semanticType="strikethrough" shapeName="Other">
            <msink:sourceLink direction="with" ref="{AB7415DC-773B-4078-937F-11ED5E10FEA4}"/>
          </msink:context>
        </emma:interpretation>
      </emma:emma>
    </inkml:annotationXML>
    <inkml:trace contextRef="#ctx0" brushRef="#br0">1793 0 12,'0'0'10,"0"0"-1,0 0 1,0 0 0,0 0-1,0 0 0,0 0-2,0 0-1,0 0-2,0 0-1,0 0 0,0 0 0,0 0 0,0 0 0,-16 17-1,16-17 1,0 0 0,0 0 1,-20 3-1,20-3 0,0 0 0,-18 4 0,18-4 0,0 0 0,-22 4 0,22-4-1,0 0 0,-18 5 1,18-5-1,0 0-1,0 0 1,-17 7-1,17-7 0,0 0 0,0 0-1,0 0 1,-14 9 0,14-9-1,0 0 0,0 0 1,0 0-1,0 0 0,-17 2 0,17-2 0,0 0 1,0 0-1,-20 4 0,20-4 0,0 0 0,0 0 0,-16 3 0,16-3 0,0 0 0,0 0 0,0 0 0,0 0 0,0 0 0,-18-7-1,18 7 1,0 0 0,-16-4 0,16 4 0,0 0 0,-19 2 0,19-2 0,0 0 0,-20-2 0,20 2 0,0 0 0,-16-9 0,16 9 0,0 0-1,0 0 1,-22-14 0,22 14 0,0 0 0,-18-7 0,18 7 0,0 0 0,0 0 0,-20-2 0,20 2 0,0 0 0,0 0 0,-20 2 0,20-2 0,0 0 0,0 0 0,-20 2 1,20-2-1,0 0-1,0 0 1,-18 0 0,18 0 0,0 0 0,0 0 0,-18 1 0,18-1 1,0 0-1,0 0 0,-18 8 0,18-8 0,0 0 0,0 0 0,-17 3 0,17-3 0,0 0 0,0 0 0,-20 0 0,20 0 0,0 0 0,-16 0 0,16 0 1,0 0 0,-20-2-1,20 2 1,0 0-1,-22 2 1,22-2-1,0 0 1,-16-3-1,16 3-1,0 0 2,-20-2-1,20 2 0,0 0-1,-24-2 2,24 2-1,-16 0 0,16 0 0,-20 4 0,20-4 0,-17 1 0,17-1 0,0 0-1,-21 0 1,21 0 0,-17-3 0,17 3 0,-14-2 0,14 2 0,-20-4 0,20 4 0,-18-1 0,18 1 0,-20 0 0,20 0 0,-17-2 1,17 2-2,-14 3 2,14-3-1,0 0 0,-26-1 0,26 1 0,0 0 0,-20 1 0,20-1 0,-18-5 0,18 5 0,-18-4 0,18 4 0,-18 0 0,18 0 0,-18 0 0,18 0-1,-15 4 1,15-4 0,-20 0 0,20 0 0,-18 2 0,18-2 1,-18 2-1,18-2 1,-20 0 0,20 0-1,-20 5 1,20-5-1,-20 5 1,20-5 0,-22 4 0,22-4-1,-18 7 1,18-7-1,-18 4 1,18-4-1,-19 2 1,19-2-1,-18 5 1,18-5-1,-16 4 0,16-4 1,-18 3-1,18-3 1,0 0 0,-20 9-1,20-9 1,-17 0 0,17 0 0,0 0 0,-21 0 0,21 0-1,-15-1 1,15 1-1,-18 3 0,18-3 0,0 0 0,-22 2 1,22-2-2,0 0 1,-18 4 1,18-4-1,0 0 0,-16-2 1,16 2-1,0 0 0,-19-2 0,19 2 0,0 0 1,-20-4-1,20 4 0,0 0 0,-23-3 1,23 3-1,-18 0 0,18 0 0,-17 2 0,17-2 1,-14 1-1,14-1 0,0 0-1,-24 0 2,24 0-1,0 0 0,-18-1 1,18 1-1,0 0 1,-22 1 0,22-1 0,0 0-1,-22 6 1,22-6 0,0 0-1,-23 5 1,23-5 0,0 0 0,-17 4-1,17-4 1,0 0 0,0 0-1,-16 0 0,16 0 1,0 0-1,0 0-1,-16 0 2,16 0-2,0 0 2,-19-6-1,19 6-1,0 0 1,-16-3 1,16 3-2,0 0 2,-18-4-1,18 4 0,0 0 0,-15 0 0,15 0 0,0 0 0,0 0 0,-20 0 0,20 0 0,0 0 0,-16 0 0,16 0 0,0 0 0,0 0 0,-18-2 0,18 2 1,0 0-1,0 0 0,0 0 0,0 0 0,-18 0 0,18 0 0,0 0 0,0 0 0,-18 4-1,18-4 1,0 0 0,-19 5 0,19-5 0,0 0 0,0 0 0,0 0 0,-16 6 0,16-6 0,0 0 0,0 0 0,0 0 1,0 0-1,0 0-1,-18 3 2,18-3-1,0 0 0,0 0-1,0 0 1,-17 8 0,17-8 0,0 0 0,0 0 0,0 0-1,0 0 1,0 0 0,0 0 0,0 0-1,0 0 0,0 0-1,0 0-3,-1 16-8,1-16-15,0 0 1,31 13-1,-31-13 0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8-09T18:53:05.1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F3B91C8-D47D-4541-A24B-D1B1A97B715F}" emma:medium="tactile" emma:mode="ink">
          <msink:context xmlns:msink="http://schemas.microsoft.com/ink/2010/main" type="inkDrawing" rotatedBoundingBox="5309,9748 6959,9815 6957,9873 5307,9807" semanticType="strikethrough" shapeName="Other">
            <msink:sourceLink direction="with" ref="{AB7415DC-773B-4078-937F-11ED5E10FEA4}"/>
          </msink:context>
        </emma:interpretation>
      </emma:emma>
    </inkml:annotationXML>
    <inkml:trace contextRef="#ctx0" brushRef="#br0">-2 35 14,'0'0'14,"2"-22"1,-2 22 0,0 0-5,0 0-1,0 0-1,0 0 0,0 0-1,0 0 0,18 5 1,-18-5-1,0 0 0,18 4 0,-18-4-1,18-2-1,-18 2 0,19-5-1,-19 5 0,21-2-1,-21 2 1,24-2-2,-24 2 1,24 4-1,-24-4-1,27 7 1,-27-7-1,29 0 0,-29 0-1,31 0 1,-13-4 0,0 2 0,4-1 0,-7-1 0,3 4 0,-18 0-1,31-2 1,-31 2 0,27 0 0,-27 0 0,25-1-1,-25 1 1,28-2-1,-28 2 1,27-4 0,-27 4-1,29 0 0,-29 0 1,20-3-1,-20 3 0,20 3 0,-20-3 0,18 0 0,-18 0 0,18 2 1,-18-2-1,20 4 0,-20-4 1,20 1-1,-20-1 1,18 0-1,-18 0 0,19 4 0,-19-4 0,18 0 1,-18 0-1,21 2 0,-21-2 0,22 0 1,-22 0-1,26-2 0,-26 2 0,23 0 0,-23 0 0,20 0 1,-20 0-1,17 2 0,-17-2 1,0 0 0,18 11-1,-18-11 1,0 0-1,22 7 1,-22-7-1,14 5 0,-14-5 0,24 2 1,-24-2-1,23 2 0,-23-2 0,28 0 0,-28 0 0,31 0 0,-31 0 0,23 2 0,-23-2 0,24-2 1,-24 2-1,20 2 0,-20-2 0,20 0 0,-20 0 0,22-2 0,-22 2 1,23 2-1,-23-2 0,22 0 0,-22 0 0,22-2 1,-22 2-1,23 5 0,-23-5 0,24 0 0,-24 0 0,27-3 0,-27 3 1,26 3-1,-26-3 0,25-1 0,-25 1 0,18 3 0,-18-3 0,20 2 0,-20-2 0,17 0 0,-17 0 0,20-2 0,-20 2 0,22-2 0,-22 2 0,18-3 1,-18 3-1,16 3 0,-16-3 0,18 4 0,-18-4 0,0 0 0,24 9 0,-24-9 0,20 5 0,-20-5 0,16 2 0,-16-2 0,15 6 0,-15-6 0,0 0 0,22 3 0,-22-3 0,0 0 0,18 2 0,-18-2 0,0 0 0,18-3 0,-18 3 0,0 0 0,16 1 0,-16-1 0,0 0 0,0 0 0,20 4 0,-20-4 0,0 0 0,0 0 0,17 4 1,-17-4-1,0 0 0,0 0 0,0 0 0,14 1 0,-14-1 0,0 0-1,0 0 1,0 0-1,0 0 1,0 0-1,22-5 0,-22 5 1,0 0-2,16-11 1,-16 11 0,0 0 0,15-4 0,-15 4 0,0 0 0,0 0 1,0 0-1,0 0-1,0 0-3,0 0-7,0 0-15,0 0-1,0 0 0,0 0-1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8-09T18:53:08.87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4577C37-4F17-4B2B-A026-F18DE5B699E9}" emma:medium="tactile" emma:mode="ink">
          <msink:context xmlns:msink="http://schemas.microsoft.com/ink/2010/main" type="inkDrawing" rotatedBoundingBox="5317,9751 7016,9681 7026,9900 5326,9971" semanticType="scratchOut" shapeName="Other">
            <msink:sourceLink direction="with" ref="{AB7415DC-773B-4078-937F-11ED5E10FEA4}"/>
            <msink:destinationLink direction="with" ref="{CF8D9943-817D-450E-90B1-EFDC2AD943AB}"/>
            <msink:destinationLink direction="with" ref="{951E6DCF-2127-43AF-8AB5-67F2B2E754F3}"/>
          </msink:context>
        </emma:interpretation>
      </emma:emma>
    </inkml:annotationXML>
    <inkml:trace contextRef="#ctx0" brushRef="#br0">1694-12 16,'0'0'14,"-22"0"1,22 0 0,0 0-2,0 0-2,0 0-1,0 0-1,-14 16-1,14-16-1,0 0 0,0 0-2,-17 14 0,17-14-1,0 0-1,-20 4 0,20-4 0,-16 2-1,16-2 0,-22 2 0,22-2 1,-22 5-1,22-5 0,-23 7 0,23-7 0,-28 9 0,28-9 0,-21 6 0,21-6 0,-24 3 0,24-3 0,-24 4 0,24-4 0,-25-4 0,25 4-1,-24-1 0,24 1 0,-21 1 0,21-1 0,-24 2 0,24-2-1,-22 8 1,22-8-1,-24 5 1,24-5 0,-25 5 0,25-5 0,-20 6-1,20-6 1,-20 5-1,20-5 1,-22 4-1,22-4 0,-20 5 0,20-5 0,-22 4 1,22-4-1,-20 5 0,20-5 0,-20 2 0,20-2 0,-20 2 0,20-2 1,0 0-1,-23 2 0,23-2 0,0 0 0,-20-2 0,20 2 0,0 0 0,-20 0 0,20 0 0,-18 2 0,18-2 0,0 0 0,-24 3-1,24-3 2,-16 0-1,16 0 0,-15 0 0,15 0-1,-16-1 1,16 1 0,-18-2 0,18 2 0,-18 0 0,18 0 0,-22 0 0,22 0 0,-20 2 0,20-2 0,-18 3 0,18-3 0,-19 0 0,19 0 0,-16 0 0,16 0 0,-16-2 0,16 2 0,-18 0 0,18 0 0,-17 0 0,17 0 0,-14 0 0,14 0 0,-20 2 0,20-2 0,-17 0 1,17 0-1,-18 2 1,18-2-1,-16 2 1,16-2-1,0 0 1,-20 3 0,20-3-2,0 0 1,-26 0 0,26 0 0,-16-7 0,16 7-1,-20-2 1,20 2 0,-22 0 0,22 0-1,-18-1 1,18 1 0,-16 1 0,16-1 0,0 0 0,-20-3 0,20 3 0,0 0 1,-17-6-1,17 6 0,0 0 1,-20-7-1,20 7 0,-18 2 0,18-2 1,-18 2-1,18-2 0,-20 3 0,20-3 0,-18 6-1,18-6 1,0 0 0,-22 0 0,22 0 0,0 0 0,-18-2 0,18 2 0,0 0 0,-22 0 1,22 0-1,-16 2 0,16-2 0,-17 3 0,17-3 1,-18 6-1,18-6 0,-16 2 0,16-2 0,-18-2 0,18 2-1,-17-2 1,17 2 0,-16 0 0,16 0 0,-18 2-1,18-2 1,-18 7 0,18-7 1,-20 5-1,20-5 0,0 0 0,-24 8 0,24-8 0,0 0 0,-18 5 0,18-5 0,0 0 0,-20 4 0,20-4 0,0 0 0,-20 0-1,20 0 2,0 0-2,-22 2 1,22-2 0,0 0 0,0 0 0,-16 5 0,16-5 0,0 0 0,0 0 0,0 0 0,0 0 0,-15 13 0,15-13 0,0 0 0,0 0 0,-20 10 0,20-10 0,0 0 0,0 0-1,0 0 1,0 0-1,0 0 1,0 0 0,0 0 0,0 0 0,0 0 0,-16 6 0,16-6 0,0 0 0,0 0 0,-17 11 0,17-11 0,0 0-1,0 0 1,0 0-1,0 0 1,0 0-1,0 0 1,0 0 0,0 0-1,0 0 1,20 11 0,-20-11 0,0 0 0,20 3 0,-20-3 0,15-3 0,-15 3 0,22 1 0,-22-1 0,18-1 0,-18 1 0,24 1 0,-24-1 0,20 6 1,-20-6-1,20 3 0,-20-3 1,20 2-1,-20-2 0,18-2 0,-18 2 1,18-7-1,-18 7 0,20-5 0,-20 5 0,23-4 0,-23 4 0,22-3 1,-22 3-1,20 1 0,-20-1 0,20-1 1,-20 1-2,18-4 1,-18 4 1,20-5-1,-20 5 0,19-8 0,-19 8 0,0 0 0,23-11 0,-23 11 0,0 0 0,18-3 0,-18 3-1,0 0 2,19 2-1,-19-2 0,0 0 0,21 1 0,-21-1 0,0 0 0,22 6 0,-22-6 0,16 0 0,-16 0 0,0 0 0,20-2 1,-20 2-1,0 0 0,19 5 0,-19-5 0,0 0 0,16 10 0,-16-10 0,0 0 0,18 9 0,-18-9 0,0 0 0,20 0 0,-20 0 0,17 0 0,-17 0 0,16 1 0,-16-1 0,16 2 1,-16-2-2,17 4 2,-17-4-2,0 0 1,23-2 0,-23 2 0,18 0 0,-18 0 0,20-2 0,-20 2 0,19-2-1,-19 2 1,20-1 1,-20 1-1,0 0 0,0 0 0,20 0 0,-20 0 0,0 0 0,0 0 0,0 0 0,21 5 0,-21-5 0,0 0 0,17 7 0,-17-7 0,0 0 0,23 6 0,-23-6 0,22-2 0,-22 2 0,18 2 0,-18-2-1,24 0 1,-24 0 0,22 0 0,-22 0 0,20 1 0,-20-1 0,0 0 0,20 4 0,-20-4 0,0 0 0,18 6 0,-18-6 0,0 0 0,23 0 0,-23 0 0,22 0 0,-22 0 0,22 1 0,-22-1 0,22-1 0,-22 1 0,18 1 0,-18-1 0,16 0 1,-16 0-1,19 2 0,-19-2 0,18 0-1,-18 0 1,22-2 0,-22 2 1,21-1-2,-21 1 2,19-6-1,-19 6 0,20-5 1,-20 5-1,16-2 0,-16 2 0,0 0 0,22-4 0,-22 4 0,16-2 0,-16 2 0,18-5 0,-18 5 0,22-4 0,-22 4 0,24-5-1,-24 5 1,16-2 0,-16 2 0,20 0 0,-20 0 0,15 0 0,-15 0 0,0 0 0,16 0 0,-16 0 0,16-2 0,-16 2-1,18-5 1,-18 5 0,17-7 0,-17 7 0,16-2 0,-16 2-1,16-4 1,-16 4 0,0 0-1,19-2 1,-19 2 0,0 0-1,16 0 1,-16 0 0,0 0 0,20-1 0,-20 1 1,0 0-1,16-4 0,-16 4-1,0 0 1,20-2-1,-20 2 1,0 0-2,0 0 0,0 0-3,0 0-6,0 0-17,0 0 0,15-25 0,-15 25 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7T15:05:01.08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FABC0D1-4E41-474F-8E2B-5EA70CA16346}" emma:medium="tactile" emma:mode="ink">
          <msink:context xmlns:msink="http://schemas.microsoft.com/ink/2010/main" type="inkDrawing" rotatedBoundingBox="5830,7160 6416,6165 6445,6182 5859,7177" semanticType="callout" shapeName="Other">
            <msink:sourceLink direction="with" ref="{1520D09F-2240-431A-9A93-C8FDE7A5F700}"/>
            <msink:sourceLink direction="with" ref="{A7805875-D459-44B4-959F-7B6B7AA5A363}"/>
          </msink:context>
        </emma:interpretation>
      </emma:emma>
    </inkml:annotationXML>
    <inkml:trace contextRef="#ctx0" brushRef="#br0">1192 1443 34,'-11'26'20,"11"-26"0,0 0 2,-11 25-7,11-25-2,-11 36 0,-1-14-2,-1 12-2,-5 2-1,-4 11 0,-7-1-1,0 12-1,-7-1 0,-1 12-1,-6-2 0,4 2-2,-6 0 0,1-3-1,3-2 1,4-6-2,5-9 0,6-11 0,6-8 0,6-10-2,10-4-6,4-16-22,20-19-2,4-14 0,-4-16-1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8-09T18:53:24.2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B901090-310F-49FA-A877-B2EEA3987EE1}" emma:medium="tactile" emma:mode="ink">
          <msink:context xmlns:msink="http://schemas.microsoft.com/ink/2010/main" type="inkDrawing" rotatedBoundingBox="13331,1737 20216,1556 20241,2506 13356,2687" shapeName="Other">
            <msink:destinationLink direction="with" ref="{B3460599-DE6B-4FCB-8941-8494FC366D79}"/>
            <msink:destinationLink direction="from" ref="{957E450C-496C-4D9E-9517-118202BDF688}"/>
            <msink:destinationLink direction="with" ref="{0C36B9F1-6A6F-40AB-B5AF-8C1D0CA7953D}"/>
            <msink:destinationLink direction="from" ref="{BD78B22B-8BC3-4ED7-A577-A4A5BF2033C0}"/>
          </msink:context>
        </emma:interpretation>
      </emma:emma>
    </inkml:annotationXML>
    <inkml:trace contextRef="#ctx0" brushRef="#br0">0 1010 24,'0'0'10,"0"0"0,0 0 1,0 0-3,16 2-1,-16-2 0,0 0 0,8-18 0,-8 18 0,9-19 1,-9 19-1,12-30-1,-12 30 1,19-33-1,-7 10-1,1 3 0,2-7-1,3 0 0,-2-1-1,4 1 0,-4 0-1,3-2 0,-1 0-1,4 0 1,-1 4-1,-2-4-1,4 2 1,3-4 0,-5 4 0,3-4 0,0 4 0,-1-2 0,-3 0-1,8 6 1,-12-3-1,6 8 0,1-3 1,-1 8-1,5 0 0,-3 1 1,3 3-1,-1-4 1,3 4 1,-2 0-1,-1 2 0,3-2-1,-6 1 1,4 5 0,-3-1 0,0-1 0,1 1-1,-1 4 1,5-2 0,-4 2-1,4 0 1,0 2-1,1 2 1,-1-1-1,0 1 0,0-1 0,-6 3 1,-1 1-1,0 0 0,-2 1 0,-4 1 0,1 0 0,-3 0 1,-14-9-1,29 20 0,-9-9 1,-2-1 0,2 1 0,-3 5 0,5-1 0,-2 1 0,-2 1 0,4-1 0,-2 0 0,-4 0-1,0 1 1,4-8-1,-3 5 0,-1-3 1,2 0-1,-2 2 1,1-1-1,1 1 1,-3 0 0,3-1 0,0 4-1,0-3 0,2 3 1,-2 1-1,0-1 1,1 0-1,-1 1 1,0 1-1,-2-4 0,4 1 0,-3-1 0,4-1 0,-1-1 0,0 1 0,2 0 0,-2-1 0,0 3 0,0-1 0,0-1 0,0 1 0,-4-1 0,6-6 0,-2 4 0,4-5 0,-2 1 0,1-2 1,3 1-1,-3-1 0,1 1 0,0 1 0,1-4 0,0 5 0,-1-5 0,2 1 0,-3-2 0,1-1 0,-1-2 1,-1-1-1,0 4 0,0-8 0,0 4 0,-1 1 0,1-3 0,2-1 0,-2 1 0,1-5 0,-1 0 1,4 2-1,-1-8 0,-1 1 0,-3 1 1,5-7-1,-1 0 0,-1 0 0,1-1 0,-1-1 0,-2 0 0,1 2 1,1-1-1,0-3 0,-3 2 0,5 1 0,-4-1 0,1 0 1,-1 2-1,-2 2 0,0 0 0,2 2 0,-2 0 0,0 1 0,2-1 0,-2 0 0,3-4 0,3 0 0,-1 0 0,-1 0-1,1-4 1,1 3-1,-1-3 1,2 1 0,-1 3-2,1-2 2,-1 2 0,-1 2 0,0 0 0,-3 0-1,0 5 1,-2-3 0,-2 3 0,0 3 0,1-1 0,-3 2 0,2 1 0,2-2 0,2-1 0,-2 3-1,0 3 1,0 0 0,0 1 0,-4 0-1,2-1 1,-18 5 0,26 0 0,-26 0 0,27-2 0,-27 2 0,29 2 0,-11-2 0,-1 2 0,3-2 0,-2 0 0,0 2 0,-2-1 1,1 3-2,-17-4 1,27 11 0,-27-11 0,24 13 0,-24-13 0,18 19 0,-18-19-1,20 17 1,-20-17 0,21 21 0,-21-21 0,22 26 0,-22-26 0,24 21 0,-24-21 0,24 26 0,-24-26 0,20 27 0,-20-27 0,14 25 0,-14-25 0,16 26 0,-16-26 0,13 30 0,-13-30 1,15 27 0,-6-10-1,0-1 0,-4 2 1,4-2-1,0 1 1,-9-17-1,15 23-1,-15-23 1,16 24 0,-16-24 0,19 21 0,-19-21 0,16 26 0,-16-26 1,16 23-1,-16-23 0,15 27 0,-15-27 0,12 24 0,-12-24 1,15 22-1,-15-22 0,13 25 0,-13-25 0,14 16 0,-14-16 0,18 18 0,-18-18-1,17 20 1,-17-20 0,18 18 0,-18-18 0,15 20 0,-15-20 0,14 20 0,-14-20 0,16 18 0,-16-18 0,15 24 0,-15-24 0,16 18 0,-16-18 0,17 20 0,-17-20 0,16 18 0,-16-18 0,18 14 0,-18-14 1,17 16-2,-17-16 1,0 0 0,23 19 0,-23-19 0,17 12 0,-17-12 0,18 13 0,-18-13 0,20 9 0,-20-9 0,20 7 0,-20-7 0,20 4 0,-20-4 0,20 5 0,-20-5 0,18 6 0,-18-6 0,22 3 0,-22-3 0,27 6 0,-27-6 0,31 0 0,-15-2 1,2 0-1,-1 0 0,-17 2 0,29-3 0,-29 3 0,25-4 0,-25 4 0,26-2 0,-26 2 0,25-5 1,-9-4-1,-16 9 0,33-17 0,-18 8 0,1 0 0,0 0 0,1 2 0,1 3-1,-18 4 1,29-3 0,-13-3 1,-16 6-1,31-5 0,-14 1 0,1-3 1,-18 7-1,31-13 0,-15 4 0,-16 9 0,27-14-1,-27 14 1,29-16 0,-29 16 0,29-15 0,-12 8-1,-1 0 2,6-4-1,0-2 0,1-1 0,-3 1 0,4-3 0,-2-2 0,-2-2 1,3 4-1,-1-1 0,0-3-1,0 2 2,0-2-2,1 0 2,-1 2-2,0 2 2,-6 2-1,4-1 0,-4 2 0,-1 3 0,-15 10 0,29-24 0,-14 6 1,-3 0-2,-1-2 1,4 0-1,-1-2 1,3 3-1,-5-1 1,5 3-1,1 5 1,0 3 0,-2 1 0,3-2 0,-3 2 0,-16 8 0,33-16 0,-33 16 0,29-16 0,-11 9 0,-2-1-1,-1 5 1,1-3 0,2 4-1,-1 1 1,-1 1 0,2 0 0,0 1 0,-1-1 0,1 0-1,0-1 1,0-1 0,-1 4 0,-1-2 0,0 0 0,2 1 0,-18-1 0,31 2 0,-31-2 0,28 6 0,-28-6 0,25 2 0,-25-2 0,20 1 0,-20-1 0,16 2 0,-16-2 0,0 0 0,20 2-1,-20-2 1,0 0 0,28 9 0,-28-9 0,25 7 0,-9-3 0,-16-4 0,31 12 0,-31-12 0,31 15 0,-16-6 0,-15-9 0,29 22 0,-29-22 0,22 16 0,-22-16 0,12 16 0,-12-16 2,0 0-2,0 0-2,0 0-15,19 15-13,-19-15-1,-24-15 0,2-5-1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8-09T18:53:28.8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3460599-DE6B-4FCB-8941-8494FC366D79}" emma:medium="tactile" emma:mode="ink">
          <msink:context xmlns:msink="http://schemas.microsoft.com/ink/2010/main" type="inkDrawing" rotatedBoundingBox="13444,3610 20603,3503 20614,4231 13455,4339" semanticType="callout" shapeName="Other">
            <msink:sourceLink direction="with" ref="{1B901090-310F-49FA-A877-B2EEA3987EE1}"/>
          </msink:context>
        </emma:interpretation>
      </emma:emma>
    </inkml:annotationXML>
    <inkml:trace contextRef="#ctx0" brushRef="#br0">0 318 9,'0'0'8,"0"0"1,0 0 0,0 0 0,0 0-1,0 0 1,12 24 0,-12-24 0,10 19-1,-10-19 0,20 31-2,-8-15-1,-1 3 0,5-1-1,-1-2-1,3 2 0,-3 0-1,3-3 0,2-3 0,-2 3 0,2-3 0,-2 3 0,2-4-1,2 3 1,0-3-1,0 2 1,-4-2 0,4 1-1,-4 3 1,5-3-1,-4 1 0,1-2 1,1 0 0,-2 0-1,-1-1 0,2-1 0,1-1-1,-1-1 1,2 0-1,0 0 0,0-1 1,0 1-1,1-3 0,-1 1 1,2-1 0,-1-1 0,3-4 0,-1 1 0,3-2 0,-1 2 0,2-4 1,0-1-1,2-3 0,0 1 0,-2-2 0,2 2 0,0-4 0,-1-2-1,0 1 1,-1-1-1,-4 0 1,2 1-1,-1-1 1,-1-1 0,-1 1-1,-2 0 1,3 1 0,-3-1-1,3 0 0,-1-1 1,0 3-1,-1 0 1,-1-2-1,0 3 0,-6 1 1,4-4-1,-2 2 1,0 0-1,1-1 0,-1-3 1,2 1-1,0 1 0,-2-3 1,0 3-1,0 0 0,-1 4 0,-17 9 1,29-18-1,-29 18 0,29-20 0,-13 8 0,0-3 1,6 1-1,-2-4 0,2 3 1,0-5-1,-4 4 0,0 3 1,-3-1-1,-15 14 0,27-24 0,-27 24 0,27-16 0,-27 16 0,31-14 0,-11 5 0,2-1 0,0 0 0,-4 2 0,4-1 0,0 2 0,-1 0 0,-1 0 0,-3 3 0,3 0 0,-20 4 0,31-7 0,-17 5 0,-14 2 0,31-1 1,-15 1-1,4 0 0,-3 0 0,3-2 0,1 2 0,-4 2 0,5-2 0,-6 0 0,6 3 0,-6-3 0,2 2 0,-18-2-1,31 5 1,-16-1 0,1 0 0,4 1-1,-5 0 1,6 1 0,-2 1 0,2 0 0,-1 1-1,2 2 1,-4 0 0,1-3 0,-3 2 0,-16-9 0,29 22 0,-29-22 1,22 23-1,-22-23 0,23 22 0,-23-22 0,28 27 0,-14-11 0,3-3 0,-1 3 0,4 0 0,-4 1 0,6-3 0,-2 2 0,-4-1 0,3-1 0,-1 3 0,0-1 0,0-2 0,-18-14 1,31 26-1,-15-12 0,4-1 0,-20-13 1,33 25-2,-15-14 2,0-2-1,4 4-1,-2-2 2,-2-1-1,2 1 0,2 2 0,-4-4 0,2 2 0,-3 0 0,3-2 0,-4 0 0,-1 0 0,1 2 0,2-4 0,-18-7 0,31 13 1,-31-13-1,29 12 0,-13-5 0,-1-1 0,-15-6 0,31 7 0,-31-7 0,31 11 0,-13-7 0,-2-1 0,1 1 0,1-2 0,0-1 0,4 1 0,-2-2 0,2 0 1,-4 0-1,3-2 0,-1-1 0,-1-1 0,1-1 0,-4 1 1,4-3-1,-4 2 0,1-1 0,3 1 0,-6-1 0,6-1 0,-3 3 0,-1-1 0,-2-2 0,5-1 1,-1-2-1,-2 1 1,4-2-1,0-2 0,-2 0 1,2-1-1,-3 1 0,-1-1 0,2 1 0,-18 13 0,26-25 1,-26 25-1,25-24 0,-25 24 0,27-27 0,-27 27 0,29-31 1,-9 15-1,-3 0 0,3 0 0,-2-4-1,4 2 1,-1-1 1,-1 3-2,-1 2 1,-3-4 0,2 0 0,-1-1 0,-1 9 1,-16 10-2,29-29 1,-29 29 0,29-27 0,-29 27 0,29-28 0,-13 18 1,-16 10-1,30-22 1,-30 22-1,29-22 0,-29 22 1,25-18-1,-25 18 0,20-14 0,-20 14 0,20-11 0,-20 11 0,22-11 0,-22 11 0,23-11 0,-23 11 0,28-9 0,-12 4 0,-16 5 0,29-15 0,-29 15 0,22-7 1,-22 7-1,16-2 0,-16 2 0,0 0 0,17 4 0,-17-4 0,0 0 0,21 5-1,-21-5 1,19 4 0,-19-4 0,18 2 0,-18-2 0,18 1 0,-18-1 0,18 8-1,-18-8 1,16 5 0,-16-5 0,22 9 0,-22-9 0,22 11 0,-22-11 0,24 9 0,-24-9 0,22 11 0,-22-11 0,21 12 0,-21-12 0,24 11 0,-24-11 0,25 18 0,-25-18 0,28 11 0,-28-11 0,27 15 0,-27-15-1,24 12 1,-24-12 0,23 15 0,-23-15 0,24 14 0,-24-14 0,23 20 0,-23-20 0,26 20 0,-26-20 0,23 20 0,-23-20 0,24 24 0,-24-24 0,31 23-1,-31-23 1,31 27 0,-15-12 0,1-1 1,-1-1-1,-16-13-1,29 25 1,-29-25 0,27 29 0,-27-29 0,26 25 0,-26-25 0,27 26 0,-27-26 0,29 21 0,-13-10 0,-16-11-1,31 22 1,-31-22 0,31 20 0,-14-11 0,-17-9-1,30 20 1,-30-20 0,31 16 0,-14-7 0,-1 0 0,0-2 0,1 4 0,-1-4 0,0 1 0,4-1 0,-1-3 0,2 1 0,1 0 0,0 3 1,0-5-1,0 3 0,-2-1 0,-4-1 0,2 1 1,-18-5-2,29 9 2,-29-9-1,29 7 0,-12-7 0,-1 2 0,2 2 0,0-4 0,0 2 0,2 0 0,0-2 0,0 0 0,0-2 0,2 0 0,0 0 0,0-2 0,3-3 1,-1 0-1,-2 2 0,1-3 0,-1-1 1,0 2-1,-2 0 1,2 0-1,-2-1 1,-4 1-1,4-2 1,2-4 0,-4-1 0,2 1-1,2-5 1,0 2 0,-4-6-1,4 4 0,-2-2 0,1 6 0,-4 1 0,-1 0 0,0 4-1,-16 9 1,26-18 1,-26 18-1,22-21 0,-22 21 0,29-35 1,-16 17-1,5-7 0,-4 1 0,3-1 0,-3 1 0,1 6 1,-3 0-1,-3 2 0,-9 16 0,15-27 0,-15 27 0,16-18 0,-16 18 0,15-22 0,-15 22 0,14-20 1,-14 20-1,20-16 0,-20 16 1,0 0-1,11-20 0,-11 20 0,0 0-2,0 0-1,0 0-6,0 0-22,0 0-1,-11-31 0,10 15 0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8-09T18:53:35.5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57E450C-496C-4D9E-9517-118202BDF688}" emma:medium="tactile" emma:mode="ink">
          <msink:context xmlns:msink="http://schemas.microsoft.com/ink/2010/main" type="inkDrawing" rotatedBoundingBox="17059,4244 17077,1831 17439,1834 17421,4247" semanticType="callout" shapeName="Other">
            <msink:sourceLink direction="from" ref="{1B901090-310F-49FA-A877-B2EEA3987EE1}"/>
            <msink:sourceLink direction="to" ref="{E779923F-0A3B-4F51-91F9-DFB93A104049}"/>
          </msink:context>
        </emma:interpretation>
      </emma:emma>
    </inkml:annotationXML>
    <inkml:trace contextRef="#ctx0" brushRef="#br0">182 0 11,'0'0'13,"0"0"-1,0 0 1,0 0 0,0 0 0,0 0-1,0 0-2,-8 20 0,8-20-1,2 22-1,-2-22 0,2 30-2,0-8-1,-4 0-1,2 10 1,-2-3-2,2 4 1,-2 1-1,2 2-1,0-1 0,0 3 0,0-4-1,2 1 0,-2-1 0,0 2 0,2-3 0,-2 3 0,0-4 0,0 3 0,0-3 1,0 5-1,-2-5 0,2 4 1,-2-1-1,2-1 0,-3-1-1,3-1 1,-2 1-1,0-6 0,-2-4 1,4 1-1,-1-1 0,-1-3 0,2 0 0,0-2 0,0 4 0,0-2 0,0 3 0,0 3 0,0-3 0,0 6-1,0-2 1,0 2-1,0-2 1,0 4-1,0-7 1,2 3-1,-2-4 2,1 1-1,-1-3 0,0 1 0,0 2 0,0-4 0,0 3 0,0-3 0,0 2 1,0-4-1,0 4 0,0-3 0,0 3 0,0-2 0,4-2 0,-4 0 0,2-2 1,-2 3-1,0-19 0,0 32 0,-2-12 1,2-20-1,-4 33 0,4-15 0,0 3 0,0-1 0,0 4 0,0-4 0,0 1 0,0 3 0,4-6 0,-4 0 0,0-18 0,2 31 0,-2-31 0,0 25 0,0-25 0,0 27 1,0-27-1,2 27 0,-2-27 0,0 31 0,3-16 0,-3-15 0,4 30 0,-4-30 0,5 26 0,-5-26 0,2 20 0,-2-20 0,4 20 0,-4-20 0,0 18 0,0-18 0,0 19 0,0-19 0,0 19 0,0-19 0,2 18 0,-2-18 1,0 0-1,3 21 0,-3-21 1,0 0-1,0 0 1,8 17 0,-8-17 0,0 0 0,0 0 0,0 0 0,0 0 0,0 0 0,0 0 0,0 0 0,-8 14-1,8-14 0,0 0 0,0 0 1,0 0-1,-16-2 0,16 2 1,-9-18-1,-2 2 1,0-2-1,4-4 0,-8-7 1,1 6-1,1-4 1,-1-1-1,-1 5 0,4 3 0,-2 2 0,4 2 0,9 16 0,-14-24 0,14 24 0,-9-18 0,9 18 1,0 0-1,0 0 0,-13-20-1,13 20 2,0 0-1,0 0-1,0 0 2,0 0-2,13 25 2,-13-25-1,16 28 0,-3-10 0,-2 0 1,3 0-1,1 5 0,1 1 0,-3-2 0,1 1 0,1-3 0,1 0 0,-16-20 1,22 31-1,-22-31 0,16 16 1,-16-16-1,0 0 1,0 0 0,20 0 0,-20 0-1,0 0 1,4-27-1,-4 27 1,4-29-1,-1 11 0,1-9 0,0-6 0,3-1 1,2-8-2,2 2 1,-4-3-2,8 12-2,-8-12-12,4 12-15,11 7 0,-6-3-1,9 7 0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8-09T18:53:11.94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51E6DCF-2127-43AF-8AB5-67F2B2E754F3}" emma:medium="tactile" emma:mode="ink">
          <msink:context xmlns:msink="http://schemas.microsoft.com/ink/2010/main" type="inkDrawing" rotatedBoundingBox="6333,9837 6648,9846 6644,9959 6329,9949" semanticType="callout" shapeName="Other">
            <msink:sourceLink direction="with" ref="{24577C37-4F17-4B2B-A026-F18DE5B699E9}"/>
            <msink:sourceLink direction="with" ref="{363FCE53-79AF-4E3F-A526-E40B32C88D7B}"/>
          </msink:context>
        </emma:interpretation>
      </emma:emma>
    </inkml:annotationXML>
    <inkml:trace contextRef="#ctx0" brushRef="#br0">-458 281 10,'0'0'6,"0"0"-1,-18 2 1,18-2-2,0 0-2,0 0 0,0 0-2,-16 23 1,16-23-1,0 0 0,-20 20 0,20-20 0,0 0 1,-17 15-1,17-15 2,0 0 0,0 0 0,-20 5 0,20-5 1,0 0 1,-23 4 0,23-4 2,0 0-1,-18 12 0,18-12 0,0 0 0,0 0-1,0 0-1,0 0-1,0 0-2,0 0 1,0 0-1,0 0 1,0 0-1,-6 20 1,6-20-1,0 0 1,16 7-1,-16-7 1,20 2-1,-20-2 0,19 0 1,-19 0-1,21-5 0,-21 5 0,22-4 0,-22 4 0,20-3 0,-20 3 0,15 1 0,-15-1 1,0 0-1,22 8 0,-22-8 0,16 3 0,-16-3 0,22-2 0,-22 2 0,22-3 0,-22 3 1,21-6-2,-21 6 2,0 0-1,19-5 0,-19 5 0,0 0 0,0 0 0,0 0 0,0 0 0,18 2 1,-18-2-1,0 0-1,0 0 2,0 0-1,0 0 0,0 0 0,16 0 0,-16 0 0,0 0 0,0 0 1,0 0-1,0 0-2,0 0-6,7-18-7,-7 18 0,0 0-1,20-4-1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8-09T18:54:02.165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63FCE53-79AF-4E3F-A526-E40B32C88D7B}" emma:medium="tactile" emma:mode="ink">
          <msink:context xmlns:msink="http://schemas.microsoft.com/ink/2010/main" type="inkDrawing" rotatedBoundingBox="5353,9791 6947,9854 6942,9982 5348,9919" semanticType="strikethrough" shapeName="Other">
            <msink:sourceLink direction="with" ref="{AB7415DC-773B-4078-937F-11ED5E10FEA4}"/>
            <msink:destinationLink direction="with" ref="{951E6DCF-2127-43AF-8AB5-67F2B2E754F3}"/>
          </msink:context>
        </emma:interpretation>
      </emma:emma>
    </inkml:annotationXML>
    <inkml:trace contextRef="#ctx0" brushRef="#br0">5 14 10,'0'0'9,"0"0"1,0 0-1,3-16 1,-3 16-2,0 0 1,0 0-1,0 0 0,-2 22-2,2-22-1,0 0-2,-7 23-1,7-23-1,0 0-1,-5 17 1,5-17-1,0 0 1,0 0 1,0 0 1,0 0 0,0 0 1,0 0 1,0 0-1,0 0 1,0 0-1,0 0 0,0 0-1,0 0 0,0 0 0,0 0-1,16 12 1,-16-12 0,0 0-1,0 0 1,0 0-1,0 0 0,15 2 0,-15-2 0,0 0 0,0 0 0,0 0 1,18-5-1,-18 5 0,0 0 0,22-4 0,-22 4 0,0 0 0,23 4 0,-23-4 0,0 0 0,17 3 0,-17-3 0,16-2 0,-16 2 0,18-5-1,-18 5 0,20-9 0,-20 9-1,18-5 1,-18 5 0,0 0-1,18-2 1,-18 2 0,0 0 0,17 5 0,-17-5-1,0 0 1,20 4 0,-20-4-1,18 3 1,-18-3-1,16 4 0,-16-4 1,0 0-1,20 7 0,-20-7 0,0 0 0,0 0 1,20 15-1,-20-15 0,0 0 0,18 11 0,-18-11 1,0 0-1,19 1 0,-19-1 0,0 0 0,16 0 1,-16 0-1,0 0 0,0 0 0,0 0 0,18 2 0,-18-2 0,0 0 1,16 0-1,-16 0 0,0 0 0,19 0 0,-19 0 1,0 0-1,0 0 0,20 0 0,-20 0 1,0 0-1,0 0 1,0 0-1,14 7 0,-14-7 1,0 0-1,0 0 0,18 4 0,-18-4 0,0 0 1,17 2-2,-17-2 2,0 0-1,18-2 0,-18 2 0,0 0 0,22-4 0,-22 4 0,0 0 0,21-1 0,-21 1 0,0 0 0,19 0 0,-19 0 0,0 0 0,21 1 0,-21-1 0,0 0 0,22-1 1,-22 1-1,17 0 0,-17 0 0,18-2 0,-18 2 0,20-2 0,-20 2 0,20-2 0,-20 2 1,18 0-1,-18 0 0,16 2 0,-16-2 0,0 0 0,18 5 0,-18-5 1,0 0-1,20 4 0,-20-4 0,0 0 0,19 2 0,-19-2 0,0 0 0,20 2 0,-20-2 0,0 0 0,0 0 0,21 3 0,-21-3 0,0 0 0,20 2 0,-20-2 1,17 4-1,-17-4 0,18 2 0,-18-2 0,0 0 0,20 3 0,-20-3 0,0 0 0,20 7 0,-20-7 0,0 0 0,23 9 0,-23-9 0,20 6 0,-20-6 0,22 5 0,-22-5 0,20 6 1,-20-6-2,18 3 1,-18-3 0,17 0 1,-17 0-1,0 0 0,20 0 0,-20 0 0,0 0 0,20-1 0,-20 1 0,0 0-1,18-6 1,-18 6 0,0 0 0,22-5 0,-22 5 0,14-4 0,-14 4 0,17-9 0,-17 9 0,14-5 0,-14 5-1,17-9 1,-17 9 0,0 0 0,21-6 0,-21 6 0,0 0 0,26-9 0,-26 9 0,16-5 0,-16 5 0,18-6-1,-18 6 1,0 0 0,22-3 0,-22 3 0,0 0 0,20 3 0,-20-3 0,0 0 1,20 2-2,-20-2 1,0 0 1,20-5-1,-20 5 1,18-2-1,-18 2 0,18 0 0,-18 0 0,20 2 1,-20-2-1,22 3 0,-22-3 0,17 2-1,-17-2 1,20 2 0,-20-2 0,14-2 0,-14 2 0,18-2 0,-18 2 0,0 0 0,20 0 0,-20 0 0,0 0 0,22 0 0,-22 0-1,0 0 1,16 0 0,-16 0 0,0 0 0,17 0-1,-17 0 1,0 0 0,0 0 0,0 0 0,18 2 0,-18-2-1,0 0 1,0 0 0,0 0 0,0 0 0,18-2 0,-18 2 0,0 0 0,0 0-1,0 0 1,0 0 0,0 0-1,0 0-2,0 0-11,0 0-17,0 0 0,0 0 0,-16 6-1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8-09T18:54:04.449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5FF8261-0597-4552-90A4-D3D2AB07C726}" emma:medium="tactile" emma:mode="ink">
          <msink:context xmlns:msink="http://schemas.microsoft.com/ink/2010/main" type="inkDrawing" rotatedBoundingBox="5274,9705 6997,9678 6998,9773 5276,9801" semanticType="strikethrough" shapeName="Other">
            <msink:sourceLink direction="with" ref="{AB7415DC-773B-4078-937F-11ED5E10FEA4}"/>
          </msink:context>
        </emma:interpretation>
      </emma:emma>
    </inkml:annotationXML>
    <inkml:trace contextRef="#ctx0" brushRef="#br0">1718-1 7,'-18'4'11,"18"-4"-1,0 0-1,-6 16 0,6-16-1,0 0-1,0 0 0,0 0 0,0 0 0,0 0 1,-16 11 0,16-11 0,0 0 0,0 0 0,0 0 0,-22 3 0,22-3-2,-20 6-1,20-6 0,-16 5-2,16-5 0,-22 4-1,22-4 0,-22 4 0,22-4 0,-23 5 0,23-5 0,-22 7-1,22-7 1,-26 4 1,26-4-2,-25 5 1,25-5 0,-27 2-1,27-2 1,-26-2-1,26 2 0,-29 2 0,29-2 1,-29 2-1,29-2 1,-27 2-1,27-2 0,-26 2 0,26-2 0,-27 0 0,27 0-1,-18 0 1,18 0-1,-20-4 1,20 4 0,-16-2-1,16 2 1,-19 0 0,19 0-1,-18 4 1,18-4-1,-22 5 0,22-5 0,-21 4 1,21-4-1,-22 0 0,22 0 1,-20-6-1,20 6 1,-24-7-1,24 7 1,-23-7-1,23 7 1,-28-6-1,28 6 1,-29 2-1,29-2 0,-27 2 1,27-2-1,-27 4 0,27-4 1,-24-2-1,24 2 0,-22 0 1,22 0-1,-21 2 0,21-2 1,-28 0-1,28 0 1,-21 3-1,21-3 0,-20 0 0,20 0 1,-24-2-1,24 2 0,-24 4 0,24-4 1,-27 0-1,27 0 0,-24-2 1,24 2-1,-23-3 0,23 3 1,-22-6-1,22 6 0,-20-2 1,20 2-1,-20 0 0,20 0 0,-15 4 1,15-4-1,-18 4 0,18-4 1,0 0-1,-23-2 0,23 2 1,0 0-1,-24 0 0,24 0 1,-16-4-1,16 4 0,-20 2 0,20-2 0,-22 4 0,22-4 0,-22 1 0,22-1 0,-22 4 1,22-4-1,-22 0-1,22 0 2,-18-2-1,18 2 0,-14-2 0,14 2 0,-20-1 0,20 1 0,0 0 0,-26 0 0,26 0 0,-20-2 0,20 2 0,-21-6 0,21 6 0,-19-3 0,19 3-1,0 0 1,-18-4 1,18 4-1,0 0 0,0 0 0,-18 2 0,18-2 0,0 0 0,-16 0 0,16 0 0,0 0-1,-18-2 1,18 2 0,0 0 0,0 0 0,-20 2 0,20-2 0,0 0 0,-17-2 0,17 2 0,0 0 0,-20 2 1,20-2-1,0 0 0,-22 4 0,22-4 0,0 0 0,-20 7 0,20-7 0,0 0 0,0 0 0,-20 9 0,20-9 0,0 0 0,-14 4 0,14-4 0,0 0 0,-16 7 0,16-7 0,0 0 0,-17 2 0,17-2 0,0 0 0,0 0 0,-16-2 0,16 2 0,0 0 0,0 0-1,0 0 1,0 0 0,0 0 1,0 0-2,0 0 2,-17 0-2,17 0 2,0 0-2,0 0 1,-16 0 0,16 0 0,0 0-1,0 0 1,0 0 0,0 0 0,0 0 0,0 0 0,0 0 0,0 0 0,0 0 0,0 0 0,0 0 1,0 0-1,0 0 0,-11 18 0,11-18-1,0 0 0,2 16-4,-2-16-13,0 0-14,0 0 0,0 0 0,20-9-1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8-09T18:55:27.61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91DE157-2E97-4E99-A601-D97C24794603}" emma:medium="tactile" emma:mode="ink">
          <msink:context xmlns:msink="http://schemas.microsoft.com/ink/2010/main" type="inkDrawing" rotatedBoundingBox="20391,5363 22978,11830 16617,14375 14030,7908" semanticType="underline" shapeName="Other">
            <msink:sourceLink direction="with" ref="{A2F3A977-1439-45F4-9C4B-881CC1996567}"/>
            <msink:sourceLink direction="with" ref="{176608B4-2307-4A36-B358-2F4C8906B476}"/>
          </msink:context>
        </emma:interpretation>
      </emma:emma>
    </inkml:annotationXML>
    <inkml:trace contextRef="#ctx0" brushRef="#br0">1938 518 12,'0'0'15,"0"0"1,0 0 0,0 0-2,0 0-2,0 0-1,-16 15-1,16-15-2,0 0 0,0 0-1,0 0 0,-18-6 0,18 6 0,0 0-1,-20-7 0,20 7-1,-20-5-1,20 5 0,-27-2 0,27 2-2,-29 2 0,12 0 0,-1 1 0,0 3 0,-4-1 0,4-1 0,0-1 0,-2 1-1,2 0 1,-1 1-1,-1-3 1,0 3-1,0-1 0,2-1 0,-4 3-1,1-1 1,-3 2 0,2 1 0,0 1-1,1 2 1,1-1-1,-6 3 1,4-2-1,1 3 1,-1 1-1,-2-2 1,1 1-1,-5 1 1,5-3-1,-3 4 1,1 4-1,-2 0 1,1-2-1,-3 4 0,2 0 0,3-1 0,0 3 1,1-6-1,3 2 0,-2-4 1,4 2-1,-2 0 0,0 6 0,-2-1 0,-1 3 0,-1 1 0,2 2 0,-5 2 0,3-2 0,1 1 0,-5 1 0,5-2 0,-3 0-1,6 2 1,-5-2 0,3 0 0,4-4-1,-4 4 1,2-2 0,2 2 0,-4 2 1,-3 3-1,1-1 0,-1 1 0,3 4 0,-4-2 1,5 0-1,-3 2 1,8-5-1,-4-1 1,3 3-1,4 1 0,-1 2 1,-1 2-1,5 0 0,-3 1 1,0 3-1,4-1 0,-2-1 0,2-4 0,0 0 1,0-2-1,2-2 0,-1 0 0,1 1 0,0 3 1,-2 2-2,0 1 2,-1 3-1,3-3 0,2 4 0,-4-3 0,3 1 0,-3-3 0,2-2 0,3 0 0,-1 0 0,-1 4 0,-1-2 1,5-2-1,-3 7 0,3-5 0,-3 1 0,5 1 0,0 1 1,0-3-1,0 3 1,0-1-1,0 1 1,0-3-1,0 0 1,3 0-1,-1 3 0,0-3 1,1 7 0,-1 0-1,2 0 1,1 4 0,1-1-1,-3 1 1,3 5 0,1-7-1,0 5 0,3-3 1,-3 0-1,2 1 1,4-5-1,-4 2 0,3 0 1,3 1-1,-1-3 0,-1 9 1,5-1-1,-1 1 0,3 5 1,-6 3 0,4-5-1,2 1 1,-3-6-1,3-1 0,2-8 0,-1 2 1,-1-9-1,6-4 0,-1 4 1,2 0-1,3 4 0,-1 0 0,2 3 0,-2 4 1,1-1-1,-2 3 0,3 0 0,-8-4 0,4-2 1,-1-3-1,-2-4 0,1 0 0,2-4 0,2-2 1,0 3-1,4-4 1,-4 3-1,2 2 1,2-1-1,-1-3 0,-4 1 0,-3-1 0,4-5 0,-3-1 0,1 1 0,2-9-1,2-2 1,0 0 0,0-3 0,5 2 0,0-1 0,6-1 0,-4 1 0,6 2 0,1-1 0,-1 1 0,1 4 0,-1 0 0,0 2 0,-3-1 0,-1 1 0,4 3-1,-6-1 1,6-4 1,-6 3-1,6-1 0,-1-2 0,-3 0 0,6 0 0,-3-2 0,1 0 0,-1 0 0,1 2-1,0-2 1,1 2 0,-1 0 0,1-2 0,2 0 0,4 0 0,0-3 0,0 1 0,0-2-1,-4-3 2,4 0-1,0-4 0,-2 0 0,-4 1 0,1-1 0,3-3 0,0 1 0,0 0 0,-2-1 0,8-2 0,-3 3 0,5-3 0,-1 0 0,2-2 0,2 2 0,2-4 0,0 2-1,0-6 1,-1 5 0,-1-3 0,-3-1 0,-3-3-1,1-1 1,-6 0 0,0-2 0,-2 1 0,4-3-1,0 0 1,-2-1 0,0-1 0,-2-1 0,2-2 0,0 0 0,2-2-1,-4 0 1,2-3 0,2-3 0,0 3 0,2 3 0,0-4-1,3 3 1,-5-3 0,3 2 0,-3-3 0,2 0 0,0-2 0,-4-4 0,0 4-1,-4-6 1,-5-3 0,4 2 0,-1 1 0,-5-3 0,1 1 0,-3 5 0,0-1 0,-5 0 0,4-1 0,-8-3 0,-2 1 0,3-6 0,1 2 0,2-7 0,-2 3 0,2-3 0,0 0 1,1 5-1,-1 4 0,-2-2 0,0 5 0,-3-6 0,-3 8 0,-1 0 1,0-7-1,0-4 0,1 1 0,-1-1 1,0-1-2,-4 1 1,4 1 0,-2-5 1,2 7-1,-2 2-1,-2 5 1,0-6 0,-2 4 1,3-3-1,-3-2 0,0 1 0,1 0 0,-1 0 0,0 0 1,-3 3-1,2-1 0,-4 0 0,-1 2 0,1-3 1,-3-1-1,1-3 0,0-6 0,-2 3 0,2-1 0,2-2 0,0 2 0,3 0 0,-3 3 0,2-1 0,0 3 0,3 0 0,-1 0-1,-1 4 1,-3-2-1,2-5 1,0 3 0,-3 0 0,1 2 0,-7-2 0,0 2 1,-3 0-1,3 0 1,-4 0-1,-4 2 0,3-4 0,1 1 0,-2-1 0,-2 2 0,2-2 0,2 0 0,0 0 0,0 2 0,0 2 0,-1-5 0,1 1 0,-4 2 0,2-2 0,2 0 0,-7 4 1,5 0-1,-2-2 0,1 4 0,-3-3 0,-1 3 1,0 0-1,0-1 0,5 1 0,-6-6 1,-1-1 0,4 1-1,-2 0 1,-1 2 0,1-4-1,-2 3 1,0-1-1,-2 7 1,0-3-1,0 0 0,0 0 0,0-2 0,-1 0 0,-1 2 1,0-2-1,-1 1 0,3 1 1,-2 4-1,-1 1 0,-3 0 0,1 0 0,-2-1 0,3 1 0,-1 2 0,-1-2 0,1 1 0,-2-1 0,7 2 0,-2 4 1,-1 1-1,1-1 0,2 3 0,-2 2 0,4-2 0,-3 3 0,1-1 0,-2-6 0,0-1 0,2 2 0,0-2 0,-1-2 0,1 3 0,-4 1 0,1 0 0,-1 3 0,1 2 0,-3 0 0,-1 2 0,0-3 0,0 1 0,-2-2 0,0-2 0,3-1 0,-1 2 0,-3-3 0,-1 1 0,2 1 0,-2 1 0,0 1 0,4 0 0,-4 3 0,2-3 0,-2 4 0,1-4 0,-1-1 0,4 4 0,-2-2 0,-2 3 0,0-4 0,4 0 0,-4 2 0,-5 2 0,1 0 0,-1-4 0,-2-1 0,0 3 0,0 0 0,-2 0 0,0 2 0,4 4 0,-2-3 0,3 3 0,-3-1 0,0 3 0,0-4 0,0 5 0,-2-4 0,4 1 0,-6-1 0,-1 3 0,3-3 0,-6 2 0,8 1 0,-2-1 0,0-1 0,-3 3-1,5-2 0,-2-1 0,-4 1 0,6 2 0,-3 2-1,3-5 2,-6 6 0,10-4 0,-6 5 0,2-3 0,1 3 0,3 0 0,-2 0 0,3 1 0,-3 1 0,-2 0 0,-2-1-1,2 1 1,-2-1 0,-5 3-1,3-1 1,-3-1 0,-1 1 0,3 4 0,3-4 0,2 1 0,-2 3 0,-2-6 0,4 1 0,-2 1 0,-2-3 0,1-2 0,-1 2 0,2-2 0,-5 0 0,-1 1 0,1 1 0,0 4 1,3-3-1,-1 4 0,3-1 0,-6 3 0,6 0-1,-1-2 1,1 2 0,0 0 0,0-2 0,0 2 0,-3-4 0,3 3-1,-6 1 1,3-2 0,1 4-1,2-2 1,-3 0-1,3 0 1,2 1 0,-2 1 0,2 0 0,-2 0 0,0 2 0,0-1 0,0 3 0,0-1 0,0 0 0,2 1 0,0-1 0,0 2 0,2-3-1,0-2 2,1 2-1,3-1-1,-1 1 1,0-2 0,3 1 0,1-1 0,0 2 0,1-1 0,1 1 0,-5-2 0,3-1 0,-2 3 0,2-2 0,-2 3 0,0 3 0,2-3 0,0 2 0,2 0 0,0 3 0,0-3 0,1 0 0,17-7 0,-29 11 0,29-11 0,-27 9 1,27-9-2,-29 11 1,29-11 0,-31 14 0,13-7 0,0 4-1,1 0 1,1 0 1,0-2-1,-1 2 0,17-11 0,-25 18 1,25-18-1,-22 20 1,22-20-1,-18 13 0,18-13 0,-20 12 0,20-12 0,-18 15 0,18-15 0,-18 14 0,18-14 0,-20 15 0,20-15 0,-19 18 0,19-18 0,-16 14 0,16-14 0,-16 15 0,16-15 0,-17 14-1,17-14 1,-20 16 0,20-16 0,-14 17 1,14-17-2,-22 18 2,22-18-1,-18 14 0,18-14 0,-18 17 0,18-17 0,-20 16-1,20-16 1,-18 18 0,18-18 0,-19 18 0,19-18 1,-18 14-1,18-14 0,0 0 0,-22 13 0,22-13 1,0 0-1,-20 13 0,20-13 0,0 0 0,-20 12 0,20-12-1,-16 11 1,16-11 0,-18 6 0,18-6 0,-24 11-1,24-11 0,-25 3-2,25-3-3,-22-2-4,22 2-24,0 0 0,11-41 0,3 12 0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8-09T18:55:32.3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022C9D1-6872-491F-8EB0-C202DA133808}" emma:medium="tactile" emma:mode="ink">
          <msink:context xmlns:msink="http://schemas.microsoft.com/ink/2010/main" type="inkDrawing" rotatedBoundingBox="16386,11099 16597,7732 20324,7965 20113,11332" hotPoints="20109,9640 18338,11411 16567,9640 18338,7869" semanticType="underline" shapeName="Circle">
            <msink:sourceLink direction="with" ref="{A2F3A977-1439-45F4-9C4B-881CC1996567}"/>
            <msink:sourceLink direction="with" ref="{176608B4-2307-4A36-B358-2F4C8906B476}"/>
          </msink:context>
        </emma:interpretation>
      </emma:emma>
    </inkml:annotationXML>
    <inkml:trace contextRef="#ctx0" brushRef="#br0">1222 43 7,'0'0'10,"0"0"1,0 0-2,19 11 1,-19-11-1,0 0 1,0 0 0,0 0 1,0 0 1,0 0 0,0 0-2,0 0 0,-20 5-2,20-5-1,-22 6-1,22-6-1,-29 9-1,12-2-1,-3 0 1,-3 2 0,1 0-1,4-2 0,-4 4 0,-2-2 0,4 0 0,-1 2-1,1 2 0,-4 1-1,2 6 0,-3 0 0,-1 0-1,-1 7 1,-6 2-2,2 0 1,1 0 0,-1-4 1,2 2-1,1 2 0,-1-3 1,2-3-1,5 3 1,2 1-1,-2 2 1,2 3-1,-1 1 1,-1 1-1,0 0 0,0 3 1,6-1-1,-4-2 1,4-1-1,-1-2 1,-1-3-1,2 3 1,1-2 0,-1 0-1,1 4 1,-1 1 0,-4 2-1,4-3 1,-4 7-1,3-6 0,1 2 0,-2 4 1,-1-4-2,3-5 2,2 5-1,-1 0 0,2 0 1,2 2-1,2 4 1,-2-6-1,4 0 1,0 2-1,-2-3 1,3 1-1,1 0 1,-1-2-1,3 1 1,-1 3-1,4 3 1,-2-1-1,4 2 0,-2-4 1,4 2-1,-2-1 1,3-1-1,1 2 2,1-2-1,0-5 0,2 3 0,4-2 0,1 1 0,1-1 0,1 2 0,3-7-1,-1 4 1,3 1-1,3-3 0,0 1 1,-1-3-1,3 2 0,-1-2 0,2-2 0,1-3 1,-1 3-1,0-6 0,1 1 1,-1 2-1,0-1 0,0 1 1,1 1-1,-3-2 0,2 5 0,4-5 1,0-1-1,2-2 1,-1 1-1,3 5 1,-1-6-1,3 1 1,1-4-1,-3 6 1,-1-5-1,1 2 0,-1-2 0,2-5 0,1 1 0,-3-1 0,-1 2 1,5-3-1,0-1 0,2 0 0,0-2 0,2 2 0,-4 0 0,6-1 0,-1-4 0,-3 1 0,2-1 0,-4-1 0,2-3 0,-1-2 0,0 0 0,1-4 0,-1 1 0,-1 1 0,0 0 1,-2 0-1,-3 2 1,2 2-1,-3-2 0,3 2 0,-6-2 0,4-4 0,1-1 0,-3-3-1,5 3 1,1-11 0,-1 3 0,4-1 0,2-3 0,1 3 0,-1-1 0,2 1 0,-2-2 0,1 3 0,1-1 0,-6-5-1,4 1 1,-2-3 0,3-3 0,-3-5 1,2-2-1,0 1 0,-2 1 0,-4-4 1,2 6-1,-1 2 0,-3-2 0,-1-1 0,-4 3 0,6-4 0,-3 0 0,3-3 0,-1-8 0,-1 2 0,2 2 0,-3-4 0,3 0 0,-6-5 0,5 2 0,-5-3 1,4-1-1,-6 2 0,-1-2 0,-1-2 0,-3 2 1,5 2-1,-7 0 0,-2-2 0,-3 5 0,1-7 1,-5 0-1,-2 2 0,-1-1 1,-1-1-1,-3-2 1,-8 2-1,-2-3 1,-1 3-1,-6-2 0,1 4 1,-6-3 0,-1 3-1,1 1 1,-4 3-1,2-6 0,2 0 1,0 2 0,2-3-1,-2-1 1,1-2 0,-3-1-1,-2 2 1,1 3 0,-7-2-1,-1 4 0,0 2 1,-3 2-1,-1 1 0,0 4 0,0 0 0,1 4 0,-1-1 0,-2 3 0,3 3 0,-3 2 0,-1-2 0,-4 0 0,2 3 0,-6 3 0,2-2 0,2 3 0,-3 2 0,-1 2 0,2-2-1,1 7 1,2 1 0,-1-1 0,0 4 0,0 2 0,2-2 0,-2 1 0,-1 1 0,1 0 0,-2 0 0,2 0 0,0-1 0,3 1 0,-3 7 0,4-2 0,2 2 0,-1 2 0,1 5-1,-3-1 1,1 1-1,3 2 1,-1-4-1,1 4 1,6-1-1,-1-5 1,5-1 0,3 0-1,0-2 1,0 2 0,0 0 0,2-2 0,-2-2 0,0 5 0,-2-1 0,0-2 0,0 2 0,4 0 0,-2 0 0,2-1 0,2 1-1,16-2 1,-28 0 0,28 0 1,-25-2-1,25 2 0,-27 4-1,27-4 1,-29 4 0,12-1 0,1 3 0,0-3 0,16-3 0,-28 9 0,28-9 0,-25 8 0,25-8 0,-22 5-1,22-5 2,-20 4-1,20-4 0,0 0 0,-20 5 0,20-5-1,0 0 2,-20 2-1,20-2-1,0 0 1,-24 2 1,24-2-1,-18 1 0,18-1 0,-16 2 0,16-2 0,0 0 0,-18 4 0,18-4-1,0 0 1,-18 4 0,18-4-1,0 0-1,0 0-2,-22 12-10,22-12-21,0 0 0,0 0 0,0-25 0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8-09T18:55:36.4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3A58DA4-0169-499F-AF4F-69778C3C1C0E}" emma:medium="tactile" emma:mode="ink">
          <msink:context xmlns:msink="http://schemas.microsoft.com/ink/2010/main" type="inkDrawing" rotatedBoundingBox="16953,8908 19448,8375 19843,10227 17348,10759" semanticType="enclosure" shapeName="Other">
            <msink:sourceLink direction="with" ref="{A2F3A977-1439-45F4-9C4B-881CC1996567}"/>
            <msink:sourceLink direction="with" ref="{176608B4-2307-4A36-B358-2F4C8906B476}"/>
          </msink:context>
        </emma:interpretation>
      </emma:emma>
    </inkml:annotationXML>
    <inkml:trace contextRef="#ctx0" brushRef="#br0">855 6 22,'0'0'18,"0"0"1,0 0 0,0 0-3,0 0-2,0 0-3,0 0-1,0 0-2,0 0-1,-18-8 0,18 8-1,-18 10-1,18-10 0,-27 10-1,10-6 1,17-4-2,-31 13 0,15-6-1,-4-3 1,5 5-1,-5-4 0,4 2-1,-6 0 1,22-7-1,-36 19 1,20-9-1,-6 1 0,5 2 1,-4 0-1,4 3 0,-5-3 0,2-1 0,2 1 0,-2-2-1,0 5 1,4-3-1,0 3 0,-1 0 1,-3 2-1,4 0 0,-4 4 0,5-2 0,-6-2 0,4 6 0,3-5 1,-4 3-1,1 0 1,4-2-1,3 0 1,-3 0 0,2-2-1,4 0 1,-4 0 0,2-2-1,0 2 1,-6 4 0,8-2-1,-8 0 1,3 1-1,1 3 0,-2-1 1,4 1-1,2-1 0,-1-1 0,1 2 0,3-1 1,1-1-1,3-2 0,0 3 0,-4-1 1,8-2-1,-4 0 1,0-2-1,0-2 0,0 0 1,0 3-1,0-3 0,2-2 1,-1 4-1,-1-1 1,4 3-1,-2-2 0,0-2 0,1 0 0,-3-16 1,8 29-1,-8-29 0,9 26 0,-9-26 0,14 25 1,-14-25-1,17 25 1,-17-25-1,14 24 1,-14-24-1,16 23 0,-16-23 1,13 27 0,-13-27 0,13 27 0,-13-27 0,16 31 0,-7-15 0,2 1 0,0 1-1,2-2 0,-13-16 1,20 31-2,-20-31 1,18 29 0,-18-29 0,20 20 0,-20-20 0,18 21 0,-18-21 0,24 19 0,-24-19 1,31 19-1,-31-19 0,31 22 1,-31-22-1,30 25 0,-13-10 1,-17-15-1,27 25 0,-27-25 1,25 27-1,-25-27 0,30 24 0,-30-24 1,25 16-1,-25-16 0,25 7 0,-25-7 1,29 2-1,-12 0 0,-1-2 1,1 0-1,4 5 0,3 3 1,0-3-1,-3 2 1,5-1-1,-1 1 0,-1 0 1,5-3-1,-4 1 0,3 1 0,1-1 0,-6 1 0,5-1 1,-7-3-1,-1 1 0,2 1 0,0-2 0,-2-2 0,2 0 1,-4 0-1,2-4 0,0 2 0,2 1 0,1-7 0,-4 3 1,1 1-1,0 1 0,1-3 0,-4 4 0,-1-1 1,0 1-1,-16 2 0,33-4 0,-33 4 0,27-3 1,-27 3-1,29-6 0,-10 3 0,-3 1 0,4-3 0,-4-1 0,4 1 0,-2-1-1,2-3 1,2 2 0,0-2 0,0 0 0,0 0 0,1-4 0,1 1 0,0-1 0,3-2 0,2 3 0,-4-5 0,3 3 0,-1-4 0,2 5 0,-4 2-1,3-3 1,-5 1 0,-1 1 0,0-1 0,-4 4 0,2 0 0,-5 0 0,1 0 0,0 2 0,-16 7 0,28-20 0,-28 20 0,29-22 1,-29 22-1,30-29 0,-10 13 1,-1-6-1,1 2 1,1 4-1,-1-4 0,-1-2 0,-1 0 0,0 3 0,-4-1 0,1-2 0,0 2-1,1 0 2,0-3-1,-1 3 0,1-2-1,0 4 2,1-4-1,-3 4 0,-1-2 0,0 2 0,-4-2 0,0-3 0,-2-3 0,-3-1 0,3 4 0,-3-6 0,1 0 0,-1 0 0,0 0 0,-3 0 0,3 2 0,-4 0 0,0 2 0,0-4 0,-4 3 0,1 5 0,-1-1 0,-5-2 0,0 3 0,-2-1 0,-2-3 1,2 3-1,-1-2 0,1-1 0,0 2 0,0 1 0,0-2 0,-2-3 0,2 0 1,-1 0-1,-1 0 1,-3-4-1,3 4 0,-7-2 0,-2 4 0,2 3 0,-2 4 0,-1 3 0,1 3 0,0 1 0,0 2-1,4 2 2,-2 1-1,0 1 0,0-1 0,-2-3 0,-1 4 0,-1-2 0,-1 5 0,-3-2 0,-2 2 0,-1 1 0,0-1 0,0 2-1,-2-2 1,4 4 0,2 0 0,1-4 0,1 0 0,1 0 0,1 2 0,1 2 0,-2-2 0,1 2 0,-5 0 0,3 3 0,-2-1 0,1-3 0,1-1 1,1 0-1,2 2 0,-1-2 0,1 0 0,0-2 0,4 2 0,-2 0 0,0 4-1,-2-2 0,2 0 1,2-1 0,0 1-1,0 0 1,1 2 0,1-3-1,16-1 1,-24 0 0,24 0 0,-25 2 0,25-2 0,-22 4 0,22-4 0,-16 2 0,16-2 0,-18 5 0,18-5 0,-19 2 0,19-2 0,0 0 0,-18 5 0,18-5 0,0 0-1,-20 4 1,20-4 0,0 0 0,-23 5 0,23-5 0,-17 4 0,17-4 0,-18 4 0,18-4 0,0 0 0,-22 9-1,22-9 1,0 0 0,-14 5 0,14-5 0,0 0 0,0 0-1,0 0 0,0 0 0,0 0-3,0 0-5,0 0-26,0 0 1,-2-18-2,2 2 1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8-09T18:53:33.7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0F59054-FFD8-47C9-8956-AF346B02F5EA}" emma:medium="tactile" emma:mode="ink">
          <msink:context xmlns:msink="http://schemas.microsoft.com/ink/2010/main" type="inkDrawing" rotatedBoundingBox="16992,1909 17394,1713 17471,1871 17069,2067" semanticType="callout" shapeName="Other"/>
        </emma:interpretation>
      </emma:emma>
    </inkml:annotationXML>
    <inkml:trace contextRef="#ctx0" brushRef="#br0">1418-872 12,'0'0'15,"0"0"0,0 0 1,20-13-1,-20 13 0,0 0-1,0 0-1,0 0-1,0 0-1,0 0-1,0 0-2,0 0-1,0 0-1,-17 13-3,17-13 0,-27 32 0,13-8-1,-5 1 0,1 0-1,4 1-1,1 1 1,0-7-1,6-6 0,7-14 0,0 0 0,0 0 0,0 0 1,18 0 0,-18 0 0,24-30-1,-11 6 0,1-3 0,2 3 1,-1 1-1,0-4-1,-5 5 1,5 4 0,-15 18 0,22-27 0,-22 27 1,20-16-1,-20 16 0,22-4 0,-22 4 0,29 7 0,-13 0 1,2 4-1,2 0 0,0 0 0,2 2-1,-4-8-5,4 2-13,0 2-9,-22-9 0,29 2 0,-29-2 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7T15:05:00.44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E88693D-D75A-4F59-B840-674B8E6560BC}" emma:medium="tactile" emma:mode="ink">
          <msink:context xmlns:msink="http://schemas.microsoft.com/ink/2010/main" type="inkDrawing" rotatedBoundingBox="5172,7024 6379,4715 6438,4746 5232,7055" semanticType="callout" shapeName="Other">
            <msink:sourceLink direction="with" ref="{1520D09F-2240-431A-9A93-C8FDE7A5F700}"/>
          </msink:context>
        </emma:interpretation>
      </emma:emma>
    </inkml:annotationXML>
    <inkml:trace contextRef="#ctx0" brushRef="#br0">1167 0 36,'0'0'20,"0"0"0,0 0 2,-18 29-7,10-13 0,-1 2-2,0 13-3,-5-2-2,-1 9-1,-3 5-2,0 8-1,-4 3 0,-2 6-1,-3 0-1,2 3 1,-6 7-2,-2 3 1,-5-8 1,1 5-2,3-4 0,-2-1 0,-1 0 1,5 0-2,-1-7 1,0-4-1,2-1 1,2-5-1,0-2 0,2-3 1,-6-3-1,8 1 1,-3-3-1,-1 2 1,0 4-1,6-1 1,-1-3 0,2 0 0,0-1-1,2-1 1,4 2-1,-2-4 0,3 4 0,-3 0 0,0 3 1,2-1-1,-1-2 0,1 0 1,1-6-1,3-2 1,-1-6 0,6-3-1,-1-6 0,8-17 1,-12 23-1,12-23 0,-11 27 0,11-27 0,-16 35 0,6-19 0,3 2 0,0 0 0,7-18-2,0 0-4,0 0-20,0 0-3,31-40-1,-4 4 0,-2-11 0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8-09T18:53:31.2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C36B9F1-6A6F-40AB-B5AF-8C1D0CA7953D}" emma:medium="tactile" emma:mode="ink">
          <msink:context xmlns:msink="http://schemas.microsoft.com/ink/2010/main" type="inkDrawing" rotatedBoundingBox="15572,2711 16057,2598 16088,2731 15603,2844" semanticType="callout" shapeName="Other">
            <msink:sourceLink direction="with" ref="{1B901090-310F-49FA-A877-B2EEA3987EE1}"/>
          </msink:context>
        </emma:interpretation>
      </emma:emma>
    </inkml:annotationXML>
    <inkml:trace contextRef="#ctx0" brushRef="#br0">11-26 21,'0'0'16,"0"0"3,0 0 1,0 0-3,0 0-1,0 0-1,-1-16-2,1 16-3,0 0-1,0 0-1,0 0-1,0 0-2,0 0-1,0 0 0,-22 13-2,22-13 0,-22 23 0,7-5-1,-1 2 0,-4 2 0,4-2 1,-1 0-2,17-20 1,-27 23 0,27-23 0,0 0-1,-7 18 0,7-18 1,0 0-1,22-5 0,-22 5 1,29-15-1,-13 5 0,4-5 1,-4-1-1,6-2 1,0 0-1,0-1 0,-6 0 1,1 2-1,-17 17 0,23-21 0,-23 21 0,0 0 0,18-13 0,-18 13 0,0 0 0,0 0 0,24 5 0,-24-5 0,14 8 0,-14-8 0,28 12 1,-28-12-1,31 17-1,-15-10 1,-1 2 0,6-4-1,1 2-1,-7-7-3,6 2-9,-4-2-14,-17 0-1,14-18 0,-14 18 1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8-09T18:53:32.63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D78B22B-8BC3-4ED7-A577-A4A5BF2033C0}" emma:medium="tactile" emma:mode="ink">
          <msink:context xmlns:msink="http://schemas.microsoft.com/ink/2010/main" type="inkDrawing" rotatedBoundingBox="16037,2702 16068,3525 15760,3537 15729,2714" semanticType="callout" shapeName="Other">
            <msink:sourceLink direction="from" ref="{1B901090-310F-49FA-A877-B2EEA3987EE1}"/>
            <msink:sourceLink direction="to" ref="{E779923F-0A3B-4F51-91F9-DFB93A104049}"/>
          </msink:context>
        </emma:interpretation>
      </emma:emma>
    </inkml:annotationXML>
    <inkml:trace contextRef="#ctx0" brushRef="#br0">109 0 34,'0'0'19,"0"0"1,0 0 1,0 0-5,0 0-3,-9 16-2,9-16-2,0 20-2,0-20-1,0 31-2,0-12 1,0 0-2,0 6 1,0 0-1,4 6-1,-4-4 0,0 6 0,2-6-1,0 2 0,-4 0-1,4-6 0,-2 2 0,0-5 0,0 0 0,0-5-1,0-15 2,-4 29-2,4-29 1,-4 23 1,4-23-1,0 24 0,0-24-1,4 29 1,-4-29 0,4 29 0,-4-29 0,5 27 0,-5-27 0,7 23 1,-7-23-1,8 22 0,-8-22 0,3 22 0,-3-22 0,6 18 0,-6-18 0,0 21 0,0-21 0,0 0 0,2 19 0,-2-19 1,0 0-1,0 0 0,0 0 0,5 16 0,-5-16 1,0 0-1,0 0 1,0 0-1,2 16 1,-2-16-1,0 0 1,0 0-1,0 0 0,0 0 1,0 0-1,0 0 1,0 20-1,0-20 0,0 0 0,0 0 0,0 0 0,-2 18 0,2-18 0,0 0 0,0 0 1,0 0-1,0 0 1,0 0-1,0 0 1,-5 16-1,5-16 0,0 0 1,0 0-1,-10 18 0,10-18 0,0 0 0,0 0 1,0 0-1,0 0 1,0 0 0,0 0 0,0 0 0,0 0 0,0 0 0,0 0 0,-14-1 0,14 1-1,0 0 1,-24-24-1,24 24 1,-22-29-1,8 13 1,1-2-1,4 2 1,9 16-1,-22-26 0,22 26 1,-11-20-1,11 20 1,0 0-1,0 0 0,0 0 0,0 0 0,0 0 0,0 0 1,0 0-1,0 0 0,0 0 1,19 26-1,-19-26 0,23 27 1,-23-27-1,29 31 0,-9-21 0,-20-10 0,28 26 0,-28-26 1,21 11-1,-21-11 1,19 0 0,-19 0 0,0 0 0,16-19 0,-16 19 0,13-28-1,-4 11 1,-2-3-1,2 0 1,2-1-1,-2-3-1,0 6 1,-2 0-3,-7 18-2,13-36-10,-13 16-16,15 2-1,-8-2 0,11 0 0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8-09T18:55:48.380"/>
    </inkml:context>
    <inkml:brush xml:id="br0">
      <inkml:brushProperty name="width" value="0.04667" units="cm"/>
      <inkml:brushProperty name="height" value="0.04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2F3A977-1439-45F4-9C4B-881CC1996567}" emma:medium="tactile" emma:mode="ink">
          <msink:context xmlns:msink="http://schemas.microsoft.com/ink/2010/main" type="writingRegion" rotatedBoundingBox="21712,7155 17209,10959 15970,9492 20473,5688">
            <msink:destinationLink direction="with" ref="{A91DE157-2E97-4E99-A601-D97C24794603}"/>
            <msink:destinationLink direction="with" ref="{9022C9D1-6872-491F-8EB0-C202DA133808}"/>
            <msink:destinationLink direction="with" ref="{13A58DA4-0169-499F-AF4F-69778C3C1C0E}"/>
          </msink:context>
        </emma:interpretation>
      </emma:emma>
    </inkml:annotationXML>
    <inkml:traceGroup>
      <inkml:annotationXML>
        <emma:emma xmlns:emma="http://www.w3.org/2003/04/emma" version="1.0">
          <emma:interpretation id="{5A10B2F6-421D-47F7-8B4D-5B57D079CB8A}" emma:medium="tactile" emma:mode="ink">
            <msink:context xmlns:msink="http://schemas.microsoft.com/ink/2010/main" type="paragraph" rotatedBoundingBox="21712,7155 17209,10959 15970,9492 20473,56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33B81B-DAAC-40DC-BA99-622EC26695AD}" emma:medium="tactile" emma:mode="ink">
              <msink:context xmlns:msink="http://schemas.microsoft.com/ink/2010/main" type="line" rotatedBoundingBox="21712,7155 17209,10959 15970,9492 20473,5688"/>
            </emma:interpretation>
          </emma:emma>
        </inkml:annotationXML>
        <inkml:traceGroup>
          <inkml:annotationXML>
            <emma:emma xmlns:emma="http://www.w3.org/2003/04/emma" version="1.0">
              <emma:interpretation id="{E779923F-0A3B-4F51-91F9-DFB93A104049}" emma:medium="tactile" emma:mode="ink">
                <msink:context xmlns:msink="http://schemas.microsoft.com/ink/2010/main" type="inkWord" rotatedBoundingBox="21712,7155 17209,10959 15970,9492 20473,5688">
                  <msink:destinationLink direction="to" ref="{BD78B22B-8BC3-4ED7-A577-A4A5BF2033C0}"/>
                  <msink:destinationLink direction="to" ref="{957E450C-496C-4D9E-9517-118202BDF688}"/>
                </msink:context>
              </emma:interpretation>
              <emma:one-of disjunction-type="recognition" id="oneOf0">
                <emma:interpretation id="interp0" emma:lang="en-US" emma:confidence="0">
                  <emma:literal>ini.</emma:literal>
                </emma:interpretation>
                <emma:interpretation id="interp1" emma:lang="en-US" emma:confidence="0">
                  <emma:literal>Kiln, R</emma:literal>
                </emma:interpretation>
                <emma:interpretation id="interp2" emma:lang="en-US" emma:confidence="0">
                  <emma:literal>"ini, R</emma:literal>
                </emma:interpretation>
                <emma:interpretation id="interp3" emma:lang="en-US" emma:confidence="0">
                  <emma:literal>"i'</emma:literal>
                </emma:interpretation>
                <emma:interpretation id="interp4" emma:lang="en-US" emma:confidence="0">
                  <emma:literal>"ini" R</emma:literal>
                </emma:interpretation>
              </emma:one-of>
            </emma:emma>
          </inkml:annotationXML>
          <inkml:trace contextRef="#ctx0" brushRef="#br0">73 1 13,'0'0'11,"0"0"1,0 0 0,11-16 0,-11 16 1,0 0-1,0 0 1,0 0-1,0 0 0,0 0-1,0 0-2,7 25-2,-13-3-2,3 14 0,-4 17-2,-3 10-1,0 9 0,-3 3-1,0-3 0,4-7-1,2-5-2,-1-19-6,8-41-17,0 0 0,17-14 1,3-15-1</inkml:trace>
          <inkml:trace contextRef="#ctx0" brushRef="#br0" timeOffset="376.0209">353-62 57,'0'0'22,"0"0"2,-8 22 0,-1 1-12,4 10-2,-6 9-2,2 14-2,-4 7-2,2 7 0,-3-1-2,5 0-1,1-9-1,3-13-4,5-13-11,13-7-11,-13-27 0,16-14 1,-9-13-1</inkml:trace>
          <inkml:trace contextRef="#ctx0" brushRef="#br0" timeOffset="721.0407">700-132 61,'0'0'23,"0"19"2,0-19 0,-22 42-13,11-2-3,-5 7-1,1 11-2,-5 7-2,5 5-2,-1 1 0,2 0 0,5-10-1,1-8-3,10-10-8,5-5-15,-7-38-2,22 22 1,-22-22-1</inkml:trace>
          <inkml:trace contextRef="#ctx0" brushRef="#br0" timeOffset="1167.0668">989-8 63,'0'0'24,"0"0"1,0 0 0,0 0-12,0 0-4,5 22-2,-5-22-2,-2 38-1,-1-7-1,-1 12 1,-5 8-1,3 10-1,-5 3 0,2 3 0,0-6-1,2-5-2,3-7-4,1-11-14,3-38-9,11 27 0,-11-27 0,21-12-1</inkml:trace>
          <inkml:trace contextRef="#ctx0" brushRef="#br0" timeOffset="1539.0878">1388 137 50,'-9'22'25,"9"-22"0,-9 38 1,-2-13-6,4 8-7,0 10-3,-4 4-2,2 7-4,-4 2-1,2 1-1,0-5-1,2-1 0,0-12-3,2-8-6,7-31-19,5 29 0,-5-29 0,17-11 0</inkml:trace>
          <inkml:trace contextRef="#ctx0" brushRef="#br0" timeOffset="2013.115">1617 533 54,'0'0'24,"-11"17"1,11-17 0,-16 14-7,5 4-6,-2 2-3,1 5-2,-8 1-2,1 3-2,-2 7 0,-1 0-1,-4-2-1,5 2 0,1-5-3,0-4-4,9-7-8,3 4-14,8-24 1,0 0-1,0 0 1</inkml:trace>
          <inkml:trace contextRef="#ctx0" brushRef="#br0" timeOffset="3936.2251">-35-78 28,'0'0'18,"-3"29"2,3-29-1,-15 32-6,6-3-3,0 11 0,-5 13-3,-5 13-2,1 10-1,-5 4-2,-3 3 1,3-3-2,1-2-3,5-13-7,7-6-12,-5-33-1,19-5 0,-4-21 0</inkml:trace>
          <inkml:trace contextRef="#ctx0" brushRef="#br0" timeOffset="4637.2653">-267-2 37,'0'0'19,"0"0"0,-29 14 0,23 6-6,-6 2-3,1 7-2,-2 11-2,-1 7-2,-1 11 0,-1 5-1,1 9 0,-7 4 0,6 2-1,-6 0 0,9-8-2,-1-14-1,1-10-4,6-14-10,7-5-8,0-27-1,0 0 1,0-29-1</inkml:trace>
          <inkml:trace contextRef="#ctx0" brushRef="#br0" timeOffset="5766.3299">-816 256 7,'0'0'10,"0"28"2,0-28-1,-14 20-5,14-20 1,-15 41 0,1-17-1,4 14 0,-11 3 1,6 10 1,-7 9-1,0 8 0,-1 10-1,-4 3-1,-1 4 0,1 4-1,-2 3-1,0-1-2,0 3 1,-6-2-1,3-5 0,-3 5 0,-1-5 0,1-4 0,3-1 0,1-10 0,5-9-3,6-14-6,11-2-13,-4-31 0,15-1 0,-2-15-1</inkml:trace>
          <inkml:trace contextRef="#ctx0" brushRef="#br0" timeOffset="6571.3759">-1105 530 12,'0'0'13,"-14"41"1,1-21-1,6 11-4,-2 1-2,0 8-2,-6 2-1,0 12-1,-3 6-1,-4 7 1,-3 10-1,-2 9 0,-6 4 0,-3 8-1,-2-2 0,3-8 0,-1-10 0,5-8-1,4-12-3,3-23-11,22-1-2,2-34-1,0 0 0</inkml:trace>
          <inkml:trace contextRef="#ctx0" brushRef="#br0" timeOffset="7229.4129">-1063 1805 31,'-4'-15'20,"4"15"2,0 0 0,-7 31-7,2-15-3,-3 8-3,1 5-2,-4 11-2,0 10-1,-7 6-1,0 13 0,-4 0 0,-1 7-1,1-2 0,2-5-1,2-11-1,3-19-5,8-15-18,14-8-2,-7-16 1,20-27-1</inkml:trace>
          <inkml:trace contextRef="#ctx0" brushRef="#br1" timeOffset="-7417.4242">247 1458 31,'7'16'16,"-7"-16"1,0 0-2,0 0-5,17-15-2,-17 15 0,16-20-1,-16 20-1,24-38 0,-10 15 0,6-4 0,0-2-1,4-5 1,1 1-1,3-1-1,1-1 0,2 1 0,-1 1-1,0-5 0,2 0-1,-1-5 1,0-2 0,4-4 0,4 0 0,0-5-1,6-2 1,1-4-1,3 6 0,-4-6 0,2-1-1,-5-1 0,-2 2 0,-2 4 0,-1-2 0,-3 0 0,-1 2 0,-1 2 1,3 4-1,-2 1 0,3 0 1,-5 0-1,5-2 0,1 4 0,-5 4-1,3-2 1,-2 1-1,1 1 0,-1 3 0,1 0 1,-5 2-2,0 2 1,-5 2 1,5-4-1,-2 3 0,-5-1 0,-4 4 0,2 1 1,-3 0-1,-3 0 0,3 8 0,-5-2 0,1 3 0,-2-2 0,3 3 0,-1 3 0,-2 1 0,2-1 0,1-4 1,1 6-1,-15 16 0,24-29 0,-24 29 0,14-18-1,-14 18 1,0 0 1,15-16-1,-15 16 0,0 0 0,7-18 1,-7 18-1,7-18 1,-7 18 0,0 0-1,7-17 1,-7 17-1,0 0 0,0 0 0,0 0 0,0 0 0,0 0 0,-16-10-1,16 10 1,-20 10 0,20-10 0,-29 13 0,11-2 0,-4 0 0,-3 0 0,-1-1 0,-1 1 0,3-2 0,2-1 0,1-3 0,4-3 0,17-2 0,-23 3 0,23-3-1,0 0 1,0 0 0,-20-1 0,20 1 0,0 0-1,0 0 1,0 0-1,0 0 0,20-4 1,-4-1-1,4-1 1,4-1 0,-1 2 0,8-5 0,0 0 0,4 1 0,-6 1 0,-6 5 0,1 1 0,-4 2 0,-2 0 0,-18 0-1,29 4 1,-29-4 0,18 12 0,-18-12-1,0 0 1,20 26 0,-20-26 0,4 30 0,-4-10 0,0-2 0,-2 2 0,-3 4 1,-3-1-2,7 3-3,-12-7-2,11 7-8,-5-1-13,-6-5-2,11 0 0,2-20 0</inkml:trace>
          <inkml:trace contextRef="#ctx0" brushRef="#br1" timeOffset="-9011.5154">291 1468 29,'-6'-14'17,"6"14"0,0 0 1,0 0-7,-14 14-1,14-14-3,0 0-1,-13 19-2,13-19 1,0 0 0,-2 18 0,2-18-1,0 0 0,0 0 0,22 1 0,-22-1-1,22-7-1,-22 7 0,22-20 0,-22 20-1,14-20 1,-14 20 0,4-16 1,-4 16-1,0 0 1,-22-16-1,22 16 1,-18 5-1,18-5-1,-22 17 0,22-17-2,-16 27-3,16-27-8,-11 20-14,11-20-1,0 0 1,32 10-1</inkml:trace>
          <inkml:trace contextRef="#ctx0" brushRef="#br0" timeOffset="5164.2952">-512 83 29,'-22'14'17,"25"6"0,-3-20-3,-18 29-2,7 0-2,2 7-3,-7 9-2,0 12-1,-8 9 0,-5 10-1,-2 4-1,-5 12-1,-1 4 0,-5 4 0,-1 1-1,3 0 0,-2-1 0,4-4 0,3-6 0,5-9-1,6-6 0,4-12-4,9-7-8,-4-23-8,12 3 1,3-36-1,-7 18 1</inkml:trace>
          <inkml:trace contextRef="#ctx0" brushRef="#br1" timeOffset="-5054.2883">2379-1713 33,'-20'-9'20,"20"9"1,0 0 2,-6 16-7,6-16-3,2 23-1,2-3-4,-4 4 0,0 8-2,-4 3-1,4 1 0,-4 6-1,1-1-1,-1-5 0,0-1-1,3-10 1,1-3 0,0-22 0,0 20 0,0-20-2,0 0 1,0-37-2,0 12 1,0-7-1,-2-8-1,2-4 0,0-3 0,2-5 0,-1 5 0,1-2 1,2 2 0,3-2 0,2 0 0,8 4 0,-3 2 0,6 3 1,4 5-2,-1 7 1,1 4 0,1 10 0,-3 4 0,-4 14-1,4 9 1,-7 8 0,-3 7 0,-6 6 0,-2 6 0,-6 3 0,-4 4 0,-6-3 0,-3-1 0,-3-3 0,-8-6 1,3-3-2,-3-6 2,3-5-1,3-5 0,3-6 0,17-9 0,-23 9-1,23-9 1,0 0 0,0 0 0,0 0 0,16 9 0,-16-9 1,31 20-1,-16-6 0,6 6 1,1 7 1,0 6 0,0-3 1,5 5-1,-5-3 0,0-3 0,-2-3 0,1-3 0,-1-8-3,-20-15-4,30 9-24,-30-9 0,0 0-1,14-18 0</inkml:trace>
        </inkml:traceGroup>
      </inkml:traceGroup>
    </inkml:traceGroup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8-09T18:55:59.59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176608B4-2307-4A36-B358-2F4C8906B476}" emma:medium="tactile" emma:mode="ink">
          <msink:context xmlns:msink="http://schemas.microsoft.com/ink/2010/main" type="writingRegion" rotatedBoundingBox="16790,9416 21039,8512 21461,10497 17212,11401">
            <msink:destinationLink direction="with" ref="{A91DE157-2E97-4E99-A601-D97C24794603}"/>
            <msink:destinationLink direction="with" ref="{9022C9D1-6872-491F-8EB0-C202DA133808}"/>
            <msink:destinationLink direction="with" ref="{13A58DA4-0169-499F-AF4F-69778C3C1C0E}"/>
          </msink:context>
        </emma:interpretation>
      </emma:emma>
    </inkml:annotationXML>
    <inkml:traceGroup>
      <inkml:annotationXML>
        <emma:emma xmlns:emma="http://www.w3.org/2003/04/emma" version="1.0">
          <emma:interpretation id="{E201490A-3996-4049-A781-BD3D8AB496E6}" emma:medium="tactile" emma:mode="ink">
            <msink:context xmlns:msink="http://schemas.microsoft.com/ink/2010/main" type="paragraph" rotatedBoundingBox="16790,9416 21039,8512 21461,10497 17212,114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28DD34B-55D8-46FC-90C8-CF9066305453}" emma:medium="tactile" emma:mode="ink">
              <msink:context xmlns:msink="http://schemas.microsoft.com/ink/2010/main" type="line" rotatedBoundingBox="16790,9416 21039,8512 21461,10497 17212,11401"/>
            </emma:interpretation>
          </emma:emma>
        </inkml:annotationXML>
        <inkml:traceGroup>
          <inkml:annotationXML>
            <emma:emma xmlns:emma="http://www.w3.org/2003/04/emma" version="1.0">
              <emma:interpretation id="{4FE97540-8C7A-4690-B391-B80A259A63F4}" emma:medium="tactile" emma:mode="ink">
                <msink:context xmlns:msink="http://schemas.microsoft.com/ink/2010/main" type="inkWord" rotatedBoundingBox="16790,9416 21039,8512 21461,10497 17212,11401"/>
              </emma:interpretation>
              <emma:one-of disjunction-type="recognition" id="oneOf0">
                <emma:interpretation id="interp0" emma:lang="en-US" emma:confidence="0">
                  <emma:literal>milliliter</emma:literal>
                </emma:interpretation>
                <emma:interpretation id="interp1" emma:lang="en-US" emma:confidence="0">
                  <emma:literal>Milliliter</emma:literal>
                </emma:interpretation>
                <emma:interpretation id="interp2" emma:lang="en-US" emma:confidence="0">
                  <emma:literal>"inerter</emma:literal>
                </emma:interpretation>
                <emma:interpretation id="interp3" emma:lang="en-US" emma:confidence="0">
                  <emma:literal>"imitator</emma:literal>
                </emma:interpretation>
                <emma:interpretation id="interp4" emma:lang="en-US" emma:confidence="0">
                  <emma:literal>"initiator</emma:literal>
                </emma:interpretation>
              </emma:one-of>
            </emma:emma>
          </inkml:annotationXML>
          <inkml:trace contextRef="#ctx0" brushRef="#br0">1772 680 40,'-9'16'21,"-8"-12"0,14 17 1,-14-6-4,6 16-7,-1 5-2,-7 7-3,1 8-2,-3 7-1,-1 3 0,-6 6-1,3 4-1,-4-6 0,7-6-1,2-1-3,7-7-7,1-17-14,14 3-1,-2-37 0,12 23 0</inkml:trace>
          <inkml:trace contextRef="#ctx0" brushRef="#br0" timeOffset="481.0276">1830 1096 51,'-13'22'23,"13"-22"1,-14 30-1,5-10-9,-1 11-4,0 7-2,-7 11-4,-1 14-1,-6 11-1,-5 13 0,-2 7-1,1 6 0,-5 3 1,2-2-1,4-14-1,7-13 0,4-16-4,7-11-11,-1-25-10,12-22 0,0 0-1,14-19 2</inkml:trace>
          <inkml:trace contextRef="#ctx0" brushRef="#br0" timeOffset="-777.0443">1401 1868 45,'7'36'23,"-7"-36"1,-14 46 0,3-14-7,2 6-5,-4 11-1,-2 0-3,1 10-2,-8 5-2,6 8-1,-6-3-1,-2 7-2,4-11 0,-1-7-4,11-11-11,5-11-11,5-36-1,0 0 0,0 0 0</inkml:trace>
          <inkml:trace contextRef="#ctx0" brushRef="#br0" timeOffset="-1112.0629">1096 2214 69,'0'0'27,"-6"25"0,6-25 1,-20 38-15,15-4-3,-8 3-3,4 8-2,-5 5-2,-1 5 0,-5 3-2,4-4 0,-1 2-1,-3-4 0,4 1-3,1-17-1,8 0-4,-2-11-9,9-25-12,-5 17 1,5-17 0,12-31 0</inkml:trace>
          <inkml:trace contextRef="#ctx0" brushRef="#br0" timeOffset="-1436.0815">752 2431 64,'0'25'25,"-18"-5"0,9 16 0,0 4-13,-11 2-4,9 12-2,-9-2-3,7 8 0,-3-6-2,9 2 0,-4-10-2,4-7-4,7-13-13,5-6-8,-5-20 1,0 0-2,20-22 1</inkml:trace>
          <inkml:trace contextRef="#ctx0" brushRef="#br0" timeOffset="-1720.0978">549 2452 59,'0'0'23,"0"35"0,-13-19 1,9 13-14,-6 4-3,-1 8-1,3 8-2,-4 0-2,1 5 0,-4-5-1,1-2 0,1-5-2,4-4 0,-2-4-2,0-9-5,9-8-7,4 4-9,-2-21 0,0 0 0,0 0 1</inkml:trace>
          <inkml:trace contextRef="#ctx0" brushRef="#br0" timeOffset="-2036.1159">291 2552 55,'-24'22'23,"15"10"0,-13 1 1,2 3-12,4 15-2,0-3-2,1 7-3,4 1-1,2 0-2,4-11-1,3-9-5,2-7-10,9-7-11,-9-22 0,0 0 0,0 0-1</inkml:trace>
          <inkml:trace contextRef="#ctx0" brushRef="#br0" timeOffset="-2324.1329">62 2509 46,'0'0'24,"0"0"1,-4 28 0,-10-8-8,6 4-5,1 12-2,-2 4-3,-2 5-2,0 0-2,-2 6-1,1-4 0,4-2-1,-1-7-1,2-3-1,2-8-2,1-11-3,4-16-8,7 27-13,-7-27 1,0 0-1,0 0 1</inkml:trace>
          <inkml:trace contextRef="#ctx0" brushRef="#br0" timeOffset="-2636.1507">-200 2472 53,'-16'27'23,"-1"-8"0,12 11 0,-15-1-11,11 6-4,-2 4-2,-2 5-2,1 6-2,-1 1 0,-2 2-1,1-5 0,1-2-2,4-7-5,0-4-14,9-35-4,0 22 0,0-22 0</inkml:trace>
          <inkml:trace contextRef="#ctx0" brushRef="#br0" timeOffset="-2924.1671">-531 2469 44,'0'0'22,"4"25"1,-4-25 0,-13 43-9,6-10-2,0 7-3,-2 9-4,1 1-1,-4 8-1,-1-7-1,6 1-1,-2-8-3,1-6-3,7-11-11,8-2-8,-7-25-1,0 0 0,22-9 1</inkml:trace>
          <inkml:trace contextRef="#ctx0" brushRef="#br0" timeOffset="2114.121">329 1503 32,'0'0'20,"0"0"0,0 0 2,0 0-6,0 0-3,18-2-2,-18 2-2,26 9-1,-8 4-1,-2-1-1,9 8 0,-1-5-2,7 6 0,-2-4-1,2 1-1,5 2 0,-1-4-1,1-3 1,1-1-2,-3-1 1,1 0 0,-5 0-1,1 0 1,-2-2-1,1 0 0,-3 0 0,-4 0 1,-3 0-1,-1-2 0,1 0 0,-4-1 0,-16-6 0,24 11 1,-24-11-1,19 9 0,-19-9 0,0 0 0,0 0 0,17 9 0,-17-9 0,0 0 0,0 0-1,0 0 0,0 0 0,0 0 0,0 0 0,0 0 0,0 0 0,0 0 0,16 14 0,-16-14 1,0 0 1,0 0-1,0 0 1,0 0-2,0 0 1,0 0 0,7 17-1,-7-17-3,0 0-6,0 0-11,0 0-6,0 0-1,0 0 2,0 0-2</inkml:trace>
          <inkml:trace contextRef="#ctx0" brushRef="#br0" timeOffset="2710.1551">1096 1606 27,'0'0'20,"-17"-13"1,17 13 2,0 0-5,0 0-3,-1 17-2,1-17-3,0 0-2,0 18-2,0-18 0,5 18-1,-5-18-2,18 20 0,-18-20-1,26 21 1,-26-21-2,29 24 0,-11-12 0,-2-1 0,-16-11 0,26 22-1,-26-22 1,20 16-1,-20-16 1,0 0-1,18 18 1,-18-18-1,0 0 1,0 0 0,0 0-1,-4 18 1,4-18 0,0 0 0,-22 20-1,22-20 0,-27 20 1,9-5-2,-2-1 1,-2 1 0,-1 5 0,1-4 0,5-3 0,-1 1-2,18-14-1,-18 16-9,18-16-16,0 0 0,4-21 0,-1-5-1</inkml:trace>
          <inkml:trace contextRef="#ctx0" brushRef="#br0" timeOffset="3364.1925">841 1367 49,'-5'18'21,"5"-18"1,7 22-2,-7-22-8,7 31-2,-7-31-3,19 30-3,-19-30 0,14 24-1,-14-24 0,0 0 0,0 0-1,0 0 1,0 0-1,0 0 0,-7-27 0,3 5-1,8 0 0,-2-8 0,0 4 0,3-3-1,4 2 1,2 2 0,0 5-1,3 2 0,-14 18 0,31-15 0,-13 15 0,2 2 0,-1 7 0,2 4-2,-2 0-17,-19-13-8,36 9 1,-36-9 0,20-11-1</inkml:trace>
          <inkml:trace contextRef="#ctx0" brushRef="#br0" timeOffset="6201.3546">2057 2263 29,'0'0'19,"0"0"2,0 0-3,0 0 0,0 0-3,0 0-1,-4 19-2,4-19-3,6 20-1,-6-20-2,5 24-1,-5-24-2,2 25-1,-2-25 0,4 18-1,-4-18 0,0 0-1,0 0 1,0 0-1,-6-23 1,4 3-1,1 0 1,-1-7-1,2-4 0,5 0 0,-1-3 1,3 3-1,4 0 0,0 6 1,2 3-1,-1 2 0,-12 20 1,26-21-1,-26 21 0,23 9 1,-23-9-2,20 25 1,-20-25-2,19 33-2,-19-33-7,0 0-16,23 18 0,-23-18-1,17-15 1</inkml:trace>
          <inkml:trace contextRef="#ctx0" brushRef="#br0" timeOffset="6870.393">2275 2206 66,'24'-1'26,"-24"1"-2,23-8 1,-23 8-15,37-16-3,-17 12-7,5 1-9,0 6-12,-6-8-4,6 12 0,-25-7 0</inkml:trace>
          <inkml:trace contextRef="#ctx0" brushRef="#br0" timeOffset="6632.3792">2364 2011 47,'0'0'22,"0"0"0,0 0 1,0 0-10,-7 25-4,9-1 0,1 5-2,-3 3-1,2 6-2,0 4 0,0 1-2,-2-6 1,3-1-2,-4-9-2,2-9-2,-1-18-9,8 22-13,-8-22 0,3-22-1,-8-3-1</inkml:trace>
          <inkml:trace contextRef="#ctx0" brushRef="#br0" timeOffset="-3224.1837">-729 2418 55,'-9'29'22,"-2"-15"0,10 17 0,-5 4-12,1 4-4,-1 5-1,-1 5-2,0 1-2,-1 1 0,1 0-1,2-4 0,-1-8-3,3-6-7,6 0-13,-3-33 1,2 25 0,-2-25-1</inkml:trace>
          <inkml:trace contextRef="#ctx0" brushRef="#br0" timeOffset="-3576.2038">-910 2181 30,'0'0'21,"0"0"1,-6 36 0,-3-18-4,5 8-5,-5 8-3,2 8-3,-4 10-3,-1 10-1,-5 1-2,-1 7-1,-2 1 1,4-6-2,1-11-4,2-19-16,13-4-2,0-31 0,0 0 0</inkml:trace>
          <inkml:trace contextRef="#ctx0" brushRef="#br0" timeOffset="7677.4385">2568 2308 25,'0'0'19,"0"0"0,0 0 2,14-26-7,-14 26 0,20-30-3,-9 8-1,2 0-3,1-10 0,3 3 0,-3-7-1,3 7-1,-7-6 0,3 14 0,-4-5-1,-9 26 1,15-21-2,-15 21 0,0 0-1,0 0 0,0 0 0,0 16-1,0-16 0,0 20-1,0-20 0,5 25 0,-5-25 0,11 25 0,-4-7 0,-1 2 0,-1 2 0,1 0 0,-3-1 0,3 5-1,-3-5 2,1 3-2,-2-8 1,-2-16 0,9 27 1,-9-27-1,4 22 0,-4-22 1,0 0-1,0 18 0,0-18 1,0 0-1,0 0 0,-24 15 0,24-15 0,-24 3 0,24-3 0,-30-2 0,13-1 0,1-3 0,-4 1 1,3-2-1,-1 0-1,18 7 1,-29-13 0,29 13-1,-23-6 0,23 6-3,0 0-4,-19 0-14,19 0-7,0 0 0,0 0 0,0 0 0</inkml:trace>
          <inkml:trace contextRef="#ctx0" brushRef="#br0" timeOffset="8352.4771">2922 2102 48,'0'19'22,"0"-19"0,-2 20 0,0-3-9,2-17 0,8 36-3,-7-20-3,8 6-1,-5-4-1,5 4-1,-9-22-2,11 27 0,-11-27 0,7 16 0,-7-16-1,0 0 0,0 0-1,0 0 1,-5-22 0,-1 6-1,3-6 0,-3-5 0,5-7 0,-3-1 1,6-1 0,0 5-1,-1-3 1,3 5-1,7 2 1,-2 9-1,4 0 0,3 7 0,0 2 1,4 2-1,2 5 0,-5 0 0,3 9 1,-2 2 0,-2 2-1,-16-11 1,27 24-2,-27-24-3,20 7-22,-20-7-2,17-5 0,-17 5-1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8-09T18:56:10.80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1BDB17E1-0A57-4E03-8EA7-45AD195BFFFE}" emma:medium="tactile" emma:mode="ink">
          <msink:context xmlns:msink="http://schemas.microsoft.com/ink/2010/main" type="writingRegion" rotatedBoundingBox="22377,7980 23388,8504 23111,9039 22100,8516"/>
        </emma:interpretation>
      </emma:emma>
    </inkml:annotationXML>
    <inkml:traceGroup>
      <inkml:annotationXML>
        <emma:emma xmlns:emma="http://www.w3.org/2003/04/emma" version="1.0">
          <emma:interpretation id="{3C4FE09C-97B9-4A60-AA8D-5CEBAFCABAFE}" emma:medium="tactile" emma:mode="ink">
            <msink:context xmlns:msink="http://schemas.microsoft.com/ink/2010/main" type="paragraph" rotatedBoundingBox="22377,7980 23388,8504 23111,9039 22100,85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32F828E-F788-4E3B-9164-B9AB9C318A1A}" emma:medium="tactile" emma:mode="ink">
              <msink:context xmlns:msink="http://schemas.microsoft.com/ink/2010/main" type="line" rotatedBoundingBox="22377,7980 23388,8504 23111,9039 22100,8516"/>
            </emma:interpretation>
          </emma:emma>
        </inkml:annotationXML>
        <inkml:traceGroup>
          <inkml:annotationXML>
            <emma:emma xmlns:emma="http://www.w3.org/2003/04/emma" version="1.0">
              <emma:interpretation id="{D3FD88A4-6786-47FB-BD79-F80175BABF45}" emma:medium="tactile" emma:mode="ink">
                <msink:context xmlns:msink="http://schemas.microsoft.com/ink/2010/main" type="inkWord" rotatedBoundingBox="22377,7980 23388,8504 23111,9039 22100,8516"/>
              </emma:interpretation>
              <emma:one-of disjunction-type="recognition" id="oneOf0">
                <emma:interpretation id="interp0" emma:lang="en-US" emma:confidence="0">
                  <emma:literal>Cas</emma:literal>
                </emma:interpretation>
                <emma:interpretation id="interp1" emma:lang="en-US" emma:confidence="0">
                  <emma:literal>Gas</emma:literal>
                </emma:interpretation>
                <emma:interpretation id="interp2" emma:lang="en-US" emma:confidence="0">
                  <emma:literal>(as</emma:literal>
                </emma:interpretation>
                <emma:interpretation id="interp3" emma:lang="en-US" emma:confidence="0">
                  <emma:literal>Cts</emma:literal>
                </emma:interpretation>
                <emma:interpretation id="interp4" emma:lang="en-US" emma:confidence="0">
                  <emma:literal>CPAs</emma:literal>
                </emma:interpretation>
              </emma:one-of>
            </emma:emma>
          </inkml:annotationXML>
          <inkml:trace contextRef="#ctx0" brushRef="#br0">341 105 29,'0'0'20,"0"0"2,0 0-1,0 0-3,9 16-3,-9-16-3,0 0-2,0 0-2,0 0-1,0 0-1,0 0-1,-5-21-1,5 21-1,-9-29-1,3 12 0,-3 1 0,9 16-1,-25-27 1,7 20-1,-4 3 0,2 8-1,-9 7 1,2 10-1,-6 8 0,2 6 1,0 1-1,2 9 2,4 6 0,3 1-1,15 1 1,5 1 0,11-9 0,13 0-1,12-5 0,6-6 0,7-6-2,1-12 0,-1-4-1,-9-8-2,0 0-2,-12-13-5,-5 0-13,-2 1-6,-16-8 1,-3 16 0,4-23 1</inkml:trace>
          <inkml:trace contextRef="#ctx0" brushRef="#br0" timeOffset="773.0439">514 781 27,'0'0'20,"-22"10"2,22-10 0,0 0-4,0 0-4,0 0 0,0 0-4,6-17 0,-3 1-2,6 0-1,-1-11 0,6-6-2,-3-9 0,7 1-1,-3-10-1,5 4 0,-4 0-1,0 9 0,-1 4-1,-2 5 0,-2 14 0,-11 15-1,0 0 1,18-1 0,-18 1-1,9 34 1,-5-5-1,-1 3 1,3 3-1,-1 3 0,0-2 1,-1 0-1,0-2 0,1-3 0,-1-4 0,-1-5-1,1 0 0,-4-22-1,6 29-1,-6-29-3,5 20-4,-5-20-11,0 0-9,0 0-1,-16-6 1,16 6 1</inkml:trace>
          <inkml:trace contextRef="#ctx0" brushRef="#br0" timeOffset="1011.0571">525 653 50,'31'0'22,"-31"0"0,32-11-1,-13 2-15,10-5-11,11 10-13,-13-14-3,17 13-1,-17-17 0</inkml:trace>
          <inkml:trace contextRef="#ctx0" brushRef="#br0" timeOffset="1549.0886">1115 479 55,'0'0'24,"-7"-18"0,7 18 0,0 0-11,-25-1-2,25 1-3,-31 5-2,14 0-2,-4-1 1,4 5-1,-4 0-1,2 6 0,-1-6 0,20-9-1,-23 23 0,23-23-1,-11 25-1,11-25 1,9 22-1,-9-22 1,24 20-1,-6-9 0,2-2 0,0 2 0,-2-2 1,2 2 0,-20-11 1,25 23 0,-25-23 0,8 29 0,-8-29 1,-17 27-1,1-14 0,-4-4-1,-2-4-2,-3-6-2,1 1-12,4-6-17,-5-12 1,6 5-1,-1-12 1</inkml:trace>
        </inkml:traceGroup>
      </inkml:traceGroup>
    </inkml:traceGroup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9-11T19:40:39.5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ABE6237-F4EA-4BEA-ADDB-1FE08A394D71}" emma:medium="tactile" emma:mode="ink">
          <msink:context xmlns:msink="http://schemas.microsoft.com/ink/2010/main" type="inkDrawing" rotatedBoundingBox="5902,2858 18504,1890 18761,5247 6160,6215" rotationAngle="242166560" semanticType="underline">
            <msink:sourceLink direction="with" ref="{CF6B5765-7EF2-4C63-8978-6E84DC76BD09}"/>
            <msink:sourceLink direction="with" ref="{D80E7505-2E08-4C64-90B2-833B688446EC}"/>
            <msink:destinationLink direction="to" ref="{9D3945A4-507B-4B88-9918-747849FA21E0}"/>
            <msink:destinationLink direction="to" ref="{560DDFEB-6839-41EB-9A6A-5A2097BDB5E7}"/>
            <msink:destinationLink direction="from" ref="{560DDFEB-6839-41EB-9A6A-5A2097BDB5E7}"/>
            <msink:destinationLink direction="from" ref="{EE8AC40F-782B-4B73-8644-ADAB0D8626C7}"/>
          </msink:context>
        </emma:interpretation>
      </emma:emma>
    </inkml:annotationXML>
    <inkml:trace contextRef="#ctx0" brushRef="#br0">311-34 24,'0'0'10,"0"0"2,0 0-1,7-17-1,-7 17-3,19-7-1,-1 5-2,-18 2 1,32 0-2,-10 2 1,5-2-2,6 0 0,5-2 0,6-1 0,5-3 0,5 3 0,5-6-1,6 3 0,0-1 0,3 1 0,1 1 0,2 0 0,5-3-1,6 1 1,7 0-1,5-4 1,8 6 0,2-3-1,1 3 0,-7 1 1,4 3-1,-6 1 0,-3-2 0,-4 5 1,0-3-1,0 2 0,4-4 1,3 4-1,8-2 0,-1-2 1,2 1-1,4-1 1,-1-2-1,-3 2 0,-3 4 0,0-4 1,-2 0-1,-1 4 0,3-2 0,-2 0 1,4 2-1,-1-2 1,6 0-1,0 0 1,4 0-1,0-2 0,5 2 0,-2-2 1,4 2-1,0-1 0,4 1 0,-8 0 0,2 0 1,-2 1-1,-3-2 1,-4 1-1,2 3 0,1-3 1,3 4-1,-1 0 1,3-4-1,-6 3 1,3-5-1,0 2 0,-10-1 1,0-3-1,-8 0 0,-2 1 0,-1-3 0,-4 1 1,-2 1-1,-1 1 0,-1 1 0,-3-4 0,-2 5 1,-2-1 0,4-4 0,-4 4 0,-4-1 0,-1-1 0,0-1 1,-1 1-1,1-7 1,3 4-1,-6-2 0,0-4 0,-2 3 0,-1 2-1,0-1 1,0 4-1,-7-1 0,-2 3 0,1 1 1,-7 2-1,-1-2 0,-2-3 0,-3 3 0,-3 0 1,-1-1-1,-2-3 1,-5 2-1,3 1 0,-2 1 1,-1 0-1,1 2 0,0 0 0,6 0 1,0 2-1,1-2 0,5 2 0,-1-2 0,6-2 0,-1 2 0,5 0 0,-5-2 0,3-1 0,3 1 0,0-2 0,2 2 0,0-1 0,4 1 0,-4 0 0,3 0 0,-1 1 0,5 1 0,1 1 0,-5-1-1,-1 2 1,2 0 0,-5 0 0,-4-2 0,3 0 0,-7-2 0,2 0 0,-1 0 0,-3 1 0,-1-1 0,1 2-1,-2 2 1,0-2 0,-1 1 0,-3 3 0,1-2 0,1 1 0,3 1 0,2-4 0,0 0 0,2 0 0,6 0 0,-1-2 0,3 0 0,-4 1 0,-1-1 0,1-2 0,-5 1 0,-4 1-1,0 0 1,0 2 0,1-4 0,-1 1 0,-2 1 0,-1 0 0,-2 0 0,-4 0 0,-4-1 0,-6 1 0,-5 2-1,-23 0-3,28 2-7,-28-2-11,0 0 0,0 0-1,0 0 0</inkml:trace>
    <inkml:trace contextRef="#ctx0" brushRef="#br0" timeOffset="2639.1509">333 1729 17,'0'0'10,"0"0"0,22 0-1,-2 4 0,-4-6-2,11 2-1,-1-2-1,8 0 0,4-3-1,4 1 1,4-5-2,1 2 1,6-4-1,3 0-1,2 2 0,4-3 0,1 4-1,5-2 1,1 1-2,2 1 1,-1 1 0,1 0 0,-2 3-1,0 2 1,-1-1 0,-3 3 0,-1-2 0,-4 0 0,-2-3 0,-2 3 0,0-2-1,-3 1 1,0-1-1,1 2 1,4-3-1,2 3 0,2 0 1,5-1-1,3 3 0,0-2 1,7 2-1,-1 2 0,2-2 0,0 0 0,0 1 0,-1 5 0,3-1 0,1 2 0,1-3 0,0 3 1,0-1-1,1-1 0,3 1 1,-1-3-1,-3-3 0,0 2 1,-4 0-1,2-4 0,-6 4 0,-1 0 0,0-2 0,-4 3 0,0 1 1,5-4-1,-1 4 0,0-3 0,1-1 1,-3 0-1,0 2 1,0-2-1,-2-2 1,-2 4 0,-3-2 0,3 0 0,0 0-1,4 2 2,5 0-1,6-2-1,5 2 1,0-2-1,8 5 1,-2-3-1,3 0 0,-2-1 1,3 1-1,-3-5 1,4 1 1,2-4 0,0-1 1,6-2-1,4 0 1,1 0 0,6 2-1,-5-2 0,5 1 0,-7 1-1,3 2-1,-8-4 1,-1 5-1,-4 1 0,-4 1 0,-7-4 1,-3 5-1,-1-7 0,-5 5 0,2-1 0,0-3 1,-2 3-1,1-1 0,3-1 1,-2 3-1,1-1 1,1-1 0,-1 1-1,-3-1 1,4-1 0,1-1 0,1 2-1,1-3 1,4 3-1,0 1 0,-4 1 1,2-1-1,-2 2 0,-1-3 1,-6 3-1,-8-2 0,-1 4 0,-2-5 0,-2 3 0,-3 0 0,0 0 1,1 2-1,2 0 0,4 0 0,0 0 0,2 2 0,-2-2 0,-1 0 0,-1 0 0,-1 0 1,-7-2-1,-6-1 0,-6 1 0,-4-2 0,-3-1 0,-4 1 1,1 3-1,-3 1 0,2 0 0,6 1 0,-2 1 0,5 2 0,-2 1 1,-1-1-1,1 1 0,-1-3 0,-6 0 0,-2-2 0,1-4 1,-8 2-1,2-1 0,-2-3 0,0 1 0,2 3 0,-2 0-1,0-1 2,2 3-1,0 0 0,-1 2 0,3-2 0,-2 0 0,4 0 0,-4-2 0,-2 0 0,0 0 0,-4-1 0,2 1 0,-5-2 0,0-1 0,-6 3 0,4 0 0,-2 0 0,4 0-1,0 2 1,0 0 0,-4 2-1,2-2 0,-4 0 1,4 2-1,-20-2 1,29 2 0,-29-2-1,24 2 1,-24-2 0,27 2 0,-27-2 1,24 1-2,-24-1 1,29 4 0,-29-4 1,25 4-1,-25-4 0,26 3 0,-26-3-1,22 2 1,-22-2 0,16-2 0,-16 2 0,0 0 0,24-7-2,-24 7-1,20-9-6,-20 9-13,22-13-2,-22 13 0,16-20-1</inkml:trace>
    <inkml:trace contextRef="#ctx0" brushRef="#br0" timeOffset="4104.2341">12309-461 22,'0'0'15,"0"0"1,0 0 0,0 0-3,0 0 0,0 0-2,0 0-1,0 0-2,0 0-1,22 14-1,-22-14-1,29 20 0,-7-5-1,5 4-1,2 5 0,6 5-1,1 7 0,6 7 0,0 10 0,3 3 0,-1 4-1,1 7 1,-1 0-1,-4 3 0,-6-5 1,-6 0-1,-10 0 0,-5-1 1,-8-3 0,-7-1 0,-5-6-1,-2-3 1,-4-1 0,4-2-1,-5-5 0,-1-1 0,-3-3 1,3 3-1,-1-4 1,0 2-1,-6-2 1,2-4-1,-2 0 0,4-3 0,-4-4 0,4-3 0,2-1 0,3-1 0,4-4 0,9-18-1,-9 24 1,9-24 0,-6 16-1,6-16 1,0 0-1,0 0 1,-3 20 0,3-20-1,0 0 0,0 0 0,0 0 0,-11 16 1,11-16-1,0 0-1,0 0 1,0 0 0,0 0 0,0 0 0,0 0 0,0 0 0,-4 16 0,4-16 0,0 0 0,0 0-2,0 0-3,0 0-12,-7-19-12,7 19 0,2-29-1,-2 29 0</inkml:trace>
    <inkml:trace contextRef="#ctx0" brushRef="#br0" timeOffset="20043.1464">5732-1440 33,'0'0'12,"0"0"1,-17 20 0,17-20-3,0 0 0,0 0-1,0 0-1,0 0-1,18 4-1,-18-4-1,35-17 1,-12 10 0,1-6-1,3 8 0,4 1 0,2 6-1,0 0 0,5 3 0,0 3-1,7-5 0,3-1-1,4-2 0,3-5-1,1-1 0,4-3 0,0 2 0,-2-4 0,0 6-1,-1 1 1,-1 4 0,-3 2 0,-2 0-1,0 3 1,1-3 0,3-2 0,1 0 0,2-4 0,2-1 0,6-1 0,-1-1 0,4 0-1,0 3 1,2 1-1,0 1 1,-6 4-1,2 3 0,1 1 1,-3 1-1,-5-2 0,2 4 1,-4-1-1,0 1 0,2-2 1,0-4-1,2 5 1,1-1-1,7-2 1,0 1-1,5-1 1,1-3-1,2 3 1,-9 1-1,4-4 0,-7-1 0,-7 5 1,1-3-1,-1-1 0,1 4 1,-2-4-1,3 3 1,5 0-1,5 3 0,-2-3 1,3 2-1,-1-5 0,0 2 1,2 3-1,-4-3-1,-4-4 1,-1 0 0,0 3 1,-6-3-1,2 4 0,-2-1-1,-2 1 1,1 0 0,-1-3 0,-2 3 0,-3-2 0,0 2 0,-5-6 0,-1-2 0,0 4 0,-3 0 0,-2-2 1,0 0-1,0 4 0,2-4 0,0 2 0,-2 4 0,0-6 0,0 2 0,1-3-1,1 1 1,0-2 0,0-1 0,-2 3 0,0-2 0,-4 4 0,-1-1 0,-1 2 0,-3 1 0,-4 0 0,-1 3-1,-4-3 1,-1 0 0,-1 0 0,2-2 0,-2-2 0,2 2 1,0-2-1,3 2 0,-1-2 0,1 2 1,-3 0-1,0 4 0,-2-4 1,-2 2-1,-2 1 0,-16-3 0,29 2 0,-29-2 0,24 2 0,-24-2 0,18-4 1,-18 4-1,0 0 0,0 0 0,0 0 0,17 0 0,-17 0 0,0 0 0,0 0 0,5 19 0,-5-19 1,2 25-1,-2-5 0,0 1 0,0 3 0,0 5 0,-2 2 0,-2 3 0,1 2 0,-1-3 0,0 5 0,1-4 0,-1 2 0,1 2-1,-1-2 1,0 1 0,3-5-1,1 3 1,-2-10-1,-2 0 1,4-5-1,0-4 2,0-16-1,0 0 0,0 17 1,0-17-1,0 0 0,0 0 1,0 0-1,0 0 0,0 0 0,0 0 1,0 0-1,0 0 0,0 0 0,0 0 0,-18-6 1,18 6-1,-11-20 0,2 0 1,-4-3 0,-1 1-1,-3-1 1,-3 1 0,2 0 0,2 4-1,-1 4 0,17 14 0,-21-11 0,21 11 0,0 0-1,0 0 1,-9 20-1,14-2 1,0 2-1,5 5 1,-3 2-1,2 2 1,2 6-1,0-5 1,1-3-1,1-3 1,0-4 1,1-4-2,-14-16 1,28 11 1,-12-16-1,-16 5 0,29-33 0,-13 2 0,6-5 0,-4-6 1,6 1-1,-4 1 0,-2 0 0,-1 6 0,-5 7-1,-4 5-1,-8 22-8,9-16-19,-9 16 0,0 0-1,-8-26 1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9-11T19:40:45.6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D3945A4-507B-4B88-9918-747849FA21E0}" emma:medium="tactile" emma:mode="ink">
          <msink:context xmlns:msink="http://schemas.microsoft.com/ink/2010/main" type="inkDrawing" rotatedBoundingBox="3588,4750 6278,4645 6297,5137 3607,5241" semanticType="callout" shapeName="Other">
            <msink:sourceLink direction="to" ref="{5ABE6237-F4EA-4BEA-ADDB-1FE08A394D71}"/>
            <msink:sourceLink direction="from" ref="{D1039253-AEBB-4C4F-A58C-D05528D7BACA}"/>
          </msink:context>
        </emma:interpretation>
      </emma:emma>
    </inkml:annotationXML>
    <inkml:trace contextRef="#ctx0" brushRef="#br0">36 238 35,'-20'11'16,"20"-11"1,0 0 0,-17-2-2,17 2-3,0 0-1,0 0-1,26-1-3,-26 1-1,33 0-1,-15 0 1,11 0-1,5-2 1,8 4-1,5-2-1,8 1 0,3-1-1,2-1 0,5 1-1,4 0 0,2-2-1,4 0 0,-1-3 0,8 1 0,7-1 0,4-5 0,5 3-1,0 0 0,4-2 1,-4 4-1,-2 3 0,-1-2 0,-8 6 0,-4-2 1,-4 5-1,-5 1 0,-5-4 0,-3-1 0,-5-1 0,1-1 0,-2-7 0,-5 5-1,-3-5 1,-8 1 1,0 2-1,-8-1 0,-7 3 0,-5 1 0,-24 2 1,23-4-1,-23 4 1,0 0-1,0 0 1,0 0-1,0 0 1,-23-14-1,23 14 0,-31-11 1,9 6-1,-4-3 0,1-2 0,-6-1 1,0 0-1,-3 0 1,-1-4 0,10 5 0,-3-3 0,7 4 0,6-2 1,15 11-1,-20-13 0,20 13-1,0 0 1,0 0-1,29-5 0,-7 7 0,2 0 0,8-1 0,5 3 0,3 1 0,0 3 0,1 1 0,-1-4 0,0 4 0,-3 2-1,-5 2 2,-4-1-1,-6-1 0,-6 2 0,-16-13 0,18 27 1,-18-27-1,4 24 0,-4-24 1,-9 27-1,1-11 1,8-16-1,-31 25 0,8-7 1,-4 8-1,-4 1 1,-6 2-1,-3 2 1,0 1-1,0 2 0,4-8-2,9 1-15,9-13-12,18-14-1,-13-16 0,13-15-1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9-11T19:40:51.60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F044E9D-F605-41D4-B60D-ABA5E3AE2E0B}" emma:medium="tactile" emma:mode="ink">
          <msink:context xmlns:msink="http://schemas.microsoft.com/ink/2010/main" type="writingRegion" rotatedBoundingBox="11505,1099 11898,1099 11898,1788 11505,1788"/>
        </emma:interpretation>
      </emma:emma>
    </inkml:annotationXML>
    <inkml:traceGroup>
      <inkml:annotationXML>
        <emma:emma xmlns:emma="http://www.w3.org/2003/04/emma" version="1.0">
          <emma:interpretation id="{28844D2F-0F51-4623-9B5C-8BE416D74CCC}" emma:medium="tactile" emma:mode="ink">
            <msink:context xmlns:msink="http://schemas.microsoft.com/ink/2010/main" type="paragraph" rotatedBoundingBox="11505,1099 11898,1099 11898,1788 11505,17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061366-F3D8-4023-8C01-D976F454EF43}" emma:medium="tactile" emma:mode="ink">
              <msink:context xmlns:msink="http://schemas.microsoft.com/ink/2010/main" type="line" rotatedBoundingBox="11505,1099 11898,1099 11898,1788 11505,1788"/>
            </emma:interpretation>
          </emma:emma>
        </inkml:annotationXML>
        <inkml:traceGroup>
          <inkml:annotationXML>
            <emma:emma xmlns:emma="http://www.w3.org/2003/04/emma" version="1.0">
              <emma:interpretation id="{99D894CD-97F4-461E-A35F-ECDD2354E8AB}" emma:medium="tactile" emma:mode="ink">
                <msink:context xmlns:msink="http://schemas.microsoft.com/ink/2010/main" type="inkWord" rotatedBoundingBox="11505,1099 11898,1099 11898,1788 11505,1788">
                  <msink:destinationLink direction="from" ref="{FC972F3D-7D5B-43A4-9846-4FF6DEA416B6}"/>
                </msink:context>
              </emma:interpretation>
              <emma:one-of disjunction-type="recognition" id="oneOf0">
                <emma:interpretation id="interp0" emma:lang="en-US" emma:confidence="1">
                  <emma:literal>B</emma:literal>
                </emma:interpretation>
                <emma:interpretation id="interp1" emma:lang="en-US" emma:confidence="0">
                  <emma:literal>&amp;</emma:literal>
                </emma:interpretation>
                <emma:interpretation id="interp2" emma:lang="en-US" emma:confidence="0">
                  <emma:literal>p</emma:literal>
                </emma:interpretation>
                <emma:interpretation id="interp3" emma:lang="en-US" emma:confidence="0">
                  <emma:literal>J</emma:literal>
                </emma:interpretation>
                <emma:interpretation id="interp4" emma:lang="en-US" emma:confidence="0">
                  <emma:literal>b</emma:literal>
                </emma:interpretation>
              </emma:one-of>
            </emma:emma>
          </inkml:annotationXML>
          <inkml:trace contextRef="#ctx0" brushRef="#br0">40 372 20,'0'0'11,"0"-16"3,0 16 1,0 0 1,-3-16-2,3 16-1,0 0-1,0 0 0,0 0-2,0 0-2,3 32-1,-5-10-1,4 5 0,-4 4-2,2 7 1,0 0-3,4 0 0,-4-7 0,2-8-1,-2-5 1,0-18-1,2 18 0,-2-18 1,0 0-1,-6-18 0,3 0 0,-1-9 0,-2-9-1,1-9 1,1-4-1,3-5 1,2-3-1,3 5 1,1 0 0,5 3-1,0 5 1,5 8-1,1 2 1,4 7 0,4 3-1,0 6 0,1 7 0,-1 6 0,1 5 1,-3 11-1,-4 7 1,-3 3 0,-8 12-1,-3-1 2,-6 1-2,-4 5 1,-6-5 0,-3-3 0,-3-4 0,-2-5-1,-2-4 1,4-1-1,-2 0 0,4-9 0,16-7 0,-24 17 0,24-17-1,0 0 1,0 0 0,0 0-1,20 12 1,0-6 0,7-1 0,0 4 0,6 4 0,0 5 0,0 2 0,-6 5 1,-4 1-1,-4 1 1,-9 2 0,-2 0 0,-10-6 1,-9 2-1,-5-5 0,-8-3 0,-12-7 0,-6-6-2,-5-2-3,-10-15-15,6-12-8,8-11-1,5-13 0,12-4 0</inkml:trace>
        </inkml:traceGroup>
      </inkml:traceGroup>
    </inkml:traceGroup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9-11T19:40:53.8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60DDFEB-6839-41EB-9A6A-5A2097BDB5E7}" emma:medium="tactile" emma:mode="ink">
          <msink:context xmlns:msink="http://schemas.microsoft.com/ink/2010/main" type="inkDrawing" rotatedBoundingBox="6613,2998 11696,2019 11814,2631 6731,3610" semanticType="callout" shapeName="Other">
            <msink:sourceLink direction="to" ref="{5ABE6237-F4EA-4BEA-ADDB-1FE08A394D71}"/>
            <msink:sourceLink direction="from" ref="{5ABE6237-F4EA-4BEA-ADDB-1FE08A394D71}"/>
          </msink:context>
        </emma:interpretation>
      </emma:emma>
    </inkml:annotationXML>
    <inkml:trace contextRef="#ctx0" brushRef="#br0">4970 30 1,'4'-16'2,"-4"16"2,0 0 2,0 0 2,7-18 3,-7 18 2,0 0 2,0 0 2,0 0-2,0 0 0,0 0-2,0 0-1,9 16-2,-9-16-2,4 29-1,-2-11-1,5 9-1,-2-1-1,4 6 0,1-6-1,0-1 0,0 2-1,0-3 0,-2-5-1,-1 0 0,-7-19 1,7 25-1,-7-25 0,2 23 1,-2-23-1,-4 19 1,4-19-1,-7 18 1,7-18-1,0 0 1,-27 20-1,11-17 1,-3-5-1,-2 2 0,-5-3-1,-3-3 1,-2 3-1,-2-5 0,-1 3 1,-4 1-1,-6 3 0,-1-3 0,-4 4 0,-2 0 0,-2 2 1,-5 1-1,-2 1 0,0 1 0,-5 4 0,-1-1 0,3 1 0,-5 2 1,-1-2-1,6 0 0,-1 2 0,6-4 0,3 0 0,-1-2 1,2-1-1,3 0 0,0-3 1,-2 3-1,2 0 0,-1 1 0,-1 2 0,-5 4-1,0-2 1,-2-1 0,-6 1 0,1 0 0,3-4 0,-3-1 0,5-3 0,3-1 1,3 0-1,3 4 0,4-4 0,-1 4 1,3 1-1,0 8 0,-4-2 0,-1 5 0,0 2 0,-7 4 0,1-2 1,-8 5-1,4-5 0,-3-4-1,1-1 1,-2-1 1,4-5-1,4-2 0,3-1 0,4-3 0,4-1 0,1 2 0,4-2 0,4-1 0,0 1 0,-1 4 0,1-5 0,1 5 0,1-1 0,-1-1 0,3-2 0,-5 0 0,3 1 0,1-5 1,0 2-1,2-1 0,1-3 0,-1 2 0,0 0 0,4 6 0,-4-2 0,-2 1 0,-2 5 0,-3-1 0,-4 2 0,-3 0 0,0 2 0,-1-4 0,3 0 0,1-1 0,7-3 0,3 1 0,2 0 1,5-4-1,3 0 0,0 1 0,1-1 0,-1 2 0,-2-2 0,1 0 0,-3 2 0,4 3 0,-1-3 0,1-2 0,0 0 0,6 4 0,-1-4 0,17 0 0,-27 7 0,27-7 0,-16 0 0,16 0 0,-20 4 0,20-4 0,-17 0 1,17 0-2,-16-4 2,16 4-2,-20 0 1,20 0 0,-14 2 0,14-2 0,0 0 0,-22 9 0,22-9-1,0 0 1,0 0 0,-15 20-1,15-20 1,0 23-1,4-6 1,-2 2 0,-1 9-1,5 4 0,-4 3 0,5 1 0,-5 2 1,1 0-1,-1 0 0,-2 0 0,0-4 1,0-5 1,0-7-1,0-4 0,0-18 0,-2 21-1,2-21 1,0 0 0,0 0 0,-20-5-1,20 5 1,-16-22 0,16 22 0,-27-32-1,16 15 1,11 17 0,-22-27 0,22 27 0,-14-18 0,14 18-1,0 0 1,0 0-1,0 0 1,0 0-1,0 0 0,0 0 1,0 20-1,3-2 0,8 4 0,-2 1 1,6 6 0,-1 0 0,3 2 0,-3-6 0,3-3 0,-3-6 0,4-5 0,-1-3 0,-1-10 0,0-11 0,6-1 0,4-6 0,-1-4 0,2-1-3,4 0-1,-4-3-6,1 7-17,4 8 0,-10-3 0,4 5 0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9-11T19:40:54.7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F6B5765-7EF2-4C63-8978-6E84DC76BD09}" emma:medium="tactile" emma:mode="ink">
          <msink:context xmlns:msink="http://schemas.microsoft.com/ink/2010/main" type="writingRegion" rotatedBoundingBox="7918,2614 10733,2615 10732,3649 7917,3648">
            <msink:destinationLink direction="with" ref="{5ABE6237-F4EA-4BEA-ADDB-1FE08A394D71}"/>
          </msink:context>
        </emma:interpretation>
      </emma:emma>
    </inkml:annotationXML>
    <inkml:traceGroup>
      <inkml:annotationXML>
        <emma:emma xmlns:emma="http://www.w3.org/2003/04/emma" version="1.0">
          <emma:interpretation id="{79D4FF10-386D-4F16-B763-00DEE22485A0}" emma:medium="tactile" emma:mode="ink">
            <msink:context xmlns:msink="http://schemas.microsoft.com/ink/2010/main" type="paragraph" rotatedBoundingBox="7918,2614 10733,2615 10732,3649 7917,36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C05D7B7-00F5-4E4D-8155-FFFE957F1C7B}" emma:medium="tactile" emma:mode="ink">
              <msink:context xmlns:msink="http://schemas.microsoft.com/ink/2010/main" type="line" rotatedBoundingBox="7918,2614 10733,2615 10732,3649 7917,3648"/>
            </emma:interpretation>
          </emma:emma>
        </inkml:annotationXML>
        <inkml:traceGroup>
          <inkml:annotationXML>
            <emma:emma xmlns:emma="http://www.w3.org/2003/04/emma" version="1.0">
              <emma:interpretation id="{ED4C71F8-C786-4175-9DEA-F951F8F68B00}" emma:medium="tactile" emma:mode="ink">
                <msink:context xmlns:msink="http://schemas.microsoft.com/ink/2010/main" type="inkWord" rotatedBoundingBox="7918,2822 9568,2823 9567,3649 7917,3648"/>
              </emma:interpretation>
              <emma:one-of disjunction-type="recognition" id="oneOf0">
                <emma:interpretation id="interp0" emma:lang="en-US" emma:confidence="0">
                  <emma:literal>as</emma:literal>
                </emma:interpretation>
                <emma:interpretation id="interp1" emma:lang="en-US" emma:confidence="0">
                  <emma:literal>Wet,</emma:literal>
                </emma:interpretation>
                <emma:interpretation id="interp2" emma:lang="en-US" emma:confidence="0">
                  <emma:literal>Wet.</emma:literal>
                </emma:interpretation>
                <emma:interpretation id="interp3" emma:lang="en-US" emma:confidence="0">
                  <emma:literal>st.</emma:literal>
                </emma:interpretation>
                <emma:interpretation id="interp4" emma:lang="en-US" emma:confidence="0">
                  <emma:literal>Wed.</emma:literal>
                </emma:interpretation>
              </emma:one-of>
            </emma:emma>
          </inkml:annotationXML>
          <inkml:trace contextRef="#ctx0" brushRef="#br0">142 42 2,'0'0'5,"0"0"0,7-22 1,-7 22-1,0 0 3,15-22 3,-15 22 1,0 0 0,0 0-1,0 0 0,7 19 0,-7-19 0,-2 32-2,0-5-3,2 8-1,2 8-1,-2-3-1,4 7-1,-4-4-1,0 1 0,4-6-1,-4-6 1,-4-10-1,4-6 2,0-16-1,-4 20 1,4-20-1,0 0 1,-20 9-1,20-9 0,-23-13 0,23 13 0,-31-21 0,13 8 0,1-1 1,1 3-1,16 11 0,-26-24 1,26 24-1,0 0 0,-18-20 0,18 20-1,0 0-1,0 0 1,0 0 0,0 0 0,17 18 0,-17-18 1,16 28-1,2-9 1,-7 0 0,9 0 0,-2 3 0,0-4 0,1-7 0,-5 0 0,-14-11-1,31 9 1,-31-9 0,22-5 0,-22 5 0,14-24 0,-6 6 0,-1-4-1,2-3 0,0-6-1,4 4-2,-6-4-6,6 2-10,3 9-5,-3-3 1,7 12-2,0-5 3</inkml:trace>
          <inkml:trace contextRef="#ctx0" brushRef="#br0" timeOffset="862.0493">1347-61 16,'-9'-18'9,"9"18"2,-6-18 3,6 18 0,0 0-1,0 0 0,0 0-1,0 0-1,-2 19-1,4 0-2,-2 8-2,0 5-1,0 12 0,0 3-3,0 11 0,2-2 0,-2 7-1,0 0 0,2 2 0,0-5 0,-1-4 0,5-3 0,-2-12 1,-3-5-1,3-7 0,0-7 0,-3-6 1,-1-16-1,-1 20 0,1-20 1,0 0-1,-19-9 1,19 9-1,-23-27 0,10 9-1,0-6 0,1 3 1,1-1-1,0 6 0,11 16 0,-11-27 0,11 27 0,0 0 0,0 0 0,0 0-1,0 0 1,0 0 0,20 10 1,-20-10-1,20 33 0,-9-11 1,2 1-1,-3 3 1,3-3-1,0-7 0,-13-16 0,29 11 1,-29-11-1,31-25 1,-13 0-1,2-3 1,0-2-1,-2-1 1,4-3-1,-4 5-1,6-2-2,-6 6-7,-2-6-14,10 7 0,-8-3-1,9 2 1</inkml:trace>
        </inkml:traceGroup>
        <inkml:traceGroup>
          <inkml:annotationXML>
            <emma:emma xmlns:emma="http://www.w3.org/2003/04/emma" version="1.0">
              <emma:interpretation id="{F46B44E6-B0E8-4C4B-B820-8C065B37F0AE}" emma:medium="tactile" emma:mode="ink">
                <msink:context xmlns:msink="http://schemas.microsoft.com/ink/2010/main" type="inkWord" rotatedBoundingBox="10315,2614 10733,2615 10732,3521 10314,3520"/>
              </emma:interpretation>
              <emma:one-of disjunction-type="recognition" id="oneOf1">
                <emma:interpretation id="interp5" emma:lang="en-US" emma:confidence="0">
                  <emma:literal>de</emma:literal>
                </emma:interpretation>
                <emma:interpretation id="interp6" emma:lang="en-US" emma:confidence="0">
                  <emma:literal>do</emma:literal>
                </emma:interpretation>
                <emma:interpretation id="interp7" emma:lang="en-US" emma:confidence="0">
                  <emma:literal>d.</emma:literal>
                </emma:interpretation>
                <emma:interpretation id="interp8" emma:lang="en-US" emma:confidence="0">
                  <emma:literal>t.</emma:literal>
                </emma:interpretation>
                <emma:interpretation id="interp9" emma:lang="en-US" emma:confidence="0">
                  <emma:literal>du</emma:literal>
                </emma:interpretation>
              </emma:one-of>
            </emma:emma>
          </inkml:annotationXML>
          <inkml:trace contextRef="#ctx0" brushRef="#br0" timeOffset="1778.1011">2521-305 42,'0'0'14,"0"0"1,0 0 1,0 0-4,0 0-3,0 0-2,0 0 1,7 18 0,-7-18-1,7 38 0,-5-9-1,-2 7-1,2 11 0,-4 2-1,2 8-2,-6 5 0,6 1-2,-1-1 1,1-1-1,0-1 0,0-2-1,0-2 1,0-5-1,1-8 2,-1-5-1,0-5 1,0-8 0,-1-5 0,1-20-1,0 0 1,0 0 0,-26 0 0,15-18-1,-1-6 1,-3-1-1,1-6 0,3 2 1,-4-2-1,6 6 0,-2 5 0,11 20 1,-9-25-1,9 25 0,0 0 0,0 0 0,0 0 0,15 27 0,-8-9 0,0 6 0,2 6 1,4-1-1,-4-2 0,0-1 0,2-5 0,-11-21 0,25 22 1,-25-22-1,28-9 1,-14-5 0,3-8-1,3-3 1,3-4-1,-1 2 0,7-4-3,-4-2-9,3 4-12,8-1 0,-5-5 1,9 4-2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7T15:05:04.77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36B73EA-E552-460A-B0FB-AA0217EA99CB}" emma:medium="tactile" emma:mode="ink">
          <msink:context xmlns:msink="http://schemas.microsoft.com/ink/2010/main" type="writingRegion" rotatedBoundingBox="1446,8996 6533,8706 6742,12379 1656,12670"/>
        </emma:interpretation>
      </emma:emma>
    </inkml:annotationXML>
    <inkml:traceGroup>
      <inkml:annotationXML>
        <emma:emma xmlns:emma="http://www.w3.org/2003/04/emma" version="1.0">
          <emma:interpretation id="{65DC2B65-19BE-44E9-96DC-CA6BBB325CA9}" emma:medium="tactile" emma:mode="ink">
            <msink:context xmlns:msink="http://schemas.microsoft.com/ink/2010/main" type="paragraph" rotatedBoundingBox="1389,9185 4415,8674 4556,9509 1530,100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185944-93FD-4E68-8D73-D4D975275294}" emma:medium="tactile" emma:mode="ink">
              <msink:context xmlns:msink="http://schemas.microsoft.com/ink/2010/main" type="line" rotatedBoundingBox="1389,9185 4415,8674 4556,9509 1530,10020"/>
            </emma:interpretation>
          </emma:emma>
        </inkml:annotationXML>
        <inkml:traceGroup>
          <inkml:annotationXML>
            <emma:emma xmlns:emma="http://www.w3.org/2003/04/emma" version="1.0">
              <emma:interpretation id="{A7805875-D459-44B4-959F-7B6B7AA5A363}" emma:medium="tactile" emma:mode="ink">
                <msink:context xmlns:msink="http://schemas.microsoft.com/ink/2010/main" type="inkWord" rotatedBoundingBox="1389,9185 4415,8674 4556,9509 1530,10020">
                  <msink:destinationLink direction="to" ref="{4360D19E-42A6-4468-A72A-837BBA7CE453}"/>
                  <msink:destinationLink direction="with" ref="{7FABC0D1-4E41-474F-8E2B-5EA70CA16346}"/>
                </msink:context>
              </emma:interpretation>
              <emma:one-of disjunction-type="recognition" id="oneOf0">
                <emma:interpretation id="interp0" emma:lang="en-US" emma:confidence="0.5">
                  <emma:literal>Constant</emma:literal>
                </emma:interpretation>
                <emma:interpretation id="interp1" emma:lang="en-US" emma:confidence="1">
                  <emma:literal>Const ant</emma:literal>
                </emma:interpretation>
                <emma:interpretation id="interp2" emma:lang="en-US" emma:confidence="0">
                  <emma:literal>const ant</emma:literal>
                </emma:interpretation>
                <emma:interpretation id="interp3" emma:lang="en-US" emma:confidence="0">
                  <emma:literal>Cont ant</emma:literal>
                </emma:interpretation>
                <emma:interpretation id="interp4" emma:lang="en-US" emma:confidence="0">
                  <emma:literal>cont ant</emma:literal>
                </emma:interpretation>
              </emma:one-of>
            </emma:emma>
          </inkml:annotationXML>
          <inkml:trace contextRef="#ctx0" brushRef="#br0">289 120 16,'0'0'15,"0"0"1,0 0 1,2-17-3,-2 17-1,0 0-3,-8-20 0,8 20-2,-9-19-2,9 19 0,-11-29-1,11 29 0,-21-26 0,21 26-2,-31-9 0,11 11 0,0 9-1,-7 11-1,1 7 0,-1 7 0,0 14 0,3 10-1,2 3 0,9 1 0,8-1 1,7-7-1,9-3 1,11-15 0,10-11 0,3-16 0,5-8-1,3-5-2,-3-7-8,-2-9-13,1 9-2,-10-13 1,0 12 0</inkml:trace>
          <inkml:trace contextRef="#ctx0" brushRef="#br0" timeOffset="329.0186">452 306 37,'0'0'21,"0"0"0,-21-4 0,1 10-6,3 14-4,3 7-3,-1 5-2,8 3-2,5 1-1,4-5-2,11-4 0,8-7 0,5-11 0,5-11 0,2-13 0,1-6 1,-5-10-1,-2-3 1,-10-6 0,-6 2 0,-11 2 0,-8 7 0,-8 5 0,-4 10-1,-7 1 0,-2 8-1,5 10-4,0 0-13,10-1-7,14-4-1,0 0 0,0 0-1</inkml:trace>
          <inkml:trace contextRef="#ctx0" brushRef="#br0" timeOffset="737.0417">720 197 40,'0'0'18,"0"0"1,0 0 2,0 0-10,7 31-3,-7-11 0,2 7-2,-1 8 0,3-6-2,-4-1-1,2 1-1,3-9 0,-5-20-1,0 0 0,26-5 0,-12-19 0,5-8-1,2-4 1,1-4 0,-2 0-1,0 4 0,-4 11 0,-1 5 0,-15 20 0,20-17 1,-20 17-1,9 27 0,-2-5 1,1 2-1,1 3 1,2 2-1,3-4 0,1-1-4,-15-24-7,23 18-12,-3-15 0,-20-3 0,31-14-1</inkml:trace>
          <inkml:trace contextRef="#ctx0" brushRef="#br0" timeOffset="1072.0609">1274 94 47,'0'0'20,"-20"-11"1,20 11-1,-31 22-10,13-7-3,0-1-3,18-14-2,-24 29-1,24-29 0,5 16-1,-5-16 0,31 0 0,-7-1 0,0 1 1,1-2 0,-1 9 1,-8 0 2,2 11 0,-12 2 1,-1 5 1,-14 3 0,-2 1-1,-5-2 0,-6-2-1,-2-1-1,1-12-4,1 1-6,-4-10-18,5-17-1,21 14-1,-19-45 0</inkml:trace>
          <inkml:trace contextRef="#ctx0" brushRef="#br0" timeOffset="1554.0888">1337 74 71,'0'0'26,"0"0"-1,0 0 0,24-16-17,1 9-3,12 1-7,12-4-12,5 6-9,3-3-1,4 9 0,-10-4-1</inkml:trace>
          <inkml:trace contextRef="#ctx0" brushRef="#br0" timeOffset="1372.0785">1477-407 67,'0'0'22,"-18"-7"1,18 7-3,-7 27-11,7-5-1,5 7-2,1 9 0,3 14-2,-4 6 0,4 11-1,-7 7 0,0 2 0,-2 3-1,0-3-1,-2-8-1,2-15-4,6-7-7,-3-13-15,-3-35-1,0 0 1,0 0-1</inkml:trace>
          <inkml:trace contextRef="#ctx0" brushRef="#br0" timeOffset="1920.1097">1844 80 56,'-25'-4'22,"25"4"1,-38 13 0,16 1-12,2 6-1,-2 4-2,2 7-2,-2-8-2,11 4-1,-1-2 0,10-3-1,2-22-1,11 24 1,9-30-2,2-3 1,1-3-1,6-8 1,-5-6-1,1 1 0,-5 2 0,-3 3 0,-17 20 0,16-18 0,-16 18 0,0 0 0,-5 32 0,1-8 0,2 5 0,2-1-2,7 5-4,-1-9-9,-6-24-11,31 29 1,-31-29 0,36-4-1</inkml:trace>
          <inkml:trace contextRef="#ctx0" brushRef="#br0" timeOffset="2516.1439">2052 130 49,'0'0'22,"0"0"2,0 0-1,0 0-9,-10 28-3,1-12-3,2 4-2,0-2-3,1 2 0,6-20-2,-5 23 0,5-23 0,16-9-1,4-5 0,7-8 0,3-1-1,2-5 1,5 1-1,-6 4 0,-4 1 0,-5 13 0,-22 9 1,23 0 0,-23 0 1,4 34-1,-4-12 0,3 7 1,5 0-1,3-4 1,5-1-1,6-6 0,3-5 0,4-10 0,2-1 0,4-15 0,-3-8 1,-2-3 1,-1-10 0,-2-6 2,-5-7 0,3-2 0,-9-16 1,3 3 0,-7-6 0,-1 1-1,-4 2-2,-3 1 1,-2 10-2,-2 9 0,-2 12-1,-2 12 0,4 21 0,0 0 0,0 0 0,-14 32 0,10 10 0,-1 12-1,-1 6 1,1 8-1,0 10 1,1-4-2,4 6-1,-2-11-4,9-4-10,1-11-12,-5-21 1,3-6-1,-6-27 0</inkml:trace>
          <inkml:trace contextRef="#ctx0" brushRef="#br0" timeOffset="2705.1547">2291-101 62,'0'0'22,"0"0"2,35-11-1,23-2-14,27-6-6,21-14-20,26 8-3,3-10-1,16 12-2</inkml:trace>
        </inkml:traceGroup>
      </inkml:traceGroup>
    </inkml:traceGroup>
    <inkml:traceGroup>
      <inkml:annotationXML>
        <emma:emma xmlns:emma="http://www.w3.org/2003/04/emma" version="1.0">
          <emma:interpretation id="{CAD8E961-1B9E-4213-8CFB-643F6AD7E3D1}" emma:medium="tactile" emma:mode="ink">
            <msink:context xmlns:msink="http://schemas.microsoft.com/ink/2010/main" type="paragraph" rotatedBoundingBox="1541,10338 3875,10205 3923,11051 1589,111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F4E693-6E25-438D-B5A1-17BFD37879FF}" emma:medium="tactile" emma:mode="ink">
              <msink:context xmlns:msink="http://schemas.microsoft.com/ink/2010/main" type="line" rotatedBoundingBox="1541,10338 3875,10205 3923,11051 1589,11184"/>
            </emma:interpretation>
          </emma:emma>
        </inkml:annotationXML>
        <inkml:traceGroup>
          <inkml:annotationXML>
            <emma:emma xmlns:emma="http://www.w3.org/2003/04/emma" version="1.0">
              <emma:interpretation id="{A98423A7-B85A-477E-924D-21BCF1EE66C2}" emma:medium="tactile" emma:mode="ink">
                <msink:context xmlns:msink="http://schemas.microsoft.com/ink/2010/main" type="inkWord" rotatedBoundingBox="1541,10338 3875,10205 3923,11051 1589,11184"/>
              </emma:interpretation>
              <emma:one-of disjunction-type="recognition" id="oneOf1">
                <emma:interpretation id="interp5" emma:lang="en-US" emma:confidence="1">
                  <emma:literal>volume</emma:literal>
                </emma:interpretation>
                <emma:interpretation id="interp6" emma:lang="en-US" emma:confidence="0">
                  <emma:literal>Volume</emma:literal>
                </emma:interpretation>
                <emma:interpretation id="interp7" emma:lang="en-US" emma:confidence="0">
                  <emma:literal>Volumes</emma:literal>
                </emma:interpretation>
                <emma:interpretation id="interp8" emma:lang="en-US" emma:confidence="0">
                  <emma:literal>volumes</emma:literal>
                </emma:interpretation>
                <emma:interpretation id="interp9" emma:lang="en-US" emma:confidence="0">
                  <emma:literal>Volute</emma:literal>
                </emma:interpretation>
              </emma:one-of>
            </emma:emma>
          </inkml:annotationXML>
          <inkml:trace contextRef="#ctx0" brushRef="#br0" timeOffset="3536.2022">69 1312 25,'0'0'16,"0"0"1,0 0 0,0 0-4,0 0-2,0 0-1,9 39-2,0-2 0,6 11-2,-1 14-1,4 3 1,2-2-2,2 4-1,-4-12-1,4-8 0,-4-18 1,-1-13-1,-17-16 1,29-15-1,-20-14 1,-2-18 0,-1-12 0,-1-12 0,-1-8 0,-4-1-1,0 0 0,-4 10 0,-1 10 0,-1 13-3,3 18-7,-3 13-18,6 16-1,0 0 0,0 0 0</inkml:trace>
          <inkml:trace contextRef="#ctx0" brushRef="#br0" timeOffset="4243.2426">596 1491 31,'0'0'18,"-18"-6"0,18 6 1,-17-12-7,17 12-1,-12 21 0,4 1-2,1 9-2,4 5-3,-1 6 0,6-1-1,1-5 0,10-1-1,3-14-1,6-11-1,2-12 1,0-11 0,1-7 0,-9-9 0,1-3 0,-10-5 0,-7 1 1,-4 2-1,-8 7 1,-7 7 0,-2 2 0,-1 9 0,-4 5 0,8 2 0,2 2-1,16 0 0,-17 2 0,17-2-1,0 0 0,30-11 0,-9 2 0,5 4 0,1-4 0,2 3 0,6-3 0,-4 0 0,-2 0 1,-2-9-1,-2-4 1,-1-7-1,-6-1 1,-3-6 0,-4-10 0,-4-1 0,-4-2 0,-3 4 1,-5 5-1,0 2 1,-5 10-1,1 4 0,9 24 0,-25-11 1,25 11-2,-22 35-1,13-7 1,2 12 0,5 9 0,2 11-1,4 3 1,3 11-1,4 2 1,1-2 0,1-3 0,2-4 1,-3-13-2,-2-10-1,4-12-6,-1-14-19,-13-18 1,25-7-2,-16-15 1</inkml:trace>
          <inkml:trace contextRef="#ctx0" brushRef="#br0" timeOffset="4536.2595">1065 1447 67,'0'0'25,"-18"15"0,12 12 1,-3-2-14,5 6-3,10 7-3,3-5-2,9-1-1,4-7-2,9-6 0,0-16 0,3-14 0,-5-7 0,0-13 1,-7-3-1,-5-6 0,-6-3 0,-8 1-1,-6 2 1,-3 10-1,-1 6-2,-4 4-6,11 20-18,-13-18-1,13 18 0,0 0-1</inkml:trace>
          <inkml:trace contextRef="#ctx0" brushRef="#br0" timeOffset="5296.3029">1428 1467 63,'-7'26'22,"7"-26"0,-5 30 1,5-30-15,3 33-2,4-8-1,-1-5-1,3 4-1,-4-6 0,3 0 0,-8-18 0,0 0-1,0 0 1,20-9-1,-13-18 0,0-8-1,8-8 0,-4 3-1,5-2 1,-3 6-1,-1 6 0,-2 10 0,-10 20 1,18-6 0,-18 6-1,9 29 2,-7-9-2,-1 4 1,1 1 0,4 2 0,-5-5-1,3-6 0,-4-16 1,0 0-1,0 0 1,26-7-1,-14-17 1,5-7-1,1-5 0,2 2 0,2-2 0,-4 3 0,0 6 0,-4 7 0,-14 20 0,24-7 0,-24 7 0,11 23 0,-2 1 1,-2 5-1,2 3 0,4-1 0,0 0 0,1 2 1,5-10-1,1-3 0,3-9 1,1-8-1,3-12 0,4-3 1,0-3-1,3-8 1,-1-8-1,0-2 1,-2-3 0,-8 2-1,-3-1 1,-9 5-1,-7-1 1,-8 7 0,-7 8 0,-3 11-1,-8 10 1,-5 8-1,1 12 1,4 8 0,1 10-1,6 8 0,10-4 1,12 3-1,13-4 0,13-14-2,18-5-13,7-12-13,3-24 0,5-4-1,-8-14-1</inkml:trace>
        </inkml:traceGroup>
      </inkml:traceGroup>
    </inkml:traceGroup>
    <inkml:traceGroup>
      <inkml:annotationXML>
        <emma:emma xmlns:emma="http://www.w3.org/2003/04/emma" version="1.0">
          <emma:interpretation id="{3A79317A-C124-410A-BA4C-43DB44341511}" emma:medium="tactile" emma:mode="ink">
            <msink:context xmlns:msink="http://schemas.microsoft.com/ink/2010/main" type="paragraph" rotatedBoundingBox="1778,11388 6710,11314 6728,12569 1796,126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CF8955E-D479-442E-B7DC-CDC16D04DAFF}" emma:medium="tactile" emma:mode="ink">
              <msink:context xmlns:msink="http://schemas.microsoft.com/ink/2010/main" type="line" rotatedBoundingBox="1778,11388 6710,11314 6728,12569 1796,12643"/>
            </emma:interpretation>
          </emma:emma>
        </inkml:annotationXML>
        <inkml:traceGroup>
          <inkml:annotationXML>
            <emma:emma xmlns:emma="http://www.w3.org/2003/04/emma" version="1.0">
              <emma:interpretation id="{B053D689-69C0-4805-B293-4D8CD57EC3FE}" emma:medium="tactile" emma:mode="ink">
                <msink:context xmlns:msink="http://schemas.microsoft.com/ink/2010/main" type="inkWord" rotatedBoundingBox="1780,11525 3920,11493 3937,12611 1796,12643"/>
              </emma:interpretation>
              <emma:one-of disjunction-type="recognition" id="oneOf2">
                <emma:interpretation id="interp10" emma:lang="en-US" emma:confidence="1">
                  <emma:literal>Batch</emma:literal>
                </emma:interpretation>
                <emma:interpretation id="interp11" emma:lang="en-US" emma:confidence="0">
                  <emma:literal>Butch</emma:literal>
                </emma:interpretation>
                <emma:interpretation id="interp12" emma:lang="en-US" emma:confidence="0">
                  <emma:literal>Bath</emma:literal>
                </emma:interpretation>
                <emma:interpretation id="interp13" emma:lang="en-US" emma:confidence="0">
                  <emma:literal>patch</emma:literal>
                </emma:interpretation>
                <emma:interpretation id="interp14" emma:lang="en-US" emma:confidence="0">
                  <emma:literal>Botch</emma:literal>
                </emma:interpretation>
              </emma:one-of>
            </emma:emma>
          </inkml:annotationXML>
          <inkml:trace contextRef="#ctx0" brushRef="#br0" timeOffset="6407.3665">322 2515 45,'0'0'21,"-8"-19"-1,8 19 0,0 0-8,-16 2-2,16-2-2,-2 20-1,2 4-2,0 14 0,7 12 0,-7 10 0,8 14 1,-5 8-2,5 6 1,-3 3-1,2-10-1,1-10-1,-3-14-1,-1-11 1,1-19-1,-5-27 0,0 0 0,7-20 0,-7-9 0,-3-11 0,-1-5 0,1-9-2,-1-1 2,-3-4-1,1 1 0,4-2 0,-1-1 0,-1-3 0,4-1 0,6 0 0,-3 4-1,8 3 1,-2 5 0,6 6 0,-1 13 0,1 12-1,7 15 1,-6 12 0,-2 12 0,5 10 0,-3 9 1,-7 7-1,0 3 1,-7 2-1,-4-2 0,-5-3 1,-6-1-1,0-8 0,-7-3 1,0-8-1,2-3 0,2-3-1,0-7 1,16-10 0,-17 9-1,17-9 1,0 0 0,22-7 0,-2 0 0,5 2 0,5 3 0,4 4 0,6 3 0,-4 9 0,-1 8 0,-4 7 0,-13 9 0,-5 0 1,-11 7 0,-12-3 0,-10 3 0,-10-5 0,-10-4 0,-6-5 0,1-10 0,-3-4-2,3-12-3,11-3-7,8-9-17,12-10 0,14-4 0,12-8 0</inkml:trace>
          <inkml:trace contextRef="#ctx0" brushRef="#br0" timeOffset="6836.391">932 2929 68,'0'0'23,"-14"-24"2,14 24-2,-22-3-10,2 6-3,20-3-2,-35 29-2,19-7-2,-4 3-1,5 6-1,1-4 1,8-2-2,1-3 1,7-6-2,-2-16 1,18 13-1,-2-20 0,6-9 1,4-6-1,-1-2 0,4-3 0,0-2 0,-5 4 0,-2 1-1,-4 14 1,0 6 1,-18 4-1,24 20 0,-15-2 0,5 9 1,3 2-1,1 4-1,5-6-3,-3-6-8,0-8-14,6-2-1,-10-16 0,6-6 0</inkml:trace>
          <inkml:trace contextRef="#ctx0" brushRef="#br0" timeOffset="7285.4166">1192 2694 68,'0'0'22,"0"0"2,0 0-1,29-17-14,0 5-7,9 1-7,4-7-14,11 12-2,-6-1-1,6 11-1</inkml:trace>
          <inkml:trace contextRef="#ctx0" brushRef="#br0" timeOffset="7129.4075">1296 2241 66,'3'-16'25,"-3"16"-1,0 0 1,0 0-13,0 0-1,-11 44-2,10-8-3,2 20 0,5 13-2,3 14 0,-2 7 0,6 4-2,-2 0 0,3-3 0,1-12-1,-4-8-1,3-22-1,-3-17-4,4-10-7,-15-22-16,0 0 0,14-38 0,-21 2 0</inkml:trace>
          <inkml:trace contextRef="#ctx0" brushRef="#br0" timeOffset="7841.4484">1663 2744 60,'-4'20'24,"4"-20"2,-18 16 0,0-1-7,-4-1-5,6 10-5,-4-4-2,9 7-4,3 4 0,3 1-2,10-3-1,12-3 1,3-5 0,9-6-1,3-10 1,5-7-1,-3-9 0,6-12 1,-3-10-1,-3-10 0,-1-15 1,-4-5-1,-4-10 0,-5-4 0,-5-7 1,-2-1 0,-12 2-1,-1 14 1,-5 8 1,-2 10-2,-4 15 2,0 14-1,11 22 0,-27 6 0,12 19-1,2 13 1,3 15-1,0 17 1,0 17-1,4 14 1,-1 4-1,7-2 1,3-3-1,3-10 1,7-16-1,1-16 1,6-27-1,2-16 1,2-19-1,-1-12 0,4-10 0,-1-3 0,-4-3 0,0 3 0,-6 4 0,2 10 0,0 11-1,0 17 1,2 14 0,8 9-1,6 6-2,2-4-11,10 4-14,8-8-2,-3-14 1,4-9-2</inkml:trace>
        </inkml:traceGroup>
        <inkml:traceGroup>
          <inkml:annotationXML>
            <emma:emma xmlns:emma="http://www.w3.org/2003/04/emma" version="1.0">
              <emma:interpretation id="{538C1340-FE76-43B9-BE72-BBF6AF0055D2}" emma:medium="tactile" emma:mode="ink">
                <msink:context xmlns:msink="http://schemas.microsoft.com/ink/2010/main" type="inkWord" rotatedBoundingBox="4198,11352 6710,11314 6726,12424 4215,12462"/>
              </emma:interpretation>
              <emma:one-of disjunction-type="recognition" id="oneOf3">
                <emma:interpretation id="interp15" emma:lang="en-US" emma:confidence="0">
                  <emma:literal>reactor</emma:literal>
                </emma:interpretation>
                <emma:interpretation id="interp16" emma:lang="en-US" emma:confidence="0">
                  <emma:literal>react or</emma:literal>
                </emma:interpretation>
                <emma:interpretation id="interp17" emma:lang="en-US" emma:confidence="0">
                  <emma:literal>neat or</emma:literal>
                </emma:interpretation>
                <emma:interpretation id="interp18" emma:lang="en-US" emma:confidence="0">
                  <emma:literal>reactors</emma:literal>
                </emma:interpretation>
                <emma:interpretation id="interp19" emma:lang="en-US" emma:confidence="0">
                  <emma:literal>meat or</emma:literal>
                </emma:interpretation>
              </emma:one-of>
            </emma:emma>
          </inkml:annotationXML>
          <inkml:trace contextRef="#ctx0" brushRef="#br0" timeOffset="10416.5955">2740 2876 47,'0'0'16,"0"0"1,-14 2-1,14-2-6,-4 29-2,6-7-1,0 0-2,5 8 1,-2-1-1,3 0 1,-3-5-1,4-1 0,-5-5 0,-4-18 0,7 18 0,-7-18-2,0 0 0,-5-34 0,-1 3-1,1-5-1,1-6 0,0-1-1,3 0 0,1 1 0,1 9 0,5 10 0,-6 23 0,18-16 0,-18 16 0,29 18 0,-11-2 0,8 2 0,-1 0 1,2 0-1,4-7 1,-2-5-1,2-8 1,-5-7-1,-3-9 1,-6-6 0,-6-1-1,-8-4 1,-6 2 0,-5 1 0,-4 8 1,-5 4-1,-1 7 0,2 8 0,-2 8 0,3 8 0,4 4 0,8 10 0,6 7-1,4 2 1,6 3-1,7 4 1,6-1-1,4-7-1,7-4-2,-1-12-4,10-10-17,1-6-3,-4-14 1,1-4-2,-6-12 2</inkml:trace>
          <inkml:trace contextRef="#ctx0" brushRef="#br0" timeOffset="10784.6167">3516 2847 65,'0'0'23,"-13"-18"1,13 18 0,-29-7-11,9 5-2,2 8-1,-5-1-3,1 8-1,-2 3-2,4 8-1,4-5-1,3 7 1,6-6-2,9-4 0,-2-16 0,21 16 0,-2-19-1,6-5 1,-1-8-1,3 0 0,-4 1 0,1 1 0,-6 1 1,0 6-1,-18 7 1,26 9 0,-26-9 0,22 36 1,-11-12-1,0 3 0,1 0-1,1-2-2,3-3-3,-16-22-12,24 20-10,-8-15-2,1-10 2,1-2-2</inkml:trace>
          <inkml:trace contextRef="#ctx0" brushRef="#br0" timeOffset="11348.6491">3941 2903 42,'0'0'21,"0"0"0,0 0 2,15-18-4,-15 18-4,0 0 0,0 0-2,-27 22-3,14-6-3,-3-3-1,1 11-2,-1-1 0,7 2-2,3 1 0,12-5-1,1-2 0,13-3 0,7-5-1,8-4 0,6-9 0,3-2 1,0-8-1,-1-8 0,1-5 1,-4-10-1,-6-12 0,-5-7 1,-5-15-1,-4-5 0,-5-9 1,-8-4 0,-7-7 0,0-2 1,-7 7-1,-3 8 1,-4 7 0,-1 16 0,-6 7 0,6 15 0,-1 13-1,16 23 0,-24 0 0,15 23 0,5 12-1,4 15 0,8 17 0,1 18 1,2 16-1,3 10 0,4 1 1,2-2-1,-2-8 0,-1-8-1,1-20 0,-7-18-2,3-18-1,-8-22-5,-6-16-14,0 0-8,11-38 1,-18 4 0,-12-10 1</inkml:trace>
          <inkml:trace contextRef="#ctx0" brushRef="#br0" timeOffset="11526.6592">4085 2708 83,'0'0'24,"0"0"0,25-7 0,-1 5-16,12-5-4,10 1-2,12 5-9,5 1-10,-1 0-6,5 12-1,-10-3 0,-3 9 0</inkml:trace>
          <inkml:trace contextRef="#ctx0" brushRef="#br0" timeOffset="11775.6736">4654 2840 68,'-9'24'24,"-8"-3"2,4 5-1,-1-3-6,5-3-6,11 4-4,-2-24-3,21 21-3,1-19-2,2-9 1,5-8-1,0-4 0,-5-7 0,-3-1 0,-8-5 1,-9-1-1,-11 4 2,-10 4-1,-6 7 0,-8 7-1,-6 4 1,1 7-2,3 9-3,-1-2-11,14 4-14,20-11 0,0 16-1,20-11 0</inkml:trace>
          <inkml:trace contextRef="#ctx0" brushRef="#br0" timeOffset="12091.6916">4935 2898 75,'11'27'24,"-11"-27"-1,7 24 2,1-8-16,-8-16 1,11 22-1,-11-22-1,0 0-1,12 18-1,-12-18 0,0 0-1,-1-18-1,-7-2 0,3-4-1,-2-8 0,-1-4-1,3-1-1,3 1 0,4 5 0,3 6 0,8 3-1,7 10 0,5 6-2,6-1-3,11-2-25,4 2 0,-1-11 0,8-2-1</inkml:trace>
        </inkml:traceGroup>
      </inkml:traceGroup>
    </inkml:traceGroup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9-11T19:40:57.4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C972F3D-7D5B-43A4-9846-4FF6DEA416B6}" emma:medium="tactile" emma:mode="ink">
          <msink:context xmlns:msink="http://schemas.microsoft.com/ink/2010/main" type="inkDrawing" rotatedBoundingBox="11689,2530 11746,3710 11427,3725 11371,2545" semanticType="callout" shapeName="Other">
            <msink:sourceLink direction="from" ref="{99D894CD-97F4-461E-A35F-ECDD2354E8AB}"/>
            <msink:sourceLink direction="to" ref="{C380186B-15E5-41D6-B05C-128E2675D015}"/>
          </msink:context>
        </emma:interpretation>
      </emma:emma>
    </inkml:annotationXML>
    <inkml:trace contextRef="#ctx0" brushRef="#br0">91 9 23,'0'0'12,"-13"-26"1,13 26 1,0 0 0,0 0 0,0 0-1,0 0-1,0 0-1,-3 31-1,6-2-2,-1 5 1,2 10-2,1 6-2,3 7 0,-3 4-2,-1 4 0,3 4-2,-2 1-1,-3-3 1,0 0-1,2-3 0,-4-3 0,0-1 0,0 0 0,0-13 0,0-4 1,1-3-1,1-8 0,2-5 1,-2-8-1,-2-19 1,5 21 0,-5-21 1,0 0-1,0 0 0,-11-20 0,2 2 0,0 0 0,-4-4 0,-1 1-1,-3-1 0,3 2 0,-1 4 0,1 0 0,14 16 0,-24-20 0,24 20 0,0 0 0,0 0 0,0 0 0,0 0 0,0 23 0,7-1 0,8 3 1,-4 6-1,9 2 0,0-3 1,-2 1-1,2-7 1,2-3-1,0-10 1,-4-9 0,4-13 0,-2-7 0,-4-9-1,-1-6-1,-1-5-8,2-7-16,-7-9-1,6-11 0,-2-11 0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9-11T19:41:03.1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80E7505-2E08-4C64-90B2-833B688446EC}" emma:medium="tactile" emma:mode="ink">
          <msink:context xmlns:msink="http://schemas.microsoft.com/ink/2010/main" type="writingRegion" rotatedBoundingBox="12349,2509 16642,2247 16709,3345 12416,3607">
            <msink:destinationLink direction="with" ref="{5ABE6237-F4EA-4BEA-ADDB-1FE08A394D71}"/>
          </msink:context>
        </emma:interpretation>
      </emma:emma>
    </inkml:annotationXML>
    <inkml:traceGroup>
      <inkml:annotationXML>
        <emma:emma xmlns:emma="http://www.w3.org/2003/04/emma" version="1.0">
          <emma:interpretation id="{B54F0653-A2B1-4B90-908B-B02BA0713240}" emma:medium="tactile" emma:mode="ink">
            <msink:context xmlns:msink="http://schemas.microsoft.com/ink/2010/main" type="paragraph" rotatedBoundingBox="12349,2509 16642,2247 16709,3345 12416,36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28DD3B-D49D-446F-9CAB-23FB959A682D}" emma:medium="tactile" emma:mode="ink">
              <msink:context xmlns:msink="http://schemas.microsoft.com/ink/2010/main" type="line" rotatedBoundingBox="12349,2509 16642,2247 16709,3345 12416,3607"/>
            </emma:interpretation>
          </emma:emma>
        </inkml:annotationXML>
        <inkml:traceGroup>
          <inkml:annotationXML>
            <emma:emma xmlns:emma="http://www.w3.org/2003/04/emma" version="1.0">
              <emma:interpretation id="{C380186B-15E5-41D6-B05C-128E2675D015}" emma:medium="tactile" emma:mode="ink">
                <msink:context xmlns:msink="http://schemas.microsoft.com/ink/2010/main" type="inkWord" rotatedBoundingBox="12349,2509 16642,2247 16709,3345 12416,3607">
                  <msink:destinationLink direction="to" ref="{FC972F3D-7D5B-43A4-9846-4FF6DEA416B6}"/>
                </msink:context>
              </emma:interpretation>
              <emma:one-of disjunction-type="recognition" id="oneOf0">
                <emma:interpretation id="interp0" emma:lang="en-US" emma:confidence="0">
                  <emma:literal>add</emma:literal>
                </emma:interpretation>
                <emma:interpretation id="interp1" emma:lang="en-US" emma:confidence="0">
                  <emma:literal>tided</emma:literal>
                </emma:interpretation>
                <emma:interpretation id="interp2" emma:lang="en-US" emma:confidence="0">
                  <emma:literal>aid</emma:literal>
                </emma:interpretation>
                <emma:interpretation id="interp3" emma:lang="en-US" emma:confidence="0">
                  <emma:literal>teddy</emma:literal>
                </emma:interpretation>
                <emma:interpretation id="interp4" emma:lang="en-US" emma:confidence="0">
                  <emma:literal>tided,</emma:literal>
                </emma:interpretation>
              </emma:one-of>
            </emma:emma>
          </inkml:annotationXML>
          <inkml:trace contextRef="#ctx0" brushRef="#br0">140-2 24,'0'0'14,"0"0"2,0 0 1,17-13-1,-17 13 0,0 0 0,0 0-1,0 0-2,0 0-3,0 0-1,3 20-1,-3-20-1,-5 36-2,3-5-2,4 7 1,0 4-2,3 11 0,-1-1 0,3 10-1,-5 1 0,2 1 0,1-4-1,0-4 0,-1-5 0,2-2 0,-5-13-1,3 0 1,1-14 0,-1-6 0,-4-16 1,6 20 0,-6-20-1,0 0 1,0 0 0,0 0 0,-8-25 0,8 25 0,-16-31 0,5 11-1,-5 0 1,-1 2-1,-1 0 0,-2 3 0,2 3 0,2-1 1,-1 6-1,17 7 0,-25-11 0,25 11 0,0 0 0,-20-13 1,20 13-1,0 0 1,0 0-1,-17-7 0,17 7 0,0 0 1,0 0-1,6 23 0,-6-23 1,20 37-1,-2-15 0,0 5 1,9 0 0,1-2 0,1 1-1,0-6 0,-2-6 1,-1-3 0,-3-5-1,-3-6 1,-2-8-1,-18 8 1,29-34-1,-16 12 1,-2-5-1,4-6 0,-6-1 0,0-4-1,0-2 0,-6 0-3,5 3-9,-5-4-16,-3-3 0,0 8 0,-7-2 1</inkml:trace>
          <inkml:trace contextRef="#ctx0" brushRef="#br0" timeOffset="2244.1278">-1615-51 27,'0'0'11,"0"0"1,-16-11 2,16 11-3,0 0 0,-18-7 0,18 7-1,0 0 0,0 0 0,0 0-1,0 22-1,3-4 1,-8 2-1,7 16-1,-6 4-1,4 16-1,0 4-2,0 9 0,-4 8-2,6 3-1,-4 0 1,8-6-1,-6 1 0,3-5 1,-3-6-1,6-8 0,-4-11 0,-1-3 1,5-8-1,-4-7 1,1-7-1,1-3 0,-4-17 1,4 18 0,-4-18 0,0 0 0,0 0 0,0 0 0,-13-18 0,13 18 0,-24-29-1,8 11 1,-2-6-1,1 2 0,-3-3 0,2 1 0,2 4 0,3 0 0,13 20 0,-20-27 0,20 27 0,-9-16 0,9 16 0,0 0 0,0 0 0,0 0 1,22 29-1,-9-11 1,1 4 0,2 3 0,3 1 0,1-1 0,-4-5-1,6 0 1,-4-9 0,0-6-1,-2-10 1,3-6 0,-3-9-1,0-4 1,4-7-1,-1-3 0,6-2-4,-7-11-14,11-2-8,2-4-2,-2-7 1,4 1-2</inkml:trace>
          <inkml:trace contextRef="#ctx0" brushRef="#br0" timeOffset="1200.0687">-781-69 39,'0'0'16,"0"0"1,0 0 0,0 0-2,0 0-1,0 0-2,0 0-2,0 0-2,0 0-2,0 20 0,-4-2 0,8 13 0,-8 9-2,8 9 0,-4 3-1,4 13-1,1 1-1,-1 3-1,-1-1 1,3-1-1,-2-3 0,3-6 0,-4-7-1,1-3 1,-2-6 0,-2-4 1,2-9-1,0-5 0,-2-6 1,0-18-1,1 22 1,-1-22 0,0 0 0,0 0-1,0 0 1,0 0 0,-11-31-1,4 15 1,-4-6-1,0 0 0,-1 0 0,-3 2 1,1 0-1,-1 2 0,15 18 1,-27-25-2,27 25 2,-18-16-2,18 16 1,0 0 0,0 0-1,0 0 1,0 0 1,7 29-1,4-8 1,3 5-1,3 3 1,3 0 0,-2 3 0,2-6 0,0-3-1,0-5 1,-2-10-1,0-7 1,0-8 0,0-11 0,-1-7 0,1-6-1,2-5 1,-4-8-1,4 1-1,-9-3-2,6 8-6,-8 6-18,-4-6 1,-1 9-1,-13-6 1</inkml:trace>
          <inkml:trace contextRef="#ctx0" brushRef="#br0" timeOffset="-2394.1367">2176-69 15,'0'0'9,"-6"18"1,6-18 0,0 0 2,0 0 0,0 0 2,0 0 1,9 18-1,-9-18 0,0 0-1,11 22-2,-11-22-2,9 29-2,-7-9-2,3 3-1,-3 5 0,6 10-1,-7-2-1,5 6 1,-3-4-2,3 7 1,-2-5 0,3 0-1,-4 0 0,1-2-1,3-7 0,-3 1 0,0-6 0,-3-3 0,3-4 0,-4-3 0,0-16 1,0 0-1,0 18 0,0-18 1,0 0-1,0 0 1,0 0-1,0 0 0,0 0 0,0 0 0,0 0 0,0 0 1,0 0-1,0 0 0,0 0 0,0 0 1,-18-14-1,18 14 1,-15-29 0,4 12 0,-3-5 0,-1 1 0,-3-1-1,0 6 1,3-3-1,15 19 0,-25-21 0,25 21 0,-16-11 0,16 11 0,0 0-1,0 0 2,0 0-1,1 18 0,-1-18 0,13 31-1,-2-8 1,2 8 1,3-2-1,1 0 0,-1 4 0,4-6 0,0-3 1,-2-3 0,-2-10 0,-16-11-1,29 6 1,-29-6-1,28-20 1,-17 0 0,1 2-1,-3-4 1,4-5 0,2 3 0,-3 2-1,-3 1 1,2-3-2,0 4 0,4 0-3,-6 0-19,2-5-6,3 7 0,-12-6-1,0 4 0</inkml:trace>
          <inkml:trace contextRef="#ctx0" brushRef="#br0" timeOffset="-1222.0697">1203-2 34,'0'0'17,"0"0"0,0 0 1,0 0-2,0 0-3,0 0-2,0 0-1,-1 21-1,1-21-2,3 19-1,-3-19 0,4 38-1,-8-15-1,10 15 0,-6 2 0,0 9-1,1 0-1,1 6 0,2 3-1,-2-4-1,5-3 1,0-4-1,-3-7-1,0 0 1,-1-13 0,1 0-1,-2-10 1,-2-17 0,1 23 1,-1-23-1,0 0 1,0 0 0,0 0-1,0 0 1,0 0 0,0 0 0,-18-16 0,18 16 0,-22-25-1,10 5 0,-8 1 1,3 1-1,-1-2 0,0 0 1,2 2 0,-1 2-1,17 16 1,-23-20 0,23 20-1,0 0 1,-18-13-1,18 13 0,0 0 1,5 29-1,2-12 0,8 6 1,-6 8-1,7-2 1,4 6 0,4-1-1,5-5 1,0-4 0,-2-5 0,4-3 0,-2-10 0,-5-3 0,-1-12 0,-3-4 0,-3-12 0,-4-3 0,-3-8-1,5-3 1,-4 0 0,-4-2-2,0 11-3,-7-5-8,0 7-16,0 8-1,-7 1 0,7 18-1</inkml:trace>
        </inkml:traceGroup>
      </inkml:traceGroup>
    </inkml:traceGroup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9-11T19:41:09.3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F10A6EA-62EC-47B9-A96A-1E09C20936D8}" emma:medium="tactile" emma:mode="ink">
          <msink:context xmlns:msink="http://schemas.microsoft.com/ink/2010/main" type="writingRegion" rotatedBoundingBox="21155,3929 24023,3613 24233,5517 21365,5833"/>
        </emma:interpretation>
      </emma:emma>
    </inkml:annotationXML>
    <inkml:traceGroup>
      <inkml:annotationXML>
        <emma:emma xmlns:emma="http://www.w3.org/2003/04/emma" version="1.0">
          <emma:interpretation id="{4B3EDE86-7FCA-4867-8912-92F78A7CB550}" emma:medium="tactile" emma:mode="ink">
            <msink:context xmlns:msink="http://schemas.microsoft.com/ink/2010/main" type="paragraph" rotatedBoundingBox="21592,3856 23188,3831 23200,4629 21604,46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8444AF-284C-48BD-8E98-EEC047E9B712}" emma:medium="tactile" emma:mode="ink">
              <msink:context xmlns:msink="http://schemas.microsoft.com/ink/2010/main" type="line" rotatedBoundingBox="21592,3856 23188,3831 23200,4629 21604,4653"/>
            </emma:interpretation>
          </emma:emma>
        </inkml:annotationXML>
        <inkml:traceGroup>
          <inkml:annotationXML>
            <emma:emma xmlns:emma="http://www.w3.org/2003/04/emma" version="1.0">
              <emma:interpretation id="{B49C891D-6212-4F72-BBCA-B3C6C1BBBF68}" emma:medium="tactile" emma:mode="ink">
                <msink:context xmlns:msink="http://schemas.microsoft.com/ink/2010/main" type="inkWord" rotatedBoundingBox="21592,3856 22253,3845 22265,4643 21604,4653">
                  <msink:destinationLink direction="to" ref="{EE8AC40F-782B-4B73-8644-ADAB0D8626C7}"/>
                </msink:context>
              </emma:interpretation>
              <emma:one-of disjunction-type="recognition" id="oneOf0">
                <emma:interpretation id="interp0" emma:lang="en-US" emma:confidence="1">
                  <emma:literal>A,</emma:literal>
                </emma:interpretation>
                <emma:interpretation id="interp1" emma:lang="en-US" emma:confidence="0">
                  <emma:literal>As</emma:literal>
                </emma:interpretation>
                <emma:interpretation id="interp2" emma:lang="en-US" emma:confidence="0">
                  <emma:literal>A</emma:literal>
                </emma:interpretation>
                <emma:interpretation id="interp3" emma:lang="en-US" emma:confidence="0">
                  <emma:literal>AH</emma:literal>
                </emma:interpretation>
                <emma:interpretation id="interp4" emma:lang="en-US" emma:confidence="0">
                  <emma:literal>AH,</emma:literal>
                </emma:interpretation>
              </emma:one-of>
            </emma:emma>
          </inkml:annotationXML>
          <inkml:trace contextRef="#ctx0" brushRef="#br0">1 698 11,'0'0'12,"0"0"1,0 0 2,0 0-5,0 0 2,0 0 2,0 0 2,0 0 0,0 0-2,0 0 0,0 0-1,0 0-2,0 0-3,0 0-1,-4-16-3,4 16-1,5-27 0,-1 1-1,7-8-1,-2-8 0,6-10 0,1-8 0,6-7 0,-1-3-1,9 3 1,-5 3-1,-1 10 1,-6 11 0,4 5 0,-8 14-1,-14 24 1,18-14-1,-18 14 0,4 21 1,3 1-1,-5 11 0,5 7 0,1 7 0,-1 7 1,4-2-1,0 6 1,-4-4 0,4-1-1,-2-8 1,0-1-1,-2-12 1,-1-7-1,-3-5-2,-3-20-1,4 22-4,-4-22-7,0 0-15,-13-23-1,6 6-1,0-1 1</inkml:trace>
          <inkml:trace contextRef="#ctx0" brushRef="#br0" timeOffset="197.0113">108 432 52,'0'0'26,"0"0"1,0 0 0,36 2-4,-5-2-12,5 0-4,6 2-1,4 0-5,-1-6-10,-1 0-17,-1 10-1,-10-6 0,0 5-1</inkml:trace>
          <inkml:trace contextRef="#ctx0" brushRef="#br0" timeOffset="428.0244">640 577 55,'7'29'25,"-7"-29"1,10 31 0,-14-12-6,4-19-11,-13 38-1,0-21-3,-1 3-1,-10-4-3,2 0-3,-1 2-7,1-5-16,0-15-2,22 2 1,-14-16-1</inkml:trace>
        </inkml:traceGroup>
        <inkml:traceGroup>
          <inkml:annotationXML>
            <emma:emma xmlns:emma="http://www.w3.org/2003/04/emma" version="1.0">
              <emma:interpretation id="{758BF281-BB05-4911-9474-9EFC39AA7123}" emma:medium="tactile" emma:mode="ink">
                <msink:context xmlns:msink="http://schemas.microsoft.com/ink/2010/main" type="inkWord" rotatedBoundingBox="22540,3845 23188,3835 23199,4581 22552,4591"/>
              </emma:interpretation>
              <emma:one-of disjunction-type="recognition" id="oneOf1">
                <emma:interpretation id="interp5" emma:lang="en-US" emma:confidence="0">
                  <emma:literal>B,</emma:literal>
                </emma:interpretation>
                <emma:interpretation id="interp6" emma:lang="en-US" emma:confidence="0">
                  <emma:literal>By</emma:literal>
                </emma:interpretation>
                <emma:interpretation id="interp7" emma:lang="en-US" emma:confidence="0">
                  <emma:literal>B;</emma:literal>
                </emma:interpretation>
                <emma:interpretation id="interp8" emma:lang="en-US" emma:confidence="0">
                  <emma:literal>P,</emma:literal>
                </emma:interpretation>
                <emma:interpretation id="interp9" emma:lang="en-US" emma:confidence="0">
                  <emma:literal>3D,</emma:literal>
                </emma:interpretation>
              </emma:one-of>
            </emma:emma>
          </inkml:annotationXML>
          <inkml:trace contextRef="#ctx0" brushRef="#br0" timeOffset="1145.0655">1087 193 4,'0'0'12,"0"0"2,0 0 2,0 0-3,0 0-1,0 0 3,0 0 1,0 0-1,0 0 0,0 0-2,0 0-1,0 0-2,0 0-2,2 22-2,2 0-1,-3-1 0,3 10-2,2 4 1,1-3-2,2 4 1,-2-1-2,-1-6 1,-1-2-1,-1-7 0,-2-2-1,-2-18-2,-2 16-1,2-16-3,-15-7-4,15 7-6,-16-29-10,3 2-4,0 1 0,-3-13 2,3 4 1</inkml:trace>
          <inkml:trace contextRef="#ctx0" brushRef="#br0" timeOffset="1640.0932">953 119 42,'0'0'24,"-11"-31"2,11 31 1,-6-23-7,6 23-3,9-20-6,-9 20-3,28-24-2,-7 12-2,10 5-1,0-2 0,6 7-1,-3 4 0,2 3-1,-5 8 0,-2 7 0,-9 3 0,-3 8 0,-10-4 0,-3 2 0,-10-2 0,-3 4 0,-5-6-1,-3-7 1,-1-2 0,2-3-1,16-13 0,-24 18 0,24-18 1,0 0-1,0 0 0,0 0 0,0 0 0,0 0-1,15 16 1,1-8 0,4 1 0,4 3 0,1 1 0,2 0 1,1 5 0,-5 0-1,-3-2 2,-9 0-1,-11-16 1,2 29-1,-2-29 1,-31 24-1,6-17 0,-3 0-1,-1-1-1,2-8-2,7 4-4,-2-13-7,22 11-17,0 0-1,-13-20 0,13 20 1</inkml:trace>
          <inkml:trace contextRef="#ctx0" brushRef="#br0" timeOffset="1872.1068">1523 443 43,'29'18'23,"-29"-18"1,20 27-2,-12-5-5,-3 1-2,1 6-3,-10-5-4,6 3-2,-13-3-3,0-3-4,0-5-17,-7 8-7,-20-11-2,1 3 1,-15-11-1</inkml:trace>
        </inkml:traceGroup>
      </inkml:traceGroup>
    </inkml:traceGroup>
    <inkml:traceGroup>
      <inkml:annotationXML>
        <emma:emma xmlns:emma="http://www.w3.org/2003/04/emma" version="1.0">
          <emma:interpretation id="{0808F6A1-1209-4E1E-AD15-CA65D53DA40D}" emma:medium="tactile" emma:mode="ink">
            <msink:context xmlns:msink="http://schemas.microsoft.com/ink/2010/main" type="paragraph" rotatedBoundingBox="21251,4799 24119,4483 24233,5517 21365,58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72A5CF-0953-49B0-9FA1-E759CF678281}" emma:medium="tactile" emma:mode="ink">
              <msink:context xmlns:msink="http://schemas.microsoft.com/ink/2010/main" type="line" rotatedBoundingBox="21251,4799 24119,4483 24233,5517 21365,5833"/>
            </emma:interpretation>
          </emma:emma>
        </inkml:annotationXML>
        <inkml:traceGroup>
          <inkml:annotationXML>
            <emma:emma xmlns:emma="http://www.w3.org/2003/04/emma" version="1.0">
              <emma:interpretation id="{C4C74D5B-DBAB-4954-8C2A-93A68494F354}" emma:medium="tactile" emma:mode="ink">
                <msink:context xmlns:msink="http://schemas.microsoft.com/ink/2010/main" type="inkWord" rotatedBoundingBox="21251,4799 24119,4483 24233,5517 21365,5833"/>
              </emma:interpretation>
              <emma:one-of disjunction-type="recognition" id="oneOf2">
                <emma:interpretation id="interp10" emma:lang="en-US" emma:confidence="1">
                  <emma:literal>products</emma:literal>
                </emma:interpretation>
                <emma:interpretation id="interp11" emma:lang="en-US" emma:confidence="0">
                  <emma:literal>Products</emma:literal>
                </emma:interpretation>
                <emma:interpretation id="interp12" emma:lang="en-US" emma:confidence="0">
                  <emma:literal>product</emma:literal>
                </emma:interpretation>
                <emma:interpretation id="interp13" emma:lang="en-US" emma:confidence="0">
                  <emma:literal>predicts</emma:literal>
                </emma:interpretation>
                <emma:interpretation id="interp14" emma:lang="en-US" emma:confidence="0">
                  <emma:literal>produces</emma:literal>
                </emma:interpretation>
              </emma:one-of>
            </emma:emma>
          </inkml:annotationXML>
          <inkml:trace contextRef="#ctx0" brushRef="#br0" timeOffset="2727.1559">-277 1651 48,'0'0'24,"0"0"-1,0 0 2,0 0-6,0 0-6,0 0-1,16 22-5,-7 0 0,5 7-3,-3 3 1,6 6-3,-6 2 2,0-2-4,-4-5 2,0-6-1,-3-6 1,-4-21 0,2 20-1,-2-20 1,0 0-1,-13-20 0,4-3 1,-2-4-2,-4-11-1,1-2 2,-3-11-2,3-5 2,7-2-2,-1 2 1,5-2-1,5 2 1,5 7 0,2 4-1,7 5 2,4 13-2,2 4 1,0 7 0,1 8 0,5 10 0,-5 9 1,-1 5-1,0 4 0,-6 0 1,-1 11 0,-8-6 0,-5 2 0,-8-3 1,-6-6-1,-6-6 0,-1-1-1,-10-11-1,-2-5-2,2-6-4,8-2-8,-1-1-16,5-6 1,17 20-1,-7-31 2</inkml:trace>
          <inkml:trace contextRef="#ctx0" brushRef="#br0" timeOffset="3296.188">102 1356 41,'0'0'20,"13"35"2,-13-35 1,7 23-10,1-3-2,1-2-2,3 8 0,-4-10-3,1 4 0,-9-20-1,0 0-1,16 12-1,-16-12 0,6-19-1,3-1 0,-4-6 0,4-1-2,-2-2 1,10 2-1,-6 0 1,5 9-2,-1 0 2,-15 18-1,25-16 1,-25 16-1,22 0 0,-22 0 0,18 14 1,-18-14-1,9 31 0,-3-11 1,-1 3-1,2-1 1,4 1 0,4-6 0,1-1-1,4-5 2,4-11-2,-1-2 1,-3-11 0,2 2-1,-9-10 1,-4 1-1,-9-4 1,0 3-1,-15 4 0,-5 5 1,-3 1-1,1 2 1,-4 7-2,3-2-1,5 8-6,-1 0-16,19-4-4,0 0-1,0 0 0,13-17 0</inkml:trace>
          <inkml:trace contextRef="#ctx0" brushRef="#br0" timeOffset="3883.2219">965 1398 39,'0'0'21,"0"0"1,-25-25 0,25 25-9,-25-17 0,25 17-2,-30-10-2,14 4-1,16 6-3,-36 6 0,19 4-1,-3 9-1,6 8 0,-1-4-2,8 6 1,2-2-1,8 0 0,1-3-1,9-6 1,-13-18 0,29 7-1,-9-10 0,-2-10 1,4-5-1,-1-6 0,-4-5 0,5-3 0,-6-4 1,4-10-2,-5-1 2,-1-7-2,-5-2 2,4-4 1,-6 4-1,0 4 2,-5 5-1,4 7 1,-6 9-1,0 31 0,-6-20 0,6 20 0,-9 20-2,2 7 1,0 8-1,-1 8 0,6 4 0,2 6 0,2 3 0,0-6 0,5-4-1,4-7-1,0-6-3,-2-11-5,6-2-15,-15-20-5,27 16 0,-27-16 0,22-6 1</inkml:trace>
          <inkml:trace contextRef="#ctx0" brushRef="#br0" timeOffset="4184.2388">1144 1340 51,'0'0'24,"0"0"2,0 0 0,1 18-10,7 0-4,-1 0-4,2 4-1,4 2-4,1-1 1,1-7-2,1-5 1,8-14-1,1-3 1,-1-15 1,1 1-1,-5-15 1,2-5-2,-7-1 2,-3 3-2,-12 2 0,0 5-1,-9 6 0,-2 1-2,11 24-2,-14-29-5,14 29-14,0 0-8,0 0-1,20 0 0,-20 0 1</inkml:trace>
          <inkml:trace contextRef="#ctx0" brushRef="#br0" timeOffset="4732.2701">1614 1284 56,'0'0'26,"0"0"0,0 0 1,-22 13-7,22-13-12,-29 27-1,18-7-1,4 3-3,0 4-1,7 6 0,5-2-1,4 1 0,10-3 1,2-5-2,7-4 2,4-11-2,5-4 0,-3-12 1,8-15 0,2-5-1,1-7 1,-3-10 0,0-3 0,-6-11 1,-5-7-1,-2-2 0,-7-1 0,-11 1 0,-8-2 0,-6 2-1,-5 5 1,-3 6-1,-3 15 0,-1 5 1,-1 8-1,7 12 0,9 16 0,-24-5-1,24 5 1,-14 40 0,8-10 0,1 17-1,5 15 2,0 8-1,7 8 0,0 5 0,8 1 1,-1-5-1,3 4 1,1-10-1,-7-15-1,7-8-3,-14-15-8,-1-10-18,1-3 1,-4-22-1,-16-4 0</inkml:trace>
          <inkml:trace contextRef="#ctx0" brushRef="#br0" timeOffset="4944.2826">1738 1242 87,'12'-19'28,"-12"19"1,44-26-1,-6 12-20,11-2-4,8-1-2,8 6-9,0 6-15,-3-6-6,7 11-1,-14-5 1,-3 14-1</inkml:trace>
          <inkml:trace contextRef="#ctx0" brushRef="#br0" timeOffset="5284.3023">2572 1165 45,'0'0'24,"0"0"1,-22 18 1,0-11-6,-5-2-7,1 10-1,-6-8-3,4 9-3,-2-3-1,10 2-1,1-3-1,19-12 0,-12 29-2,12-29 0,20 24-1,0-8 1,7 0 0,6 6 0,-1 3 1,3 2 1,-6 4-1,-2 5 2,-9-5 0,-3 3 0,-15-6-1,-11 4 1,-14-12-2,-6-5-1,-11-8-4,-16-7-29,-2-18 0,-2-19-2,-5-22 1</inkml:trace>
        </inkml:traceGroup>
      </inkml:traceGroup>
    </inkml:traceGroup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9-11T19:41:07.1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E8AC40F-782B-4B73-8644-ADAB0D8626C7}" emma:medium="tactile" emma:mode="ink">
          <msink:context xmlns:msink="http://schemas.microsoft.com/ink/2010/main" type="inkDrawing" rotatedBoundingBox="18714,4116 21128,4207 21114,4595 18699,4504" semanticType="callout" shapeName="Other">
            <msink:sourceLink direction="from" ref="{5ABE6237-F4EA-4BEA-ADDB-1FE08A394D71}"/>
            <msink:sourceLink direction="to" ref="{B49C891D-6212-4F72-BBCA-B3C6C1BBBF68}"/>
          </msink:context>
        </emma:interpretation>
      </emma:emma>
    </inkml:annotationXML>
    <inkml:trace contextRef="#ctx0" brushRef="#br0">20 107 28,'-24'-11'18,"24"11"0,0 0 2,0 0-5,0 0-1,0 0-2,20 2-1,-20-2-2,38 4-2,-9-4 0,15 1-1,7-6-1,14 5-1,8-4-1,9 2 0,11-3-1,6 7 0,3-2 0,2 3-1,-4 3 1,0 3-1,-2 0 1,-2-2-1,-7 2 0,-3-3 0,-5-3 2,-4 1-2,-3-2 1,-1 0 0,-6-2-1,-2 0 1,-6 0-1,-7 1 0,-1-1 0,-9 0-1,-2 2 1,-4 0-1,-10-2 1,-3 0-1,-3 0 0,-3 0 1,-17 0 0,23 2-1,-23-2 1,0 0 1,0 0-1,0 0 1,0 0 0,0 0-1,0 0 0,-9-22 0,9 22-1,-31-20 0,11 8 0,-3-1 0,-3 0-1,1-1 1,1 1 0,1 2 1,-1 2-1,2 0 0,4 2 0,18 7 0,-25-7 1,25 7-2,-19-6 1,19 6 0,0 0 0,0 0 0,19 7 0,-19-7 0,29 6 0,-6-2 0,1 1 0,0-1 0,1 3 0,4-2 0,-2 2 0,1-1 0,2 5 0,0 0 0,-1-1 0,0 1 0,-2 2 0,4-2 0,-4 3 0,-3 1 1,-4-1-1,-4 3 1,-7-1 0,-9-16-1,7 31 1,-14-13 0,-6-2-1,-3 0 0,-8 4 0,-3 0 1,0 0-2,-8-2 0,6 2-2,-3-11-5,8-2-24,4 2 0,0-12-1,20 3 1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9-11T19:42:34.66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BF195A41-28F4-41F2-A37F-F4A5BD322F45}" emma:medium="tactile" emma:mode="ink">
          <msink:context xmlns:msink="http://schemas.microsoft.com/ink/2010/main" type="writingRegion" rotatedBoundingBox="4776,11751 16224,11556 16297,15862 4849,16056"/>
        </emma:interpretation>
      </emma:emma>
    </inkml:annotationXML>
    <inkml:traceGroup>
      <inkml:annotationXML>
        <emma:emma xmlns:emma="http://www.w3.org/2003/04/emma" version="1.0">
          <emma:interpretation id="{1224A510-7637-40AD-B917-3BF8A5B20132}" emma:medium="tactile" emma:mode="ink">
            <msink:context xmlns:msink="http://schemas.microsoft.com/ink/2010/main" type="paragraph" rotatedBoundingBox="4923,11749 8321,11403 8434,12521 5036,128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586F1D6-51FB-4CCD-A696-4DCCEEE079BE}" emma:medium="tactile" emma:mode="ink">
              <msink:context xmlns:msink="http://schemas.microsoft.com/ink/2010/main" type="line" rotatedBoundingBox="4922,11749 8321,11403 8434,12521 5036,12867">
                <msink:destinationLink direction="with" ref="{B5BD1ED3-14A2-427B-9DAA-C9469252088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8422B1A-48E0-4CF2-9E16-9002CAEDD9DD}" emma:medium="tactile" emma:mode="ink">
                <msink:context xmlns:msink="http://schemas.microsoft.com/ink/2010/main" type="inkWord" rotatedBoundingBox="4923,11749 8321,11403 8434,12521 5036,12867">
                  <msink:destinationLink direction="with" ref="{E5CD3759-43D1-4B49-BC10-1725FBA52140}"/>
                  <msink:destinationLink direction="with" ref="{878663E3-62B4-4A4F-A80D-82F370E3B2C2}"/>
                  <msink:destinationLink direction="from" ref="{FCBE64FD-C367-48F4-83FF-C47A33F78C56}"/>
                </msink:context>
              </emma:interpretation>
              <emma:one-of disjunction-type="recognition" id="oneOf0">
                <emma:interpretation id="interp0" emma:lang="en-US" emma:confidence="0">
                  <emma:literal>Her</emma:literal>
                </emma:interpretation>
                <emma:interpretation id="interp1" emma:lang="en-US" emma:confidence="0">
                  <emma:literal>Timex,</emma:literal>
                </emma:interpretation>
                <emma:interpretation id="interp2" emma:lang="en-US" emma:confidence="0">
                  <emma:literal>Timex.</emma:literal>
                </emma:interpretation>
                <emma:interpretation id="interp3" emma:lang="en-US" emma:confidence="0">
                  <emma:literal>immix,</emma:literal>
                </emma:interpretation>
                <emma:interpretation id="interp4" emma:lang="en-US" emma:confidence="0">
                  <emma:literal>Timex/</emma:literal>
                </emma:interpretation>
              </emma:one-of>
            </emma:emma>
          </inkml:annotationXML>
          <inkml:trace contextRef="#ctx0" brushRef="#br0">815 2730 60,'20'-8'22,"-20"8"-1,-6 31 2,-8-2-9,-10 9-2,0 9-1,-14 7-4,-2 13-3,-7 0 0,2 9-1,-6 2-1,0 0 0,4-4-1,7-5-2,9-10-1,5-12-5,17-12-11,9-15-6,0-20 0,33-19 0,-8-11-1</inkml:trace>
          <inkml:trace contextRef="#ctx0" brushRef="#br0" timeOffset="-272.0156">560 2780 46,'0'0'18,"0"0"0,0 0 1,-7 18-5,0 0-3,-2 8-1,-6 3-3,1 5-1,-8 2-1,-4 8 0,1-6-1,-2 7 0,-1-11-1,5-1-1,5-8-3,3-5-5,15-20-15,2 22-2,-2-22 1,23-17-1,-6-4 0</inkml:trace>
          <inkml:trace contextRef="#ctx0" brushRef="#br0" timeOffset="-1012.0573">197 2476 26,'0'0'12,"0"0"2,0 0 2,0 0-1,0 0-3,0 0 0,0 0 0,0 0-1,7 18-2,-7-18-1,22 26 0,-6-12-2,4 1-1,4-1 0,1 4-2,4 0 0,6-5 0,1 1 0,-1-6-1,5-1 0,-2-7 0,2-2 1,-6-7-2,5-2 1,-5-5 0,2 0-1,-6-4-1,-5 3 1,-5-2 0,2 2 0,-22 17-1,22-21 1,-22 21-1,0 0 1,0 0-1,16-4 1,-16 4 0,9 20-1,-9-20 1,22 25 0,-9-9 0,5 1 0,2 1 0,3 0-1,5-4 1,1-1-1,0-4 0,0-2 0,3-1 0,5-4 0,-1-4 0,2-6 0,2-2 1,-5-1-1,-1-4 0,1 4 1,-10-1-1,-1-1 0,-2 4 0,-2 0 0,-4 5 0,-1 1 0,1 1 0,2 4 0,0 5 0,4 2 0,0 2 0,0 0 0,0 1 0,1-1 0,-1 0 0,0-2 1,-2-5-2,-2-4 2,4-2-1,0 0-1,-2-1 2,-2-3-1,4-3-1,-1 2 1,1 1 0,0 1 0,-2-2 0,0-2 0,0-2 0,-2 0 0,0 2 1,4-2-1,-6-2 0,1 3 0,-17 10 0,27-15 0,-27 15 1,25-2-1,-25 2 1,17 11-1,-17-11 0,14 20 0,-14-20 0,19 20 0,-19-20 0,25 18 0,-25-18 0,33 11 0,-15-6 0,2-1 1,0 0-1,0-4 0,-2-2 1,2-5-1,-2-4 0,-3-6 0,3 3 0,-2-4 0,1-2 0,-1 4 0,2 1-1,0 3 1,-1 8 0,-1 0 0,0 4 0,-16 0 1,29 9-1,-29-9-1,31 18 1,-14-8 0,1-1 0,0 1 0,4 1 0,0-2 0,-1-3 0,1 1 0,-2-3 0,2-3 0,-2-1 0,2-1 0,0-3 0,-1-3 0,1-1 0,2-1 0,-1-1 0,-1 1 0,0-2 0,-2-2 0,0 4 0,0 4 0,-4-1 0,1 3 0,-17 3 1,31 3-1,-15 4 0,-16-7-1,31 17 1,-31-17 1,29 18-1,-29-18 0,31 14 0,-31-14 0,29 9 0,-29-9 0,29 6 0,-29-6 0,24 1 0,-24-1 0,21 0-1,-21 0 1,22 0 0,-22 0 0,18 2 0,-18-2 0,26 2-1,-10-2 1,1 4 0,3-1 0,-2-1 0,3 2 0,-1-1 0,2 1 0,0 1-1,-4-1 1,2-4 0,0 0-1,4 5-7,-2-10-20,-8-4 1,-14 9-1,24-24-1</inkml:trace>
          <inkml:trace contextRef="#ctx0" brushRef="#br0" timeOffset="3707.2119">2022 3395 35,'0'0'16,"0"0"2,0 0 2,0 0-3,18-18-1,-9 2 0,6-10-2,7-1-2,0-20-3,12-2-2,1-17-2,12 0 0,-2-4-3,3 5-1,-5 3 0,1 8-2,-6 18-4,-3 9-10,-14 16-10,-3 16-1,-18-5 1,17 27-1</inkml:trace>
          <inkml:trace contextRef="#ctx0" brushRef="#br0" timeOffset="4102.234">2735 3274 62,'0'0'21,"12"-31"2,1 4 1,9-7-8,10-8-2,3-12-1,9-2-4,-1-9-2,3 1-3,-3 5-1,3 1-3,-5 14-8,-6 6-17,-10 8 0,-3 15-1,-22 15-1</inkml:trace>
        </inkml:traceGroup>
      </inkml:traceGroup>
    </inkml:traceGroup>
    <inkml:traceGroup>
      <inkml:annotationXML>
        <emma:emma xmlns:emma="http://www.w3.org/2003/04/emma" version="1.0">
          <emma:interpretation id="{02460B28-A9F6-489E-AEEE-1DD96F8C6698}" emma:medium="tactile" emma:mode="ink">
            <msink:context xmlns:msink="http://schemas.microsoft.com/ink/2010/main" type="paragraph" rotatedBoundingBox="4567,14174 7014,12837 7548,13815 5102,151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BA4025-3B38-4F8F-8E81-E891F4557C97}" emma:medium="tactile" emma:mode="ink">
              <msink:context xmlns:msink="http://schemas.microsoft.com/ink/2010/main" type="line" rotatedBoundingBox="4567,14174 7014,12837 7548,13815 5102,15152"/>
            </emma:interpretation>
          </emma:emma>
        </inkml:annotationXML>
        <inkml:traceGroup>
          <inkml:annotationXML>
            <emma:emma xmlns:emma="http://www.w3.org/2003/04/emma" version="1.0">
              <emma:interpretation id="{C652681E-EA05-4E3A-97DE-5D9DB41F30CB}" emma:medium="tactile" emma:mode="ink">
                <msink:context xmlns:msink="http://schemas.microsoft.com/ink/2010/main" type="inkWord" rotatedBoundingBox="4567,14174 7014,12837 7548,13815 5102,15152">
                  <msink:destinationLink direction="with" ref="{878663E3-62B4-4A4F-A80D-82F370E3B2C2}"/>
                  <msink:destinationLink direction="with" ref="{F0A334B4-009D-4860-84FB-659073E012ED}"/>
                </msink:context>
              </emma:interpretation>
              <emma:one-of disjunction-type="recognition" id="oneOf1">
                <emma:interpretation id="interp5" emma:lang="en-US" emma:confidence="0">
                  <emma:literal>II</emma:literal>
                </emma:interpretation>
                <emma:interpretation id="interp6" emma:lang="en-US" emma:confidence="0">
                  <emma:literal>Nil</emma:literal>
                </emma:interpretation>
                <emma:interpretation id="interp7" emma:lang="en-US" emma:confidence="0">
                  <emma:literal>Nia</emma:literal>
                </emma:interpretation>
                <emma:interpretation id="interp8" emma:lang="en-US" emma:confidence="0">
                  <emma:literal>Nit</emma:literal>
                </emma:interpretation>
                <emma:interpretation id="interp9" emma:lang="en-US" emma:confidence="0">
                  <emma:literal>Jif</emma:literal>
                </emma:interpretation>
              </emma:one-of>
            </emma:emma>
          </inkml:annotationXML>
          <inkml:trace contextRef="#ctx0" brushRef="#br0" timeOffset="4790.2734">1781 4054 66,'0'0'21,"0"0"0,-11 19 2,2-2-9,-6 10-2,-5 4 0,0 12-3,-5 11-2,-4 19-1,-11 4-1,-2 16-2,-5 6 0,-3 10-2,-4-4 1,7-2-2,-4-16 0,9-13 1,9-16-2,6-20-2,13-22-10,14-16-13,7-53-1,13 3 0,5-15-1</inkml:trace>
          <inkml:trace contextRef="#ctx0" brushRef="#br0" timeOffset="5558.3179">2224 4576 52,'0'0'22,"0"0"1,0 0 1,0 0-6,0 0-2,-15 22-2,15-22-5,-25 42-1,5-13-3,0 12 0,-7 1-2,1 7 0,-3 1-2,-2-4-3,10 1-10,-1-13-15,-2-7 1,8-11-2,-4-8 0</inkml:trace>
          <inkml:trace contextRef="#ctx0" brushRef="#br1" timeOffset="10280.5877">2145 4292 79,'0'0'23,"0"0"2,0 0 0,0 0-10,0 0-4,-15-32-1,17 5-2,0-17-2,3-5-2,3-12-1,3-6 1,-1-5-1,5 1-1,1 2 1,4 11-1,-5 8 0,3 14-1,0 10 0,-3 12 0,-15 14 0,31 5-1,-17 15 1,1 11-1,-1 11 1,1 12-1,-4 11 1,0 7-1,-2 2 1,-4 1-1,-3-10 0,3-6 1,-3-13-1,-2-12 0,2-10 0,-2-24-2,0 0-2,0 0-7,0 0-18,-2-33 0,-3 11-1,-3-3 0,1-2 0</inkml:trace>
          <inkml:trace contextRef="#ctx0" brushRef="#br1" timeOffset="10482.5995">2194 4110 78,'0'0'24,"-17"-6"0,17 6 0,19-27-1,4 11-24,8 0-20,9-12 0,9 9-2,-3-10-1,10 12-1</inkml:trace>
          <inkml:trace contextRef="#ctx0" brushRef="#br0" timeOffset="6210.3552">703 5217 23,'0'0'11,"0"0"2,0 0 1,-2-22-2,9 4 0,1-2 0,1-5-1,4-6-1,3-5-2,2-11-2,6-4 0,-1-10-2,8 4-1,2-6-1,-6 2-2,11 5-3,-9 3-8,-1 3-8,4 15-1,-12 3 0,0 10 0</inkml:trace>
          <inkml:trace contextRef="#ctx0" brushRef="#br0" timeOffset="7088.4052">589 4500 34,'0'0'13,"-17"2"0,17-2 0,0 0-3,0 0-1,-11 27-2,11-27 0,-11 27 0,11-27 0,-14 40 1,-1-14-2,8 6 1,-9-5-2,-3 8 1,5-1-1,-10 4-1,-1 2-1,-1 3 1,-4 4-1,-3 0 0,0 6 0,2 3-1,-1-2 0,6 2-1,-3-5 1,9-4-1,4-11 0,3-5-1,4-8-1,9-23-3,-9 18-11,9-18-10,-6-29 1,6 2-1,-5-18-1</inkml:trace>
        </inkml:traceGroup>
      </inkml:traceGroup>
    </inkml:traceGroup>
    <inkml:traceGroup>
      <inkml:annotationXML>
        <emma:emma xmlns:emma="http://www.w3.org/2003/04/emma" version="1.0">
          <emma:interpretation id="{DFA8E4E3-4340-4700-81A0-FADE996CE6ED}" emma:medium="tactile" emma:mode="ink">
            <msink:context xmlns:msink="http://schemas.microsoft.com/ink/2010/main" type="paragraph" rotatedBoundingBox="5480,15097 16281,14913 16297,15862 5496,160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E2488A-4410-4254-BB59-1B9F85DF185F}" emma:medium="tactile" emma:mode="ink">
              <msink:context xmlns:msink="http://schemas.microsoft.com/ink/2010/main" type="line" rotatedBoundingBox="5480,15097 16281,14913 16297,15862 5496,16045"/>
            </emma:interpretation>
          </emma:emma>
        </inkml:annotationXML>
        <inkml:traceGroup>
          <inkml:annotationXML>
            <emma:emma xmlns:emma="http://www.w3.org/2003/04/emma" version="1.0">
              <emma:interpretation id="{B0C08A4F-8BD0-44C9-AF5D-DEFEB3E423CE}" emma:medium="tactile" emma:mode="ink">
                <msink:context xmlns:msink="http://schemas.microsoft.com/ink/2010/main" type="inkWord" rotatedBoundingBox="5909,15086 5942,16034 5506,16049 5473,15101">
                  <msink:destinationLink direction="with" ref="{E5CD3759-43D1-4B49-BC10-1725FBA52140}"/>
                </msink:context>
              </emma:interpretation>
              <emma:one-of disjunction-type="recognition" id="oneOf2">
                <emma:interpretation id="interp10" emma:lang="en-US" emma:confidence="1">
                  <emma:literal>t</emma:literal>
                </emma:interpretation>
                <emma:interpretation id="interp11" emma:lang="en-US" emma:confidence="0">
                  <emma:literal>+</emma:literal>
                </emma:interpretation>
                <emma:interpretation id="interp12" emma:lang="en-US" emma:confidence="0">
                  <emma:literal>1</emma:literal>
                </emma:interpretation>
                <emma:interpretation id="interp13" emma:lang="en-US" emma:confidence="0">
                  <emma:literal>Y</emma:literal>
                </emma:interpretation>
                <emma:interpretation id="interp14" emma:lang="en-US" emma:confidence="0">
                  <emma:literal>x</emma:literal>
                </emma:interpretation>
              </emma:one-of>
            </emma:emma>
          </inkml:annotationXML>
          <inkml:trace contextRef="#ctx0" brushRef="#br2" timeOffset="30125.7231">761 6215 84,'0'0'24,"0"0"1,0 0-1,0 0-11,0 0-2,20 7-2,-2-7-2,9 6-2,2-6 0,8 2-1,-4-1-1,5 3-1,0-4 0,2 0-1,-7-2 0,-1-1 0,-5-1-1,-5 0-1,-4 3-1,-18 1-4,24-8-19,-24 8-3,0 0-1,0 0 0,0 0 0</inkml:trace>
          <inkml:trace contextRef="#ctx0" brushRef="#br2" timeOffset="29706.6988">966 5857 50,'0'0'18,"-7"-20"2,7 20 1,0 0-4,0 0-1,0 0-2,-2-16-2,2 16-2,0 0-1,0 0-2,0 0-1,7 31-1,-8-8-1,4 13-1,-3 15-1,0 7 1,0 11-2,-3 8 1,1-2-1,2 0 0,0-2 0,2-4 0,1-13-1,1-4 1,3-10-1,-1-6 1,-1-4-1,1-4 0,-1-3 1,-1-7-2,-4-18 1,1 22-2,-1-22-1,0 0-5,0 0-15,-7-29-6,5 5 0,-5-1 0,0-2 1</inkml:trace>
        </inkml:traceGroup>
        <inkml:traceGroup>
          <inkml:annotationXML>
            <emma:emma xmlns:emma="http://www.w3.org/2003/04/emma" version="1.0">
              <emma:interpretation id="{0075673B-D623-4139-AD1D-591E9BEA75E5}" emma:medium="tactile" emma:mode="ink">
                <msink:context xmlns:msink="http://schemas.microsoft.com/ink/2010/main" type="inkWord" rotatedBoundingBox="6259,15308 7146,15445 7059,16011 6172,15874"/>
              </emma:interpretation>
              <emma:one-of disjunction-type="recognition" id="oneOf3">
                <emma:interpretation id="interp15" emma:lang="en-US" emma:confidence="1">
                  <emma:literal>=0</emma:literal>
                </emma:interpretation>
                <emma:interpretation id="interp16" emma:lang="en-US" emma:confidence="0">
                  <emma:literal>=</emma:literal>
                </emma:interpretation>
                <emma:interpretation id="interp17" emma:lang="en-US" emma:confidence="0">
                  <emma:literal>•0</emma:literal>
                </emma:interpretation>
                <emma:interpretation id="interp18" emma:lang="en-US" emma:confidence="0">
                  <emma:literal>00</emma:literal>
                </emma:interpretation>
                <emma:interpretation id="interp19" emma:lang="en-US" emma:confidence="0">
                  <emma:literal>•XO</emma:literal>
                </emma:interpretation>
              </emma:one-of>
            </emma:emma>
          </inkml:annotationXML>
          <inkml:trace contextRef="#ctx0" brushRef="#br2" timeOffset="31042.7754">1497 6273 69,'0'0'24,"0"0"2,0 0 0,0 0-4,0 0-9,18-11-2,-18 11-2,22-3-3,-6 1-1,6 4-1,-2-4-1,5 2-1,3-2-1,-6 0 0,-1 2 0,1-2 0,-4 4-2,-18-2 0,29 6-1,-29-6-3,20 9-10,-20-9-14,0 0 1,0 0-2,0 0 2</inkml:trace>
          <inkml:trace contextRef="#ctx0" brushRef="#br2" timeOffset="31373.7944">1511 6468 76,'0'0'24,"0"0"1,0 0 0,19 11-11,-19-11-3,29-12-2,-13 3-2,11 3-3,-3-1-2,3 5 0,0 0-2,1 0-4,8 2-16,-7 4-5,0-4-1,-3 0-1,-1-2 0</inkml:trace>
          <inkml:trace contextRef="#ctx0" brushRef="#br2" timeOffset="32410.8538">2158 6166 72,'0'0'23,"0"0"1,-18 2 0,18-2-9,0 0-2,-18 4-4,18-4-2,0 0-1,-24 25-2,24-25 0,-21 31 0,6-9-1,0 3 0,3 2-1,3 6 0,-4-1-1,9 2 0,-1-1-1,3 0 0,4-3 0,3-3 0,4 1 1,6-3-1,-1-2 0,1-1 0,1-2 0,1 0 0,3-4 0,-4-1 0,4-3 0,-4-4 0,4-7 0,4-1 0,-4-5 0,2-4 0,-4-6 0,2-1 0,-2-5 0,0-1 1,-3-4-1,-4-1 0,-4-3 0,0-1 0,-1 0 1,-1-3-1,-5-2 1,-5-1-1,-1 3 1,-1 0-1,-2 5 1,0 0-1,-6 3 0,1 5 1,-3 3-1,-1 1 0,2 6 0,0 4 0,-1 2 0,-1 5 0,18 0 0,-29 7-1,29-7 1,-24 16-1,24-16 1,-21 17-1,21-17-1,-19 12-2,19-12-12,-20 6-12,20-6 0,-21-20-2,13-4 0</inkml:trace>
        </inkml:traceGroup>
        <inkml:traceGroup>
          <inkml:annotationXML>
            <emma:emma xmlns:emma="http://www.w3.org/2003/04/emma" version="1.0">
              <emma:interpretation id="{0C8565E3-808D-4E0F-8995-D5B5C3EFB7D1}" emma:medium="tactile" emma:mode="ink">
                <msink:context xmlns:msink="http://schemas.microsoft.com/ink/2010/main" type="inkWord" rotatedBoundingBox="14429,14961 16282,14930 16295,15738 14443,15769">
                  <msink:destinationLink direction="with" ref="{DBC95C45-136A-440B-A617-84BE1404832A}"/>
                  <msink:destinationLink direction="with" ref="{CAE0FC32-5DE4-42EF-B42E-9B9209BE7D75}"/>
                </msink:context>
              </emma:interpretation>
              <emma:one-of disjunction-type="recognition" id="oneOf4">
                <emma:interpretation id="interp20" emma:lang="en-US" emma:confidence="1">
                  <emma:literal>Later</emma:literal>
                </emma:interpretation>
                <emma:interpretation id="interp21" emma:lang="en-US" emma:confidence="0">
                  <emma:literal>later</emma:literal>
                </emma:interpretation>
                <emma:interpretation id="interp22" emma:lang="en-US" emma:confidence="0">
                  <emma:literal>hater</emma:literal>
                </emma:interpretation>
                <emma:interpretation id="interp23" emma:lang="en-US" emma:confidence="0">
                  <emma:literal>Water</emma:literal>
                </emma:interpretation>
                <emma:interpretation id="interp24" emma:lang="en-US" emma:confidence="0">
                  <emma:literal>Oater</emma:literal>
                </emma:interpretation>
              </emma:one-of>
            </emma:emma>
          </inkml:annotationXML>
          <inkml:trace contextRef="#ctx0" brushRef="#br1" timeOffset="96077.4951">9812 5750 53,'0'0'20,"0"0"1,-2-16 1,2 16-5,0 0-2,0 0-4,0 0-1,0 0-2,7 22-1,-7-22 0,2 38-1,-4-13-2,2 13 0,-5 7-1,0 8 0,-5 6-2,1 5 1,-5-1-1,3-1 1,-2-1-2,0-7 2,3-8-1,2-7 0,5-8 0,3-6 0,3-10 0,-3-15-1,18 18 1,-18-18 0,33-4-1,-13 1 1,2-3-1,0-1 1,1 3-1,-1 1 0,0 1 0,0 4 0,-2 3 0,-2 1 0,2-1-1,-20-5-3,29 11-3,-29-11-11,20-7-12,-20 7 0,20-11-1,-20 11 1</inkml:trace>
          <inkml:trace contextRef="#ctx0" brushRef="#br1" timeOffset="96722.5319">10370 6217 66,'0'0'23,"5"-18"0,-5 18 1,0 0-10,-2-22-2,2 22-3,0 0-3,-18-12-1,18 12-2,-25-2 0,7 5 0,1 3 0,-1 5-1,0 5 0,0 4 0,5 2 0,0-1-1,4 3 0,6-3-1,3 1 0,3-6 1,-3-16-1,17 20 0,-17-20 0,27 2 0,-27-2 1,31-20-1,-13 6 0,-2-6 0,2-4 1,-3 3-1,0 1 1,-15 20 0,20-26-1,-20 26 1,0 0 0,0 0-1,10 28 1,-10-7-1,2 3 0,4 5 0,-1-2-1,4-2-1,-1-5-2,6 4-6,-14-24-16,18 18-2,-18-18 0,20-8 0,-20 8 0</inkml:trace>
          <inkml:trace contextRef="#ctx0" brushRef="#br1" timeOffset="97310.5657">10421 6049 103,'0'0'29,"20"-9"-1,0 7 1,5 4-20,4-4-2,15 6-2,-1-3-3,3 1-4,1 2-5,-7-4-11,-2 2-11,-1 3 1,-8-1-2,-8 1 1</inkml:trace>
          <inkml:trace contextRef="#ctx0" brushRef="#br1" timeOffset="97081.5527">10588 5692 75,'-7'-18'24,"7"18"1,0 0 0,0 0-13,0 0-1,0 0-1,3 35-2,1-10-2,3 13-1,0 11-1,1 11 0,-1 5-2,-3 9 0,1-2-1,1-1 0,-6-6-1,0-9 0,0-9 0,0-14-1,0-12-1,0-21-3,1 16-4,-1-16-12,0 0-8,-1-27 1,-3 11 0,0-2 0</inkml:trace>
          <inkml:trace contextRef="#ctx0" brushRef="#br1" timeOffset="97690.5874">10879 6184 77,'0'0'26,"21"20"1,-21-20-1,30-3-3,-9 3-16,-4-9-1,10 1-1,-5-4-1,0-5-2,-10-6-1,-1 7 0,-4-4 1,-7 4-1,0 16 1,-16-22 0,-4 18 0,-5 13 1,-4 8-1,-2 8 1,-2 7-1,9 10 0,3 3-1,6 0 1,10 2-1,10-5-1,6-8 0,9-6-2,9-7-1,2-15-6,12 1-14,-6-12-7,-1-5-1,0-8 0,-6-2 1</inkml:trace>
          <inkml:trace contextRef="#ctx0" brushRef="#br1" timeOffset="98038.6074">11246 6253 90,'0'0'27,"9"18"0,-9-18 1,14 36-16,-16-19-3,12 6-1,-10-5-4,7 0 0,-7-18-2,9 28 0,-9-28-1,0 0 0,0 0 0,0 0 0,5-37 0,-10 10-1,-2-9 0,3-9 1,-1 3-1,5-3 0,1 5 1,5 4-1,1 7 1,8 7-1,8 12 0,1 6 1,3 0-2,2 2 0,6 8-8,-6-10-20,4-3 0,-3 0-2,-4-8 0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9-11T19:42:28.59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5CD3759-43D1-4B49-BC10-1725FBA52140}" emma:medium="tactile" emma:mode="ink">
          <msink:context xmlns:msink="http://schemas.microsoft.com/ink/2010/main" type="inkDrawing" rotatedBoundingBox="4465,14546 4729,9122 8827,9322 8562,14746" rotationAngle="242166560" semanticType="callout">
            <msink:sourceLink direction="with" ref="{B0C08A4F-8BD0-44C9-AF5D-DEFEB3E423CE}"/>
            <msink:sourceLink direction="with" ref="{48422B1A-48E0-4CF2-9E16-9002CAEDD9DD}"/>
            <msink:destinationLink direction="to" ref="{252D9A35-3ECA-4391-91CE-459455669E5F}"/>
            <msink:destinationLink direction="with" ref="{F0A334B4-009D-4860-84FB-659073E012ED}"/>
          </msink:context>
        </emma:interpretation>
      </emma:emma>
    </inkml:annotationXML>
    <inkml:trace contextRef="#ctx0" brushRef="#br0">0-11 25,'0'-18'11,"0"18"1,0 0 0,0 0-2,0 0-1,0 0-1,0 0-1,0 0 1,5 22 0,-5-22 0,0 32 0,0-8 0,2 3-1,-2 4-1,2 7 0,0 7-1,1 7-1,-1 8-1,2 7 0,-2-2-1,1 4 0,-1 1 1,3 3-1,-5-3 0,2 3 1,2-3-1,0 4 0,1-1 1,2 1-1,-3-2 0,3 4-1,-1-3 0,1 2 0,-2-2 0,-1-3 0,-4 3 0,5-1-1,-3-5 1,0 2-1,2-2 1,-2 3 0,-2 1 0,1-2 0,5-1-1,-6 3 1,3-2 0,1 1 0,-4-1-1,2-8 0,0-1 1,1-4-1,-1 4 0,0-2 1,0 0-1,1-1 0,3 1 0,-4 6 1,1-5-1,-1 6 0,2 2 1,-2 2-1,-1-2 0,-1-2 1,4 2-1,0-2 0,-4 2 1,5 0-1,-3-4 0,3 2 1,-1 4-1,1 5 1,1-1-1,-2-1 1,-4 0 0,0-6-1,0-5 1,0 1 0,-2-12 0,0-5 0,-2 1-1,-3-3 0,5-5 1,-5 2-1,2-2 1,3 2-2,-6-1 2,3 8-2,-2-3 2,1-1-1,-1 2 0,3 3 1,-1-3-1,-2 0 0,1-2 0,3-3 1,-3-2-1,4-2 0,-1-7 0,3-7 0,0-2-1,0-20 2,0 27-1,0-27 0,0 0 0,0 0 0,14 18-1,-14-18 1,18 11 1,-18-11-1,26 9-1,-10-4 2,2-1-2,0 0 2,6-3-1,3 3 0,1-4 0,4-2 0,3 0 0,3 1 0,4-3 0,3 2 0,-1-1 0,1 1 0,1 0 0,3 2 0,-4 0 0,2 0 0,2-2 0,2 2 1,-3-3-2,2 3 1,1-2 0,2 0 0,-2 0 0,0-3 0,-4 3 1,4 0-2,-2 0 2,-2-1-1,4-5 0,2 5 0,-2-4 0,1-1 0,-1 1-1,-2 0 1,0 1 0,-3 3 0,-1 3 0,-3 3 0,-6 3 0,1 1-1,-3 4 1,-1-2 0,3 0 0,-3-2 0,0-3 0,1 1 0,-1-1 1,-2 0-1,3-1 0,-3 3 0,0 1 0,-2-2 0,2 3-1,-2 1 1,4 1 0,0-2 0,-4 1 0,3-4 0,1-3 0,-2 0 0,2-2 0,-2-4 0,-2-1 0,-2 3 0,2 2 0,-2 0 1,-1 2-1,-1 3 0,-1-1 1,-2 3-1,-1-2 0,1 1 0,0-1 0,-2-1 0,0-1 0,0-3-1,-2 2 1,-2 0 0,3-4 0,-1 4 0,-2-4 0,2 4 0,-1-2 0,-17 0 0,32 4 0,-15-2 0,3-2 0,0 1 0,0-1 0,0-1 0,0-5 0,-2 1 0,2-1 0,-2 1 1,0-1-1,-3-1 0,3 2-1,-2-1 1,2 1 0,-1-1 0,3 5 0,-6-3 0,3 0 0,1 3 0,-2-1 0,1-4 0,1 5 0,2-3 0,-2 2 0,2-1 0,0 1 0,-2-2 0,0 2 0,-3 4 0,1-2 0,-16 0-1,29 6 1,-29-6 0,27 12 0,-27-12 0,24 13 1,-24-13-1,25 18 0,-25-18 0,26 14 0,-26-14 0,24 13 0,-24-13 0,16 11 0,-16-11 0,0 0-1,20 9 1,-20-9 0,0 0 0,0 0 0,0 0 1,9-16-1,-9 16 0,0-20 0,0 20 0,-2-29 0,2 11 0,0-6 1,-5-1-2,5-6 2,-2-1-1,2-1 0,0-1-1,0-4 2,0 3-2,0-1 1,0 2 0,0-1 0,-4-1 0,2-4 0,1 2 0,1-5-1,-4 0 1,2 1 0,8-1 0,-6-4 0,7 1 1,-2 5-1,-1 1 1,3-2-1,-1 1 2,-1-1-2,-3-5 1,2 7-1,-3-5 0,3 0 0,0 0-1,-3-2 2,-1 1-1,0-1 0,-1 6 0,-3-3 0,-1-1-1,-3 0 1,-3-2 0,2 0 0,0-2 0,-2 2 0,4 4 0,-2-4 0,2 5 0,-1-5 0,5 2 1,-3-1 0,3-1-1,-3 6 0,1-6 1,-2 3-1,3-1 1,0 5-1,-1-1 0,1-3 0,1-1 0,-3-2 0,4-4 0,-3-1 0,-1-2 0,1 1 0,3-1-1,-3 7 1,1 0 0,2 4 0,-3 5 0,1-2 0,-1 7 0,-3-5 0,1 4 0,2-1 0,-4 5 0,1-1 0,3-2-1,-2-1 0,3 0 1,-1-4 0,-1 3-1,2-6 2,-1 1-1,3-3 0,-5 3 1,3-2-1,2-1 0,1-3 0,1-2 0,0-1-1,1-7 2,5 3-1,-4-3 0,5-2 0,-2 6 0,3-1-1,-1 8 1,0-2 0,-1 4 0,-4 3-1,-1 0 1,3-1-1,-4-3 1,0 6-1,-2-3 1,-1-1-1,3-1 1,-2 5-1,2 1 1,-2 3 0,2 0 0,-4 5-1,4 0 1,0 2 0,0-1 0,0-2 0,-3-3 0,3-1 0,-2-2-1,4-1 1,-2-1 0,1 2 0,1 4 0,2-1 0,0 4 0,-1 4 0,1 7 0,-2 0 0,-1 1 0,-1 17 0,2-21 0,-2 21 0,-2-18 0,2 18 0,-3-26 0,3 26 0,-2-30 0,2 8 0,-2 4 0,4 0 0,-2 1 0,0 17 0,0-21 0,0 21 0,0 0-1,0 0 1,0 0-1,0 0 1,0 0-1,0 0 1,-16 12-1,16-12 1,0 0 0,0 0 0,9-16 0,-9 16 0,0 0-1,0 0 0,0 0-3,0 0-24,-17 29-1,5-9-1,-1 5 1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9-11T19:40:46.5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E35723E-A496-4099-8BEF-FDC5605B0E11}" emma:medium="tactile" emma:mode="ink">
          <msink:context xmlns:msink="http://schemas.microsoft.com/ink/2010/main" type="writingRegion" rotatedBoundingBox="2799,4454 3203,4454 3203,5355 2799,5355"/>
        </emma:interpretation>
      </emma:emma>
    </inkml:annotationXML>
    <inkml:traceGroup>
      <inkml:annotationXML>
        <emma:emma xmlns:emma="http://www.w3.org/2003/04/emma" version="1.0">
          <emma:interpretation id="{72102B01-0A73-452C-896F-E44271EAA2C1}" emma:medium="tactile" emma:mode="ink">
            <msink:context xmlns:msink="http://schemas.microsoft.com/ink/2010/main" type="paragraph" rotatedBoundingBox="2799,4454 3203,4454 3203,5355 2799,53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0F7DD57-0F7A-47D5-95F7-98F00C4378AF}" emma:medium="tactile" emma:mode="ink">
              <msink:context xmlns:msink="http://schemas.microsoft.com/ink/2010/main" type="line" rotatedBoundingBox="2799,4454 3203,4454 3203,5355 2799,5355"/>
            </emma:interpretation>
          </emma:emma>
        </inkml:annotationXML>
        <inkml:traceGroup>
          <inkml:annotationXML>
            <emma:emma xmlns:emma="http://www.w3.org/2003/04/emma" version="1.0">
              <emma:interpretation id="{D1039253-AEBB-4C4F-A58C-D05528D7BACA}" emma:medium="tactile" emma:mode="ink">
                <msink:context xmlns:msink="http://schemas.microsoft.com/ink/2010/main" type="inkWord" rotatedBoundingBox="3181,4449 3204,5344 2798,5355 2775,4459">
                  <msink:destinationLink direction="from" ref="{9D3945A4-507B-4B88-9918-747849FA21E0}"/>
                </msink:context>
              </emma:interpretation>
              <emma:one-of disjunction-type="recognition" id="oneOf0">
                <emma:interpretation id="interp0" emma:lang="en-US" emma:confidence="1">
                  <emma:literal>A</emma:literal>
                </emma:interpretation>
                <emma:interpretation id="interp1" emma:lang="en-US" emma:confidence="0">
                  <emma:literal>f</emma:literal>
                </emma:interpretation>
                <emma:interpretation id="interp2" emma:lang="en-US" emma:confidence="0">
                  <emma:literal>a</emma:literal>
                </emma:interpretation>
                <emma:interpretation id="interp3" emma:lang="en-US" emma:confidence="0">
                  <emma:literal>A.</emma:literal>
                </emma:interpretation>
                <emma:interpretation id="interp4" emma:lang="en-US" emma:confidence="0">
                  <emma:literal>A,</emma:literal>
                </emma:interpretation>
              </emma:one-of>
            </emma:emma>
          </inkml:annotationXML>
          <inkml:trace contextRef="#ctx0" brushRef="#br0">1079-2931 41,'-16'24'18,"16"-24"2,-13 16 0,13-16-4,0 0 0,0 0-1,-17 13-2,17-13-4,0-24 0,4 3-1,-6-15-1,10-8 0,-7-16-1,7-5-1,-5-12-1,10-1 0,-2 0-1,3 2 0,1 7-1,3 4-1,-2 7 0,1 13 0,1 7-1,-2 9 1,-3 6-2,-13 23 1,24-15 1,-24 15 0,18 33-1,-7-1 1,-4 10 0,2 12-1,0 8 1,4 15 0,-4 3-1,4-2 0,-4 3 0,4-8 0,-3-5 0,3-8 0,0-11-1,-2-15 0,2-7-2,-13-27-2,21 26-4,-21-26-11,9-18-10,-3 1 0,-6-6 0,-2-3 0</inkml:trace>
          <inkml:trace contextRef="#ctx0" brushRef="#br0" timeOffset="189.0104">1226-3177 73,'-22'-16'24,"22"16"0,0 0 0,-18-21-10,18 21-3,0 0-4,26-11-4,-5 9-8,8 2-18,6-13-1,12 8-1,2-15 0</inkml:trace>
        </inkml:traceGroup>
      </inkml:traceGroup>
    </inkml:traceGroup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9-11T19:42:48.1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52D9A35-3ECA-4391-91CE-459455669E5F}" emma:medium="tactile" emma:mode="ink">
          <msink:context xmlns:msink="http://schemas.microsoft.com/ink/2010/main" type="inkDrawing" rotatedBoundingBox="3539,7398 6199,9227 5384,10411 2725,8583" semanticType="callout" shapeName="Other">
            <msink:sourceLink direction="to" ref="{E5CD3759-43D1-4B49-BC10-1725FBA52140}"/>
            <msink:sourceLink direction="from" ref="{D279EC00-A860-4B02-B2D9-0ABC5FFA179B}"/>
          </msink:context>
        </emma:interpretation>
      </emma:emma>
    </inkml:annotationXML>
    <inkml:trace contextRef="#ctx0" brushRef="#br0">18 20 38,'0'0'19,"-21"-22"2,21 22-2,0 0-5,0 0-1,0 0 0,0 0-2,25-3-1,-25 3-1,25 9-1,-8-7-1,10 7 0,0-9-1,12 3-1,-3-6-1,9 3-1,3-2 0,2 4-1,3-4-1,2-2 0,-3 4 0,1 0 0,0 0 0,1-2 0,3-1-1,4 1 1,-1 2 0,6 0-1,5 5 1,1 4 0,3-1-1,-1 6 1,-1-1-1,-6-2 0,-1-2 1,-10-4-1,-2-3 1,-8-2-1,-1-2 0,-1 0 1,0-3-1,-5 3 0,3 2 1,2 4-1,-1-2 0,5 5 1,-5-5-1,3 3 0,-3-1 0,1 1 0,-8-1 0,1-3 1,-6-1-1,-2 4 0,0 0 0,-4 5 0,2-4 0,-1 2 1,7 1 0,-1 1-1,3-4 0,-2 1 0,1-3 0,-5-1 1,0 2-1,-5-3 0,-2 1 0,-8-2 1,-14 0-1,29-2 0,-29 2 1,31-1-1,-31 1 0,29-9-1,-29 9 1,24-8 0,-24 8 0,20-5 0,-20 5-1,0 0 2,0 0-1,0 0 0,0 0 0,0 0 0,0 0 0,9 18 0,-9-18 0,-2 18 0,2-18 0,-5 20 0,5-20 0,-6 31 0,3-10 0,3 7 1,-6 2-1,1 3-1,3 7 1,0 5 0,2 2 0,0 4-1,0 1 2,-2 4-2,0 2 1,1 0 0,-5 0 0,2-8 0,1 3 0,-3-3 0,3-4 0,1-7 0,-2 1 0,2-7 0,2-2 0,-1-4 0,1 0 0,0 2 0,0-4 0,-4 2 1,2 0-1,2 4 0,-2 0 0,2 0 0,-1-1 0,-1 1 0,4-4 0,-2 4 0,1-7 1,-1-3-1,0-1 0,0-20 0,0 25 0,0-25 1,0 0-1,-1 17-1,1-17 1,0 0 0,-20-18 0,20 18 0,-28-26-1,8 6 1,2-5-1,-4 3 1,4 3-1,2 0 1,1 3 0,15 16 0,-20-20 0,20 20 0,0 0 0,0 0 0,0 0 0,0 0 0,0 0 0,0 0 0,4 26 0,-4-26 0,16 30 1,-5-10-1,2 2 1,-2 3 0,5-1-1,1-1 0,-1-3 0,2 0 1,0-2-1,0-3 0,2-3 0,-1-6 0,-3-3 0,-16-3 0,29-5 1,-29 5-1,27-33 0,-14 12 0,1-5 1,-1-4-1,2 1 0,3-2 0,-2 2 0,-1 7-1,-1 2 0,-1-1-5,2 3-23,-15 18-3,14-35 0,-14 17-1,-7-11-1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9-11T19:42:51.0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6ADF1A7-BAA8-4A43-B80D-8ECB404E5BF8}" emma:medium="tactile" emma:mode="ink">
          <msink:context xmlns:msink="http://schemas.microsoft.com/ink/2010/main" type="writingRegion" rotatedBoundingBox="3054,7664 4196,8398 3342,9726 2201,8992"/>
        </emma:interpretation>
      </emma:emma>
    </inkml:annotationXML>
    <inkml:traceGroup>
      <inkml:annotationXML>
        <emma:emma xmlns:emma="http://www.w3.org/2003/04/emma" version="1.0">
          <emma:interpretation id="{682CD4D4-9372-4E81-B447-9747DE9DBA90}" emma:medium="tactile" emma:mode="ink">
            <msink:context xmlns:msink="http://schemas.microsoft.com/ink/2010/main" type="paragraph" rotatedBoundingBox="2781,8072 3198,7686 3431,7938 3015,83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9D4BB9-6405-4611-9820-0C42E4A7C356}" emma:medium="tactile" emma:mode="ink">
              <msink:context xmlns:msink="http://schemas.microsoft.com/ink/2010/main" type="line" rotatedBoundingBox="2781,8072 3198,7686 3431,7938 3015,8324"/>
            </emma:interpretation>
          </emma:emma>
        </inkml:annotationXML>
        <inkml:traceGroup>
          <inkml:annotationXML>
            <emma:emma xmlns:emma="http://www.w3.org/2003/04/emma" version="1.0">
              <emma:interpretation id="{D279EC00-A860-4B02-B2D9-0ABC5FFA179B}" emma:medium="tactile" emma:mode="ink">
                <msink:context xmlns:msink="http://schemas.microsoft.com/ink/2010/main" type="inkWord" rotatedBoundingBox="2781,8072 3198,7686 3431,7938 3015,8324">
                  <msink:destinationLink direction="from" ref="{252D9A35-3ECA-4391-91CE-459455669E5F}"/>
                </msink:context>
              </emma:interpretation>
              <emma:one-of disjunction-type="recognition" id="oneOf0">
                <emma:interpretation id="interp0" emma:lang="en-US" emma:confidence="1">
                  <emma:literal>W</emma:literal>
                </emma:interpretation>
                <emma:interpretation id="interp1" emma:lang="en-US" emma:confidence="0">
                  <emma:literal>w</emma:literal>
                </emma:interpretation>
                <emma:interpretation id="interp2" emma:lang="en-US" emma:confidence="0">
                  <emma:literal>v</emma:literal>
                </emma:interpretation>
                <emma:interpretation id="interp3" emma:lang="en-US" emma:confidence="0">
                  <emma:literal>r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1044-154 31,'0'0'16,"0"0"0,0 0 0,0 0-3,0 0 0,-9-20-3,9 20-2,0 0 0,20-23-1,-20 23 0,24-18-1,-6 12-1,-18 6 0,33 0-1,-33 0 0,31 22-1,-19-2 0,-1 7-1,-3 0 0,-1 4-1,-5 0 0,1 1 0,-1-3-1,2-4 1,-1-5-1,5-2 0,-8-18 1,20 18-1,-20-18 1,29-7 0,-29 7 0,31-34-1,-17 9 1,1-3 0,-6-1-1,0-7 1,-7 2-1,-2 3 1,-4-1-1,-7 6 1,0 3-1,0 5 1,11 18-1,-23-24 0,23 24 0,-17-13 0,17 13 0,0 0 0,0 0 0,0 0 0,28-7 0,-10 4 0,0 3 1,6-2-1,-3 2 1,5-2-1,-1 0-2,1-7-1,5 4-16,-2-4-8,-6-11 1,5 7-1,-5-7 0</inkml:trace>
        </inkml:traceGroup>
      </inkml:traceGroup>
    </inkml:traceGroup>
    <inkml:traceGroup>
      <inkml:annotationXML>
        <emma:emma xmlns:emma="http://www.w3.org/2003/04/emma" version="1.0">
          <emma:interpretation id="{87FC412E-C270-4902-8B00-EBCACD596C32}" emma:medium="tactile" emma:mode="ink">
            <msink:context xmlns:msink="http://schemas.microsoft.com/ink/2010/main" type="paragraph" rotatedBoundingBox="2889,8831 3617,9299 3342,9726 2615,925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9EF5B3E-FF52-4E57-84C0-468F1466BD20}" emma:medium="tactile" emma:mode="ink">
              <msink:context xmlns:msink="http://schemas.microsoft.com/ink/2010/main" type="line" rotatedBoundingBox="2889,8831 3617,9299 3342,9726 2615,9258"/>
            </emma:interpretation>
          </emma:emma>
        </inkml:annotationXML>
        <inkml:traceGroup>
          <inkml:annotationXML>
            <emma:emma xmlns:emma="http://www.w3.org/2003/04/emma" version="1.0">
              <emma:interpretation id="{D5FCA519-783D-48E3-9173-04D735F42331}" emma:medium="tactile" emma:mode="ink">
                <msink:context xmlns:msink="http://schemas.microsoft.com/ink/2010/main" type="inkWord" rotatedBoundingBox="2889,8831 3617,9299 3342,9726 2615,9258"/>
              </emma:interpretation>
              <emma:one-of disjunction-type="recognition" id="oneOf1">
                <emma:interpretation id="interp5" emma:lang="en-US" emma:confidence="0">
                  <emma:literal>CB</emma:literal>
                </emma:interpretation>
                <emma:interpretation id="interp6" emma:lang="en-US" emma:confidence="0">
                  <emma:literal>LB</emma:literal>
                </emma:interpretation>
                <emma:interpretation id="interp7" emma:lang="en-US" emma:confidence="0">
                  <emma:literal>EB</emma:literal>
                </emma:interpretation>
                <emma:interpretation id="interp8" emma:lang="en-US" emma:confidence="0">
                  <emma:literal>dB</emma:literal>
                </emma:interpretation>
                <emma:interpretation id="interp9" emma:lang="en-US" emma:confidence="0">
                  <emma:literal>CAB</emma:literal>
                </emma:interpretation>
              </emma:one-of>
            </emma:emma>
          </inkml:annotationXML>
          <inkml:trace contextRef="#ctx0" brushRef="#br0" timeOffset="1353.0769">1230 707 48,'0'0'20,"0"0"2,0 0 0,0 0-7,0 0-3,0 0 0,0 0-3,7-22-1,-7 22-2,-9-18-1,9 18 0,-20-14 0,4 10-2,-4 8 0,-2 3 0,-2 9-1,-1 1-1,-8 6 0,2 6 1,6 4-1,-3 5 0,12 5 0,2 0 0,8 6 0,8-5 0,11 5-2,5-11 2,7-4-1,4-5 1,4-11-1,3-7 1,1-9-2,-3-8 0,-1-6-1,-2-7-2,-4-6-4,4 5-11,-6 0-10,-6-3-1,-3 7 2,-16 16-1</inkml:trace>
          <inkml:trace contextRef="#ctx0" brushRef="#br0" timeOffset="2250.1281">1488 1094 46,'0'0'22,"0"0"0,2 26 1,-2-26-9,7 25-3,0-7-1,0 5-3,6 1-2,-4 3-2,-2 0 0,1-5-1,-1 0 1,-7-22-2,9 29 1,-9-29 0,0 0-1,0 0 1,0 0-2,0 0 1,-18-33-1,7 10 1,2-8-1,0-4 1,0 3 0,3-8 0,1 4 0,5 2 0,0 3 0,3 0-1,5 7 1,3 3 0,1 5-1,-12 16 1,28-29-1,-28 29 1,30-11-1,-30 11 1,30 7 0,-30-7 0,20 29-1,-15-13 1,-5 6 0,-2-2-1,-3 3 1,-4-1 0,1-2 0,8-20 0,-20 29 0,20-29 0,-14 20 0,14-20 0,0 0-1,0 0 0,0 0 1,0 0-1,0 0 0,0 0 0,0 0 0,0 0 0,0 0 0,22 14 0,-22-14 0,29 6 0,-13 1 1,4 0-1,-4 0 1,3 6 0,-19-13 0,21 25 0,-13-8 1,-8-17-1,-4 34 1,-5-18 0,-4 2-1,-9-9 0,-3-3-1,-10-4-3,-1-11-8,-9-8-19,7-6-1,-12-10-1,5 4 1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9-11T19:42:34.97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5AE8727-637B-4A53-A143-BD8455FA1E1F}" emma:medium="tactile" emma:mode="ink">
          <msink:context xmlns:msink="http://schemas.microsoft.com/ink/2010/main" type="inkDrawing" rotatedBoundingBox="4814,13762 5782,12051 5819,12071 4850,13782" semanticType="strikethrough" shapeName="Other"/>
        </emma:interpretation>
      </emma:emma>
    </inkml:annotationXML>
    <inkml:trace contextRef="#ctx0" brushRef="#br0">1055 2778 70,'0'0'21,"9"29"1,-25 0 0,-8 13-10,-6 12-3,-9 6-1,-2 10-2,-10 15-2,-6 13-2,-11 16 0,-6 11-1,-6 12 0,-4 10 0,-1-2 0,6-1-1,6-14 0,8-14-1,14-24 0,18-28-1,21-26-8,12-38-13,20-20 1,12-25-2,12-30 0,16-8 1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7T15:04:56.93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D83A939-6424-4306-A335-C45F5543B510}" emma:medium="tactile" emma:mode="ink">
          <msink:context xmlns:msink="http://schemas.microsoft.com/ink/2010/main" type="inkDrawing" rotatedBoundingBox="3612,5635 4574,3752 4640,3786 3678,5668" semanticType="strikethrough" shapeName="Other">
            <msink:sourceLink direction="with" ref="{369E2329-CDF4-45C6-9579-53114A1D448B}"/>
          </msink:context>
        </emma:interpretation>
      </emma:emma>
    </inkml:annotationXML>
    <inkml:trace contextRef="#ctx0" brushRef="#br0">2218 1274 24,'0'0'17,"0"0"1,-18 9 1,15 5-2,3-14-3,-20 38 0,7-11-3,-2 6-1,-1 7-1,-6 3-3,2 13 0,-9 2-1,2 5-1,-6 4-1,2 9-1,-3 2 0,-8 7 0,2 2-1,-4 1 0,3-1 0,-5 4 0,6-10 0,-2-3 0,6-6 1,7-7-1,-2-9 1,6 0 0,-1-8-1,4-5 0,-5-3 0,3-2 1,1 0-1,-3-2 0,3-5-1,-3-1 1,5-1 0,-1-5-1,4-4 1,3-2-1,15-18 0,-24 23 0,24-23-1,0 0-6,0 0-20,20-25-2,0-4 0,11-2-1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9-11T19:42:35.27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5CC4288-8943-4BB4-B7F0-4D2C7070CC80}" emma:medium="tactile" emma:mode="ink">
          <msink:context xmlns:msink="http://schemas.microsoft.com/ink/2010/main" type="inkDrawing" rotatedBoundingBox="5157,13835 5917,12278 5970,12304 5210,13862" semanticType="underline" shapeName="Other"/>
        </emma:interpretation>
      </emma:emma>
    </inkml:annotationXML>
    <inkml:trace contextRef="#ctx0" brushRef="#br0">1165 3059 57,'29'-24'20,"-15"3"2,-14 21-1,0 0-9,2 34-2,-15-2 1,-9 12-1,-3 17-3,-11 10-3,-6 16-1,-16 10 0,-2 21 0,-7 10-1,-6 13-1,-3-7 1,8 2-1,3-8-1,10-15 0,14-18 0,10-20-3,18-27-4,4-29-11,9-19-5,36-28-2,-7-20 1,11-18-1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9-11T19:42:35.58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78663E3-62B4-4A4F-A80D-82F370E3B2C2}" emma:medium="tactile" emma:mode="ink">
          <msink:context xmlns:msink="http://schemas.microsoft.com/ink/2010/main" type="inkDrawing" rotatedBoundingBox="5612,13881 6540,12074 6555,12082 5626,13888" semanticType="callout" shapeName="Other">
            <msink:sourceLink direction="with" ref="{48422B1A-48E0-4CF2-9E16-9002CAEDD9DD}"/>
            <msink:sourceLink direction="with" ref="{C652681E-EA05-4E3A-97DE-5D9DB41F30CB}"/>
          </msink:context>
        </emma:interpretation>
      </emma:emma>
    </inkml:annotationXML>
    <inkml:trace contextRef="#ctx0" brushRef="#br0">1821 2805 69,'0'0'23,"-4"28"1,-12 4-1,-10 15-5,-8 7-9,-3 15-1,-10 16-1,-9 20-2,-12 22-3,-6 23 0,-10 13 0,1 9 0,1-2-2,0-8 0,10-21 0,12-21 0,14-32-1,12-26-2,15-28-5,19-34-12,0 0-5,-1-18 0,17-20 0,8-3-1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9-11T19:42:37.19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5BD1ED3-14A2-427B-9DAA-C9469252088B}" emma:medium="tactile" emma:mode="ink">
          <msink:context xmlns:msink="http://schemas.microsoft.com/ink/2010/main" type="inkDrawing" rotatedBoundingBox="7188,14223 8026,11898 8138,11938 7301,14263" semanticType="underline" shapeName="Other">
            <msink:sourceLink direction="with" ref="{E586F1D6-51FB-4CCD-A696-4DCCEEE079BE}"/>
          </msink:context>
        </emma:interpretation>
      </emma:emma>
    </inkml:annotationXML>
    <inkml:trace contextRef="#ctx0" brushRef="#br0">3297 2648 43,'0'0'16,"3"-23"2,-3 23 1,0 0-4,4 18-2,-6 2 0,-3 9-3,1 19-1,-9 12-2,-1 23-1,-10 24-3,-7 25-1,-10 22 0,-10 25 0,-11 20-1,-14 11-1,-6-1 2,-5-2 0,3-23 1,6-19 0,11-39-1,12-24 0,12-41 1,23-28-4,20-33-8,11-16-16,18-35-1,9-9-1,4-23 1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9-11T19:42:37.59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0A334B4-009D-4860-84FB-659073E012ED}" emma:medium="tactile" emma:mode="ink">
          <msink:context xmlns:msink="http://schemas.microsoft.com/ink/2010/main" type="inkDrawing" rotatedBoundingBox="7674,14414 8354,12352 8393,12365 7712,14427" semanticType="callout" shapeName="Other">
            <msink:sourceLink direction="with" ref="{E5CD3759-43D1-4B49-BC10-1725FBA52140}"/>
            <msink:sourceLink direction="with" ref="{C652681E-EA05-4E3A-97DE-5D9DB41F30CB}"/>
          </msink:context>
        </emma:interpretation>
      </emma:emma>
    </inkml:annotationXML>
    <inkml:trace contextRef="#ctx0" brushRef="#br0">3648 3086 85,'-17'25'24,"3"19"0,-6 1 0,-2 13-14,5 16-2,-12 14-2,4 21-1,-10 12-3,-3 19 0,-9 11-1,-6 12-1,-1 7 1,-4 2-1,-6-9 0,10-13 0,3-22 0,7-21-1,13-27 0,11-33-6,17-25-15,3-22-3,20-31-1,5-7 0,0-22 0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9-11T19:43:21.7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04857D9-333E-4CD8-A076-AC23F4ACB146}" emma:medium="tactile" emma:mode="ink">
          <msink:context xmlns:msink="http://schemas.microsoft.com/ink/2010/main" type="writingRegion" rotatedBoundingBox="12332,7831 12573,9501 11750,9620 11508,7950"/>
        </emma:interpretation>
      </emma:emma>
    </inkml:annotationXML>
    <inkml:traceGroup>
      <inkml:annotationXML>
        <emma:emma xmlns:emma="http://www.w3.org/2003/04/emma" version="1.0">
          <emma:interpretation id="{B2F2E856-2AB9-42BB-9310-E4147DDA798E}" emma:medium="tactile" emma:mode="ink">
            <msink:context xmlns:msink="http://schemas.microsoft.com/ink/2010/main" type="paragraph" rotatedBoundingBox="12332,7831 12573,9501 11750,9620 11508,79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B9128B7-EA72-4332-8663-228FC6BF79BE}" emma:medium="tactile" emma:mode="ink">
              <msink:context xmlns:msink="http://schemas.microsoft.com/ink/2010/main" type="line" rotatedBoundingBox="12332,7831 12573,9501 11750,9620 11508,7950"/>
            </emma:interpretation>
          </emma:emma>
        </inkml:annotationXML>
        <inkml:traceGroup>
          <inkml:annotationXML>
            <emma:emma xmlns:emma="http://www.w3.org/2003/04/emma" version="1.0">
              <emma:interpretation id="{2C9FECDC-09A9-460F-B09F-63CB88A0A99C}" emma:medium="tactile" emma:mode="ink">
                <msink:context xmlns:msink="http://schemas.microsoft.com/ink/2010/main" type="inkWord" rotatedBoundingBox="12332,7831 12573,9501 11750,9620 11508,7950">
                  <msink:destinationLink direction="from" ref="{1B89F670-E8BB-410C-9C95-439BAA05A8F5}"/>
                </msink:context>
              </emma:interpretation>
              <emma:one-of disjunction-type="recognition" id="oneOf0">
                <emma:interpretation id="interp0" emma:lang="en-US" emma:confidence="0">
                  <emma:literal>is</emma:literal>
                </emma:interpretation>
                <emma:interpretation id="interp1" emma:lang="en-US" emma:confidence="0">
                  <emma:literal>is.</emma:literal>
                </emma:interpretation>
                <emma:interpretation id="interp2" emma:lang="en-US" emma:confidence="0">
                  <emma:literal>PCB</emma:literal>
                </emma:interpretation>
                <emma:interpretation id="interp3" emma:lang="en-US" emma:confidence="0">
                  <emma:literal>is,</emma:literal>
                </emma:interpretation>
                <emma:interpretation id="interp4" emma:lang="en-US" emma:confidence="0">
                  <emma:literal>VLB</emma:literal>
                </emma:interpretation>
              </emma:one-of>
            </emma:emma>
          </inkml:annotationXML>
          <inkml:trace contextRef="#ctx0" brushRef="#br0">1230 707 48,'0'0'20,"0"0"2,0 0 0,0 0-7,0 0-3,0 0 0,0 0-3,7-22-1,-7 22-2,-9-18-1,9 18 0,-20-14 0,4 10-2,-4 8 0,-2 3 0,-2 9-1,-1 1-1,-8 6 0,2 6 1,6 4-1,-3 5 0,12 5 0,2 0 0,8 6 0,8-5 0,11 5-2,5-11 2,7-4-1,4-5 1,4-11-1,3-7 1,1-9-2,-3-8 0,-1-6-1,-2-7-2,-4-6-4,4 5-11,-6 0-10,-6-3-1,-3 7 2,-16 16-1</inkml:trace>
          <inkml:trace contextRef="#ctx0" brushRef="#br0" timeOffset="1">1488 1094 46,'0'0'22,"0"0"0,2 26 1,-2-26-9,7 25-3,0-7-1,0 5-3,6 1-2,-4 3-2,-2 0 0,1-5-1,-1 0 1,-7-22-2,9 29 1,-9-29 0,0 0-1,0 0 1,0 0-2,0 0 1,-18-33-1,7 10 1,2-8-1,0-4 1,0 3 0,3-8 0,1 4 0,5 2 0,0 3 0,3 0-1,5 7 1,3 3 0,1 5-1,-12 16 1,28-29-1,-28 29 1,30-11-1,-30 11 1,30 7 0,-30-7 0,20 29-1,-15-13 1,-5 6 0,-2-2-1,-3 3 1,-4-1 0,1-2 0,8-20 0,-20 29 0,20-29 0,-14 20 0,14-20 0,0 0-1,0 0 0,0 0 1,0 0-1,0 0 0,0 0 0,0 0 0,0 0 0,0 0 0,22 14 0,-22-14 0,29 6 0,-13 1 1,4 0-1,-4 0 1,3 6 0,-19-13 0,21 25 0,-13-8 1,-8-17-1,-4 34 1,-5-18 0,-4 2-1,-9-9 0,-3-3-1,-10-4-3,-1-11-8,-9-8-19,7-6-1,-12-10-1,5 4 1</inkml:trace>
          <inkml:trace contextRef="#ctx0" brushRef="#br0" timeOffset="-1">1044-154 31,'0'0'16,"0"0"0,0 0 0,0 0-3,0 0 0,-9-20-3,9 20-2,0 0 0,20-23-1,-20 23 0,24-18-1,-6 12-1,-18 6 0,33 0-1,-33 0 0,31 22-1,-19-2 0,-1 7-1,-3 0 0,-1 4-1,-5 0 0,1 1 0,-1-3-1,2-4 1,-1-5-1,5-2 0,-8-18 1,20 18-1,-20-18 1,29-7 0,-29 7 0,31-34-1,-17 9 1,1-3 0,-6-1-1,0-7 1,-7 2-1,-2 3 1,-4-1-1,-7 6 1,0 3-1,0 5 1,11 18-1,-23-24 0,23 24 0,-17-13 0,17 13 0,0 0 0,0 0 0,0 0 0,28-7 0,-10 4 0,0 3 1,6-2-1,-3 2 1,5-2-1,-1 0-2,1-7-1,5 4-16,-2-4-8,-6-11 1,5 7-1,-5-7 0</inkml:trace>
        </inkml:traceGroup>
      </inkml:traceGroup>
    </inkml:traceGroup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9-11T19:43:21.7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B89F670-E8BB-410C-9C95-439BAA05A8F5}" emma:medium="tactile" emma:mode="ink">
          <msink:context xmlns:msink="http://schemas.microsoft.com/ink/2010/main" type="inkDrawing" rotatedBoundingBox="12513,7369 15173,9198 14358,10382 11699,8554" semanticType="callout" shapeName="Other">
            <msink:sourceLink direction="from" ref="{2C9FECDC-09A9-460F-B09F-63CB88A0A99C}"/>
            <msink:sourceLink direction="to" ref="{AF2D7F47-77FE-4F33-AF6D-DCA362110EB0}"/>
          </msink:context>
        </emma:interpretation>
      </emma:emma>
    </inkml:annotationXML>
    <inkml:trace contextRef="#ctx0" brushRef="#br0">18 20 38,'0'0'19,"-21"-22"2,21 22-2,0 0-5,0 0-1,0 0 0,0 0-2,25-3-1,-25 3-1,25 9-1,-8-7-1,10 7 0,0-9-1,12 3-1,-3-6-1,9 3-1,3-2 0,2 4-1,3-4-1,2-2 0,-3 4 0,1 0 0,0 0 0,1-2 0,3-1-1,4 1 1,-1 2 0,6 0-1,5 5 1,1 4 0,3-1-1,-1 6 1,-1-1-1,-6-2 0,-1-2 1,-10-4-1,-2-3 1,-8-2-1,-1-2 0,-1 0 1,0-3-1,-5 3 0,3 2 1,2 4-1,-1-2 0,5 5 1,-5-5-1,3 3 0,-3-1 0,1 1 0,-8-1 0,1-3 1,-6-1-1,-2 4 0,0 0 0,-4 5 0,2-4 0,-1 2 1,7 1 0,-1 1-1,3-4 0,-2 1 0,1-3 0,-5-1 1,0 2-1,-5-3 0,-2 1 0,-8-2 1,-14 0-1,29-2 0,-29 2 1,31-1-1,-31 1 0,29-9-1,-29 9 1,24-8 0,-24 8 0,20-5 0,-20 5-1,0 0 2,0 0-1,0 0 0,0 0 0,0 0 0,0 0 0,9 18 0,-9-18 0,-2 18 0,2-18 0,-5 20 0,5-20 0,-6 31 0,3-10 0,3 7 1,-6 2-1,1 3-1,3 7 1,0 5 0,2 2 0,0 4-1,0 1 2,-2 4-2,0 2 1,1 0 0,-5 0 0,2-8 0,1 3 0,-3-3 0,3-4 0,1-7 0,-2 1 0,2-7 0,2-2 0,-1-4 0,1 0 0,0 2 0,0-4 0,-4 2 1,2 0-1,2 4 0,-2 0 0,2 0 0,-1-1 0,-1 1 0,4-4 0,-2 4 0,1-7 1,-1-3-1,0-1 0,0-20 0,0 25 0,0-25 1,0 0-1,-1 17-1,1-17 1,0 0 0,-20-18 0,20 18 0,-28-26-1,8 6 1,2-5-1,-4 3 1,4 3-1,2 0 1,1 3 0,15 16 0,-20-20 0,20 20 0,0 0 0,0 0 0,0 0 0,0 0 0,0 0 0,0 0 0,4 26 0,-4-26 0,16 30 1,-5-10-1,2 2 1,-2 3 0,5-1-1,1-1 0,-1-3 0,2 0 1,0-2-1,0-3 0,2-3 0,-1-6 0,-3-3 0,-16-3 0,29-5 1,-29 5-1,27-33 0,-14 12 0,1-5 1,-1-4-1,2 1 0,3-2 0,-2 2 0,-1 7-1,-1 2 0,-1-1-5,2 3-23,-15 18-3,14-35 0,-14 17-1,-7-11-1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9-11T19:43:21.72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BC95C45-136A-440B-A617-84BE1404832A}" emma:medium="tactile" emma:mode="ink">
          <msink:context xmlns:msink="http://schemas.microsoft.com/ink/2010/main" type="inkDrawing" rotatedBoundingBox="16648,14385 17328,12323 17367,12336 16686,14398" semanticType="callout" shapeName="Other">
            <msink:sourceLink direction="with" ref="{0C8565E3-808D-4E0F-8995-D5B5C3EFB7D1}"/>
            <msink:sourceLink direction="with" ref="{29D7EA9E-402E-4CAE-A787-9A9659106891}"/>
          </msink:context>
        </emma:interpretation>
      </emma:emma>
    </inkml:annotationXML>
    <inkml:trace contextRef="#ctx0" brushRef="#br0">3650 3086 85,'-17'25'24,"3"19"0,-6 1 0,-2 13-14,5 16-2,-12 14-2,4 21-1,-10 12-3,-3 19 0,-9 11-1,-6 12-1,-1 7 1,-4 2-1,-6-9 0,10-13 0,3-22 0,7-21-1,13-27 0,11-33-6,17-25-15,3-22-3,20-31-1,5-7 0,0-22 0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9-11T19:43:21.71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D53A0B2-3353-463D-8CAC-3346133864EE}" emma:medium="tactile" emma:mode="ink">
          <msink:context xmlns:msink="http://schemas.microsoft.com/ink/2010/main" type="inkDrawing" rotatedBoundingBox="16162,14194 17000,11869 17112,11909 16275,14234" semanticType="callout" shapeName="Other">
            <msink:sourceLink direction="with" ref="{29D7EA9E-402E-4CAE-A787-9A9659106891}"/>
          </msink:context>
        </emma:interpretation>
      </emma:emma>
    </inkml:annotationXML>
    <inkml:trace contextRef="#ctx0" brushRef="#br0">3297 2648 43,'0'0'16,"3"-23"2,-3 23 1,0 0-4,4 18-2,-6 2 0,-3 9-3,1 19-1,-9 12-2,-1 23-1,-10 24-3,-7 25-1,-10 22 0,-10 25 0,-11 20-1,-14 11-1,-6-1 2,-5-2 0,3-23 1,6-19 0,11-39-1,12-24 0,12-41 1,23-28-4,20-33-8,11-16-16,18-35-1,9-9-1,4-23 1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9-11T19:43:21.69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4B9E539-978F-4080-8D08-CD1574BDE92D}" emma:medium="tactile" emma:mode="ink">
          <msink:context xmlns:msink="http://schemas.microsoft.com/ink/2010/main" type="writingRegion" rotatedBoundingBox="17941,11109 14845,15383 12130,13417 15226,9142">
            <msink:destinationLink direction="with" ref="{3EE16D42-38F8-4F95-BCA4-60760D85378B}"/>
          </msink:context>
        </emma:interpretation>
      </emma:emma>
    </inkml:annotationXML>
    <inkml:traceGroup>
      <inkml:annotationXML>
        <emma:emma xmlns:emma="http://www.w3.org/2003/04/emma" version="1.0">
          <emma:interpretation id="{566F5B75-600C-4672-9FB2-A8A7E0EC3E98}" emma:medium="tactile" emma:mode="ink">
            <msink:context xmlns:msink="http://schemas.microsoft.com/ink/2010/main" type="paragraph" rotatedBoundingBox="17941,11109 14845,15383 13292,14259 16388,99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42A51A-A5E5-41FB-BF2F-4DC2562AEAA4}" emma:medium="tactile" emma:mode="ink">
              <msink:context xmlns:msink="http://schemas.microsoft.com/ink/2010/main" type="line" rotatedBoundingBox="17941,11109 14845,15383 13292,14259 16388,9984">
                <msink:destinationLink direction="with" ref="{665060F3-7A72-4148-B174-0C9B27C39A8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9D7EA9E-402E-4CAE-A787-9A9659106891}" emma:medium="tactile" emma:mode="ink">
                <msink:context xmlns:msink="http://schemas.microsoft.com/ink/2010/main" type="inkWord" rotatedBoundingBox="17941,11109 14845,15383 13292,14259 16388,9984">
                  <msink:destinationLink direction="with" ref="{3D53A0B2-3353-463D-8CAC-3346133864EE}"/>
                  <msink:destinationLink direction="with" ref="{DBC95C45-136A-440B-A617-84BE1404832A}"/>
                </msink:context>
              </emma:interpretation>
              <emma:one-of disjunction-type="recognition" id="oneOf0">
                <emma:interpretation id="interp0" emma:lang="en-US" emma:confidence="0">
                  <emma:literal>itty</emma:literal>
                </emma:interpretation>
                <emma:interpretation id="interp1" emma:lang="en-US" emma:confidence="0">
                  <emma:literal>itty!</emma:literal>
                </emma:interpretation>
                <emma:interpretation id="interp2" emma:lang="en-US" emma:confidence="0">
                  <emma:literal>itsy!</emma:literal>
                </emma:interpretation>
                <emma:interpretation id="interp3" emma:lang="en-US" emma:confidence="0">
                  <emma:literal>itty/</emma:literal>
                </emma:interpretation>
                <emma:interpretation id="interp4" emma:lang="en-US" emma:confidence="0">
                  <emma:literal>itsy/</emma:literal>
                </emma:interpretation>
              </emma:one-of>
            </emma:emma>
          </inkml:annotationXML>
          <inkml:trace contextRef="#ctx0" brushRef="#br0">2021 3395 35,'0'0'16,"0"0"2,0 0 2,0 0-3,18-18-1,-9 2 0,6-10-2,7-1-2,-1-20-3,14-2-2,-1-17-2,14 0 0,-3-4-3,2 5-1,-3 3 0,-1 8-2,-5 18-4,-3 9-10,-13 16-10,-4 16-1,-18-5 1,16 27-1</inkml:trace>
          <inkml:trace contextRef="#ctx0" brushRef="#br0" timeOffset="1">2733 3274 62,'0'0'21,"13"-31"2,-1 4 1,10-7-8,11-8-2,1-12-1,10-2-4,-1-9-2,3 1-3,-3 5-1,3 1-3,-4 14-8,-8 6-17,-9 8 0,-3 15-1,-22 15-1</inkml:trace>
          <inkml:trace contextRef="#ctx0" brushRef="#br0" timeOffset="2">2223 4576 52,'0'0'22,"0"0"1,0 0 1,0 0-6,0 0-2,-15 22-2,15-22-5,-25 42-1,5-13-3,0 12 0,-8 1-2,3 7 0,-4 1-2,-2-4-3,9 1-10,0-13-15,-1-7 1,7-11-2,-4-8 0</inkml:trace>
          <inkml:trace contextRef="#ctx0" brushRef="#br1" timeOffset="31417.797">1492 4072 99,'0'0'26,"0"0"0,0 0 0,33-18-18,-11 10-3,12 3-2,6 1-8,6 1-18,4-8-3,7 7 0,-8-5 0,3 4-1</inkml:trace>
          <inkml:trace contextRef="#ctx0" brushRef="#br1" timeOffset="31209.7851">1619 3828 84,'0'0'25,"0"0"1,0 0 0,0 0-10,-11 32-10,15-5 0,-4-1-2,7 6-1,-5 4-2,4 0 0,-5 1-1,3-5 0,-4-3 0,0-7-4,2 0-13,0-6-9,-2-16 0,0 0 0,0 0 0</inkml:trace>
          <inkml:trace contextRef="#ctx0" brushRef="#br1" timeOffset="30684.7551">1047 4211 78,'0'0'24,"0"0"0,0 0 1,0 0-12,0 0-3,-5-36 0,14 12-2,-2-17-2,8-4-1,1-15 0,4 0 0,-4-3-1,10 3-1,-8 4 0,4 11 0,-4 9-1,-2 14 0,-16 22-1,18-2 0,-10 22 0,-1 11-1,0 12 1,1 8 0,-1 9-1,0 5 0,0-2 0,1 0 1,-1-7-1,0-5 0,-1-9 0,-3-12-1,4-8-1,-7-22-2,6 25-5,-6-25-21,0 0 0,-16-29 0,5 10-1</inkml:trace>
          <inkml:trace contextRef="#ctx0" brushRef="#br1" timeOffset="30884.7665">1102 4102 99,'0'0'26,"0"0"1,0 0-1,16-1-18,6-8-4,7-4-8,4-1-19,7 3-3,-2-6 0,5 10 0</inkml:trace>
          <inkml:trace contextRef="#ctx0" brushRef="#br1" timeOffset="32971.8859">2028 3804 83,'0'0'26,"0"0"0,-18-20 1,18 20-12,11-20-6,-2 0-2,9 6-1,-4-8-3,10 8 0,-2-4-1,3 5 0,-1 4 0,-1 9-1,-3 5 0,-1 8 1,1 1-1,-6 6 0,-5 2 0,-2 3 0,-3 3-1,-4 0 1,-5 0-1,-1-1 1,-10 2-1,3-2 0,-1-5 0,-3-1 1,1-3-1,16-18 0,-25 24 0,25-24 0,0 0 0,0 0 0,0 0 0,0 0 0,18 5 0,0-7 0,7 2 0,2 2 1,1 4-1,1 3 1,-2 2-1,2 1 1,-5 10 0,-4-2 0,-9 2 0,-4 1 1,-7-1-1,-7-1 0,-8 3 0,-9-4 0,-10-4 0,-6-3-2,-2-6-1,-5-5-4,7-8-19,-2-4-6,8-10 0,10-4 0,8-8 0</inkml:trace>
          <inkml:trace contextRef="#ctx0" brushRef="#br1" timeOffset="32382.8521">2081 3804 72,'-4'-20'23,"4"20"1,0 0 0,0 0-9,0 0-4,5 25-2,-1-5-3,-2 9-2,2 6-1,-1 3 0,3 10-2,-3-2 0,1-5 0,-2-3-1,1-5-1,3-10-7,-6-23-17,0 0-1,0 0 0,0 0 0</inkml:trace>
          <inkml:trace contextRef="#ctx0" brushRef="#br0" timeOffset="23060.3188">3502 1330 24,'0'0'16,"9"21"3,-9-21 1,-9 29 1,0 2-4,-6 12 0,1 13-2,-10 13-3,-1 22-2,-12 10-2,-4 22-2,-12 11-3,-4 10 0,-8 8-1,-6 0 0,-1-3-1,-3-12-1,6-19-1,11-21-1,14-22-12,19-25-11,8-34-1,17-16 0,17-27 0</inkml:trace>
          <inkml:trace contextRef="#ctx0" brushRef="#br0" timeOffset="22479.2858">3095 1140 37,'0'0'17,"0"0"1,-4 36 0,-9 4-5,-10 21-1,-8 20 0,-11 26-2,-11 25-2,-10 22-2,-12 23-2,-1 13-1,-11 6-1,5-3 1,-5-17-2,16-21 1,7-25-1,14-30-4,15-31-17,15-28-2,4-35 0,16-6-1</inkml:trace>
          <inkml:trace contextRef="#ctx0" brushRef="#br0" timeOffset="21760.2446">2459 1058 34,'2'18'18,"-2"-18"1,-13 36 1,-2-10-3,3 12-3,-10 11-3,-7 19-1,-4 21-3,-11 21-2,-6 24 0,-16 24-2,-14 24-1,-11 24 0,-5 1 0,2-7-1,3-19 0,9-16 0,15-37-4,16-35-19,29-39-1,22-54 0,0 0-1</inkml:trace>
          <inkml:trace contextRef="#ctx0" brushRef="#br0" timeOffset="4">703 5217 23,'0'0'11,"0"0"2,0 0 1,-2-22-2,9 4 0,0-2 0,2-5-1,4-6-1,3-5-2,3-11-2,4-4 0,1-10-2,7 4-1,1-6-1,-4 2-2,10 5-3,-9 3-8,-2 3-8,6 15-1,-13 3 0,0 10 0</inkml:trace>
          <inkml:trace contextRef="#ctx0" brushRef="#br0" timeOffset="5">588 4500 34,'0'0'13,"-16"2"0,16-2 0,0 0-3,0 0-1,-11 27-2,11-27 0,-11 27 0,11-27 0,-14 40 1,-1-14-2,8 6 1,-10-5-2,-1 8 1,4-1-1,-10 4-1,-1 2-1,-1 3 1,-5 4-1,-1 0 0,-1 6 0,2 3-1,-2-2 0,8 2-1,-4-5 1,9-4-1,4-11 0,3-5-1,4-8-1,9-23-3,-9 18-11,9-18-10,-6-29 1,6 2-1,-5-18-1</inkml:trace>
        </inkml:traceGroup>
      </inkml:traceGroup>
    </inkml:traceGroup>
    <inkml:traceGroup>
      <inkml:annotationXML>
        <emma:emma xmlns:emma="http://www.w3.org/2003/04/emma" version="1.0">
          <emma:interpretation id="{1B73857E-7E3B-4A0F-887B-79F00C8145B2}" emma:medium="tactile" emma:mode="ink">
            <msink:context xmlns:msink="http://schemas.microsoft.com/ink/2010/main" type="paragraph" rotatedBoundingBox="15683,10377 14560,13977 13224,13560 14347,99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B6AF02-72C1-44D9-8BB9-7276E247D278}" emma:medium="tactile" emma:mode="ink">
              <msink:context xmlns:msink="http://schemas.microsoft.com/ink/2010/main" type="line" rotatedBoundingBox="15683,10377 14560,13977 13224,13560 14347,9961"/>
            </emma:interpretation>
          </emma:emma>
        </inkml:annotationXML>
        <inkml:traceGroup>
          <inkml:annotationXML>
            <emma:emma xmlns:emma="http://www.w3.org/2003/04/emma" version="1.0">
              <emma:interpretation id="{AF2D7F47-77FE-4F33-AF6D-DCA362110EB0}" emma:medium="tactile" emma:mode="ink">
                <msink:context xmlns:msink="http://schemas.microsoft.com/ink/2010/main" type="inkWord" rotatedBoundingBox="15683,10377 14560,13977 13224,13560 14347,9961">
                  <msink:destinationLink direction="to" ref="{1B89F670-E8BB-410C-9C95-439BAA05A8F5}"/>
                  <msink:destinationLink direction="to" ref="{FCBE64FD-C367-48F4-83FF-C47A33F78C56}"/>
                </msink:context>
              </emma:interpretation>
              <emma:one-of disjunction-type="recognition" id="oneOf1">
                <emma:interpretation id="interp5" emma:lang="en-US" emma:confidence="0">
                  <emma:literal>11,</emma:literal>
                </emma:interpretation>
                <emma:interpretation id="interp6" emma:lang="en-US" emma:confidence="0">
                  <emma:literal>ilk,</emma:literal>
                </emma:interpretation>
                <emma:interpretation id="interp7" emma:lang="en-US" emma:confidence="0">
                  <emma:literal>itsy,</emma:literal>
                </emma:interpretation>
                <emma:interpretation id="interp8" emma:lang="en-US" emma:confidence="0">
                  <emma:literal>ini,</emma:literal>
                </emma:interpretation>
                <emma:interpretation id="interp9" emma:lang="en-US" emma:confidence="0">
                  <emma:literal>i,</emma:literal>
                </emma:interpretation>
              </emma:one-of>
            </emma:emma>
          </inkml:annotationXML>
          <inkml:trace contextRef="#ctx0" brushRef="#br0" timeOffset="20578.1768">1080 1111 38,'4'18'18,"-6"2"1,-14 0 0,1 14-7,-5 11 0,-4 13-1,-6 16-2,-12 13-3,-5 14 0,-10 19-2,-12 10 0,-7 11-2,-4 4 1,-2-4-2,6-11 1,7-16 0,13-16-1,14-24 0,20-27-1,15-22-4,7-25-11,27-32-8,8-5 1,1-22-1,6 3-1</inkml:trace>
          <inkml:trace contextRef="#ctx0" brushRef="#br0" timeOffset="8">814 2730 60,'20'-8'22,"-20"8"-1,-5 31 2,-10-2-9,-8 9-2,-1 9-1,-14 7-4,-2 13-3,-7 0 0,1 9-1,-5 2-1,1 0 0,2-4-1,8-5-2,10-10-1,4-12-5,17-12-11,9-15-6,0-20 0,33-19 0,-8-11-1</inkml:trace>
          <inkml:trace contextRef="#ctx0" brushRef="#br0" timeOffset="21">1057 2778 70,'0'0'21,"9"29"1,-26 0 0,-6 13-10,-8 12-3,-7 6-1,-4 10-2,-9 15-2,-7 13-2,-9 16 0,-8 11-1,-4 12 0,-5 10 0,-1-2 0,5-1-1,7-14 0,8-14-1,14-24 0,18-28-1,21-26-8,12-38-13,20-20 1,12-25-2,12-30 0,16-8 1</inkml:trace>
          <inkml:trace contextRef="#ctx0" brushRef="#br0" timeOffset="9">559 2780 46,'0'0'18,"0"0"0,0 0 1,-7 18-5,-1 0-3,-1 8-1,-5 3-3,-1 5-1,-6 2-1,-5 8 0,1-6-1,-3 7 0,1-11-1,4-1-1,4-8-3,5-5-5,14-20-15,2 22-2,-2-22 1,23-17-1,-6-4 0</inkml:trace>
          <inkml:trace contextRef="#ctx0" brushRef="#br0" timeOffset="22">1164 3059 57,'29'-24'20,"-15"3"2,-14 21-1,0 0-9,2 34-2,-14-2 1,-10 12-1,-4 17-3,-10 10-3,-6 16-1,-16 10 0,-2 21 0,-7 10-1,-6 13-1,-3-7 1,9 2-1,2-8-1,10-15 0,13-18 0,11-20-3,19-27-4,3-29-11,9-19-5,36-28-2,-7-20 1,11-18-1</inkml:trace>
          <inkml:trace contextRef="#ctx0" brushRef="#br0" timeOffset="21317.2188">1983 1134 30,'-13'24'19,"6"-4"1,-8-2 1,4 16-3,-7 4-1,2 14-1,-10 14-3,-8 11-2,-2 17-4,-15 17 0,-2 15-2,-18 10-1,0 9-2,-11 5 0,1 0-1,1-11 0,7-14-1,9-16-1,15-24-2,15-18-7,10-24-15,24-43-1,0 0 0,22-38 0</inkml:trace>
          <inkml:trace contextRef="#ctx0" brushRef="#br0" timeOffset="20944.198">1474 1134 23,'0'0'15,"4"36"2,-17-18 1,4 22-3,-11 4-2,0 23 0,-9 10-1,-4 19-1,-11 18-3,-14 18-1,-2 18-2,-12 8 0,-3 5-1,-1-10 0,7-8-1,3-18-1,15-19 0,15-25-1,14-28-4,21-32-17,1-23-4,34-31 0,-1-10 0,1-21-1</inkml:trace>
          <inkml:trace contextRef="#ctx0" brushRef="#br0" timeOffset="20187.1541">522 1284 23,'0'0'14,"0"0"2,23-11 0,-23 11-1,0 0-2,0 0-1,4 35-1,-9-6-2,-10 12-2,1 10-1,-12 9-1,-1 7-1,-6 1-1,-1-1-1,5-7-2,-2-4-2,7-18-13,8 0-6,-1-22 0,17-16-1,0 0 0</inkml:trace>
        </inkml:traceGroup>
      </inkml:traceGroup>
    </inkml:traceGroup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9-11T19:40:37.1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C8B663A-D710-4396-8E05-AEBDD2B76A43}" emma:medium="tactile" emma:mode="ink">
          <msink:context xmlns:msink="http://schemas.microsoft.com/ink/2010/main" type="inkDrawing" rotatedBoundingBox="5688,5482 5910,3834 6738,3946 6516,5593" hotPoints="6327,3898 6619,4784 6040,5516 5748,4630" semanticType="enclosure" shapeName="Ellipse"/>
        </emma:interpretation>
      </emma:emma>
    </inkml:annotationXML>
    <inkml:trace contextRef="#ctx0" brushRef="#br0">248 49 23,'0'0'12,"0"0"1,0 0-1,-16 2 0,16-2-2,0 0-1,0 0-1,0 0 0,-21 19-2,21-19 1,-14 17-2,14-17 0,-15 21 0,15-21-1,-18 33 0,11-9 0,-6-3 0,4 10-1,-4 3 1,2 10-1,-3 6 0,1 10 0,-2 5 0,1 11-1,-1 6 0,3-1-1,1 0 0,2 3 0,1-2-1,5-4 0,3-6 1,3-2-1,5-4 1,-1-1 0,7-7-1,6-4 1,2-5-1,4-2 1,3-6-1,2-3 1,5-9-1,1-11 0,7-7 1,3-14-1,4-8 1,-2-13-1,7-14 0,-3-9 0,0-11 1,-4-5-1,-5-15 0,-2 0 0,-4-5 0,-5-5 0,-4-3 1,-7-1-1,-6-1 0,-7 6 1,-2 2-1,-7 0 0,-7 5 1,-6 6-1,-3 6 1,-4 6 0,-4 11 0,-5 4-1,-2 9 0,1 6 0,-7 10-2,0 0-4,8 12-11,-2 2-9,-9-1 0,7 2 0,-5-11-1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7-17T15:04:56.17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3ECA329-448A-4C8E-BF53-67F42E2FB87D}" emma:medium="tactile" emma:mode="ink">
          <msink:context xmlns:msink="http://schemas.microsoft.com/ink/2010/main" type="inkDrawing" rotatedBoundingBox="2921,5680 4030,3676 4087,3708 2979,5712" semanticType="strikethrough" shapeName="Other">
            <msink:sourceLink direction="with" ref="{369E2329-CDF4-45C6-9579-53114A1D448B}"/>
            <msink:destinationLink direction="with" ref="{4D1DC8E2-6FBB-4949-9197-17597C761C8C}"/>
          </msink:context>
        </emma:interpretation>
      </emma:emma>
    </inkml:annotationXML>
    <inkml:trace contextRef="#ctx0" brushRef="#br0">1642 1181 25,'0'0'17,"0"0"1,0 0 1,6 31-3,-14-13-3,1 7-1,-2 1-1,-2 3-3,2 7-2,-7-2 0,1 6-1,-5 2 0,2 3 0,-7 0-1,-4 8 0,-2-5-1,-6 7-1,1 4 1,-4 7-1,-4-1 0,1 9-1,-4 5 0,-2 5 0,-2 4 0,2 4-1,-4-5 0,6 2 1,3-4 0,0-7-1,4-11 1,8-4 0,3-9 0,5-7 0,2-5 0,6-4 0,0-6-1,-1-1 1,1 0 0,-2-2-1,1-2 1,1-3-1,0-6 1,5 0-1,11-18 1,-19 23-1,19-23-1,0 0 0,0 0-1,0 0 0,0 0-1,0 0-2,22 13-7,-22-13-15,0 0 0,22-11 0,-11-14 0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9-11T19:43:14.13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5A14F6BB-C371-4B71-9094-EE8CAFC5CA1B}" emma:medium="tactile" emma:mode="ink">
          <msink:context xmlns:msink="http://schemas.microsoft.com/ink/2010/main" type="inkDrawing" rotatedBoundingBox="10646,11196 11109,11161 11111,11192 10648,11228" rotationAngle="242166560" semanticType="underline"/>
        </emma:interpretation>
      </emma:emma>
    </inkml:annotationXML>
    <inkml:trace contextRef="#ctx0" brushRef="#br0">-75 3004 53,'-16'8'23,"16"-8"1,0 0 2,18-8-7,2 10-1,0-5-4,12 6-2,3-5-3,10 6-3,1-4-4,5-5-9,-2-1-19,5-1-2,-8-9-1,-1-1 0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9-11T19:43:41.08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65060F3-7A72-4148-B174-0C9B27C39A89}" emma:medium="tactile" emma:mode="ink">
          <msink:context xmlns:msink="http://schemas.microsoft.com/ink/2010/main" type="inkDrawing" rotatedBoundingBox="13878,10189 17301,10125 17306,10396 13883,10460" rotationAngle="242166560" semanticType="underline">
            <msink:sourceLink direction="with" ref="{2542A51A-A5E5-41FB-BF2F-4DC2562AEAA4}"/>
            <msink:destinationLink direction="with" ref="{CAE0FC32-5DE4-42EF-B42E-9B9209BE7D75}"/>
          </msink:context>
        </emma:interpretation>
      </emma:emma>
    </inkml:annotationXML>
    <inkml:trace contextRef="#ctx0" brushRef="#br0">0 156 35,'0'0'15,"0"0"1,0 0 1,0 0-5,0 0-2,0 0-1,0 0-1,0 0-1,0 0-2,0 0 1,0 0-1,13 20 0,-13-20 0,14 23 0,-14-23-1,22 31-1,-9-15 0,3-3-1,2 1 0,4-5-1,2-1 1,3-3-1,2-3 0,2-2 0,2-7 0,0-1 0,-3-1 0,0-3 0,-5-3 0,-1 3-1,-1-3 1,-23 15-1,26-23 1,-26 23-1,18-15 0,-18 15 0,0 0 0,0 0 0,16 0 0,-16 0 0,20 11 0,-20-11 0,26 16 1,-10-7-1,4 0 1,4-3-1,-3-3 1,3-1 0,-2-5 0,3-6 0,-1-6 0,-1-5-1,-1 0 1,0 0-1,-2 1 0,-2-1 0,-18 20 0,29-22 0,-29 22 0,22-4-1,-22 4 1,22 11 0,-22-11 0,29 18 1,-7-7-1,1-2 0,5 0 1,-3 0-1,2-2 0,4-3 1,-2 0-1,2-4 0,-5-2 0,-1-4 1,4-1-1,-2-2 0,-1-3 1,1-8-2,2 2 2,0-1-1,-3 1-1,1 4 1,-5-1 0,0 5-1,-4 6 1,-18 4 0,29 7 0,-29-7 0,29 22 1,-15-6 0,8-3 0,-5 1-1,4-3 0,1 0 1,0-6-1,2-3 0,1-5 0,-1-3 1,-6-3-1,4-4 0,0-1-1,-1-2 1,1 1 0,-4 1 0,0 1-1,1 2 0,-1 6 0,0 5 1,-2 7 1,-16-7-2,31 25 2,-16-6 0,-1-3-1,-3 0 1,4 0 0,-15-16-1,29 27 0,-29-27 1,34 8-1,-15-6 0,2-1 0,1-1 1,-2-1-1,4-1 0,-4-4 1,2 1-1,-22 5 0,29-18 0,-29 18-1,23-17 1,-23 17 0,18-10 0,-18 10-1,0 0 1,19 1 0,-19-1 0,10 19 0,-10-19 0,20 25 0,-20-25 0,22 25 0,-22-25 0,26 16 0,-26-16 0,29 8 0,-11-8 0,-2-2 0,1-2 0,-1 1 0,2-1 0,0 2-1,4-1 1,-6-3 0,3 3 0,-1 1 0,0 2 0,0 2 0,0 3 0,1 0 0,-1 3 0,2 3 0,0-2 0,1 0 0,3 0 0,2 0 0,-1-6-1,-1-3 1,-1-3 0,1-5-1,-2-4 1,-4-1-1,-2 0 0,-16 13 0,27-27 1,-27 27-1,19-21 0,-19 21 1,0 0-1,20-8 1,-20 8 0,0 0-1,18 15 1,-18-15 0,16 16 0,-16-16 1,18 22-1,-18-22-1,22 22 1,-6-13 0,1 0 0,5-4 0,1 0 0,6-5 0,2 2 1,2-5-1,0-3 0,3 3-17,0-5-9,-8-4-1,1 6 0,-29 6 0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9-11T19:43:13.87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3EE16D42-38F8-4F95-BCA4-60760D85378B}" emma:medium="tactile" emma:mode="ink">
          <msink:context xmlns:msink="http://schemas.microsoft.com/ink/2010/main" type="inkDrawing" rotatedBoundingBox="10846,10760 10877,11582 10829,11583 10797,10761" semanticType="verticalRange" shapeName="Other">
            <msink:sourceLink direction="with" ref="{64B9E539-978F-4080-8D08-CD1574BDE92D}"/>
          </msink:context>
        </emma:interpretation>
      </emma:emma>
    </inkml:annotationXML>
    <inkml:trace contextRef="#ctx0" brushRef="#br0">107 2556 50,'0'0'22,"0"0"1,-20 7 1,20-7-3,-8 25-7,1-7-3,7 11-1,-5 6-2,6 8-2,-2 8-1,6 12-1,-5 4 1,7 9-2,-7-4 0,8 1 0,-3-4-1,1-8 0,-1-10-1,-1-10 0,1-14 0,-1-12-1,-4-15-2,0 0-1,0 0-5,0-18-10,-8-6-10,3-1-1,-4-13 1,0 4-1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9-11T19:43:13.23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FCBE64FD-C367-48F4-83FF-C47A33F78C56}" emma:medium="tactile" emma:mode="ink">
          <msink:context xmlns:msink="http://schemas.microsoft.com/ink/2010/main" type="inkDrawing" rotatedBoundingBox="9650,11467 12262,11601 12237,12087 9625,11953" semanticType="callout" shapeName="Other">
            <msink:sourceLink direction="to" ref="{AF2D7F47-77FE-4F33-AF6D-DCA362110EB0}"/>
            <msink:sourceLink direction="from" ref="{48422B1A-48E0-4CF2-9E16-9002CAEDD9DD}"/>
          </msink:context>
        </emma:interpretation>
      </emma:emma>
    </inkml:annotationXML>
    <inkml:trace contextRef="#ctx0" brushRef="#br0">-1076 3460 29,'-22'-11'14,"22"11"2,0 0 0,0 0-1,0 0-3,0 0 1,0 0-1,0 0-1,0 0-1,20-3 0,-4 5-1,-16-2-1,33-4 0,-15 0-3,8 3 0,-3-1-1,6 0-1,0-3-1,6 1 0,-2 0-1,-1 4 1,5-2 0,-3 4-1,-1-2 0,1 2 1,-3-2-1,4 4 0,-1-2 1,1 1-1,-1-1 0,5 2 0,-1-4 0,2 3 0,1-1 0,1-4-1,2 2 1,-1 0 0,-1 0 0,2 0 0,-1-2-1,1 4 1,0-2-1,-1 4 1,-1-1 0,0 3-1,-2-4 1,0 1-1,-2 1 1,-2-1-1,-1-3 1,-1 0-1,1-3 0,-4 1 0,2 0 0,-3 2 0,-1 0 0,-1 2 0,4 0 0,-4 0 0,1 1 0,-2 3-1,2-3 2,0-1-1,-2-4 0,4-1 0,-7 1 0,1-2 0,1 1 0,-3-3 0,1 4 0,-2 2 0,0 2 0,-2 0 0,1 2 0,1-1 0,0-1 0,2 2 0,-2-2 0,-1-2 0,1-2 0,0 2 0,-4 2 1,2 1-1,-5-1 0,-15-2 0,25 11 0,-25-11 0,25 11 0,-25-11 0,19 5 0,-19-5 0,20 2 0,-20-2 0,18-6 0,-18 6 0,0 0 0,18-9-1,-18 9 2,0 0-1,0 0-1,-7-16 2,7 16-2,-28-13 1,12 6 0,-6-4 0,-1 1 0,-3-3 0,1 0 1,-2 2-1,1 1 0,4 0 0,1 5 0,-1 1 0,5 3 0,17 1 0,-25 1 0,25-1 0,0 0 0,0 0 0,0 0 0,0 0 0,0 0 0,0 0 0,25 17 0,-8-12 0,5 2 0,1-1 0,4-1 0,4 2 0,0 3 0,4-3 0,-4 2 0,-2 0 0,0 0 0,2 0 0,-8 2 0,5 0 0,-7-4 0,1 2 0,0 0 0,-6-4 0,-1 1 0,-15-6 0,22 12 0,-22-12 1,0 0-1,7 24 0,-7-24 0,-15 25 0,15-25 0,-34 33 0,10-13 0,-3 1 0,-4 3 1,-7 1-1,0-1 1,-6 3-1,4-2 0,-2-3 0,6 1 0,-2-12-2,11 4-3,-1-19-14,12-1-11,16 5-1,-24-31-1,15 9 1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09-11T19:43:21.71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CAE0FC32-5DE4-42EF-B42E-9B9209BE7D75}" emma:medium="tactile" emma:mode="ink">
          <msink:context xmlns:msink="http://schemas.microsoft.com/ink/2010/main" type="inkDrawing" rotatedBoundingBox="13439,14517 13703,9093 17801,9293 17536,14717" semanticType="callout" shapeName="Other">
            <msink:sourceLink direction="with" ref="{0C8565E3-808D-4E0F-8995-D5B5C3EFB7D1}"/>
            <msink:sourceLink direction="with" ref="{665060F3-7A72-4148-B174-0C9B27C39A89}"/>
          </msink:context>
        </emma:interpretation>
      </emma:emma>
    </inkml:annotationXML>
    <inkml:trace contextRef="#ctx0" brushRef="#br0">-183-926 25,'0'-18'11,"0"18"1,0 0 0,0 0-2,0 0-1,0 0-1,0 0-1,0 0 1,5 22 0,-5-22 0,0 32 0,0-8 0,2 3-1,-2 4-1,2 7 0,0 7-1,1 7-1,-1 8-1,2 7 0,-2-2-1,1 4 0,-1 1 1,3 3-1,-5-3 0,2 3 1,2-3-1,0 4 0,1-1 1,2 1-1,-3-2 0,3 4-1,-1-3 0,1 2 0,-2-2 0,-1-3 0,-4 3 0,5-1-1,-3-5 1,0 2-1,2-2 1,-2 3 0,-2 1 0,1-2 0,5-1-1,-6 3 1,3-2 0,1 1 0,-4-1-1,2-8 0,0-1 1,1-4-1,-1 4 0,0-2 1,0 0-1,1-1 0,3 1 0,-4 6 1,1-5-1,-1 6 0,2 2 1,-2 2-1,-1-2 0,-1-2 1,4 2-1,0-2 0,-4 2 1,5 0-1,-3-4 0,3 2 1,-1 4-1,1 5 1,1-1-1,-2-1 1,-4 0 0,0-6-1,0-5 1,0 1 0,-2-12 0,0-5 0,-2 1-1,-3-3 0,5-5 1,-5 2-1,2-2 1,3 2-2,-6-1 2,3 8-2,-2-3 2,1-1-1,-1 2 0,3 3 1,-1-3-1,-2 0 0,1-2 0,3-3 1,-3-2-1,4-2 0,-1-7 0,3-7 0,0-2-1,0-20 2,0 27-1,0-27 0,0 0 0,0 0 0,14 18-1,-14-18 1,18 11 1,-18-11-1,26 9-1,-10-4 2,2-1-2,0 0 2,6-3-1,3 3 0,1-4 0,4-2 0,3 0 0,3 1 0,4-3 0,3 2 0,-1-1 0,1 1 0,1 0 0,3 2 0,-4 0 0,2 0 0,2-2 0,2 2 1,-3-3-2,2 3 1,1-2 0,2 0 0,-2 0 0,0-3 0,-4 3 1,4 0-2,-2 0 2,-2-1-1,4-5 0,2 5 0,-2-4 0,1-1 0,-1 1-1,-2 0 1,0 1 0,-3 3 0,-1 3 0,-3 3 0,-6 3 0,1 1-1,-3 4 1,-1-2 0,3 0 0,-3-2 0,0-3 0,1 1 0,-1-1 1,-2 0-1,3-1 0,-3 3 0,0 1 0,-2-2 0,2 3-1,-2 1 1,4 1 0,0-2 0,-4 1 0,3-4 0,1-3 0,-2 0 0,2-2 0,-2-4 0,-2-1 0,-2 3 0,2 2 0,-2 0 1,-1 2-1,-1 3 0,-1-1 1,-2 3-1,-1-2 0,1 1 0,0-1 0,-2-1 0,0-1 0,0-3-1,-2 2 1,-2 0 0,3-4 0,-1 4 0,-2-4 0,2 4 0,-1-2 0,-17 0 0,32 4 0,-15-2 0,3-2 0,0 1 0,0-1 0,0-1 0,0-5 0,-2 1 0,2-1 0,-2 1 1,0-1-1,-3-1 0,3 2-1,-2-1 1,2 1 0,-1-1 0,3 5 0,-6-3 0,3 0 0,1 3 0,-2-1 0,1-4 0,1 5 0,2-3 0,-2 2 0,2-1 0,0 1 0,-2-2 0,0 2 0,-3 4 0,1-2 0,-16 0-1,29 6 1,-29-6 0,27 12 0,-27-12 0,24 13 1,-24-13-1,25 18 0,-25-18 0,26 14 0,-26-14 0,24 13 0,-24-13 0,16 11 0,-16-11 0,0 0-1,20 9 1,-20-9 0,0 0 0,0 0 0,0 0 1,9-16-1,-9 16 0,0-20 0,0 20 0,-2-29 0,2 11 0,0-6 1,-5-1-2,5-6 2,-2-1-1,2-1 0,0-1-1,0-4 2,0 3-2,0-1 1,0 2 0,0-1 0,-4-1 0,2-4 0,1 2 0,1-5-1,-4 0 1,2 1 0,8-1 0,-6-4 0,7 1 1,-2 5-1,-1 1 1,3-2-1,-1 1 2,-1-1-2,-3-5 1,2 7-1,-3-5 0,3 0 0,0 0-1,-3-2 2,-1 1-1,0-1 0,-1 6 0,-3-3 0,-1-1-1,-3 0 1,-3-2 0,2 0 0,0-2 0,-2 2 0,4 4 0,-2-4 0,2 5 0,-1-5 0,5 2 1,-3-1 0,3-1-1,-3 6 0,1-6 1,-2 3-1,3-1 1,0 5-1,-1-1 0,1-3 0,1-1 0,-3-2 0,4-4 0,-3-1 0,-1-2 0,1 1 0,3-1-1,-3 7 1,1 0 0,2 4 0,-3 5 0,1-2 0,-1 7 0,-3-5 0,1 4 0,2-1 0,-4 5 0,1-1 0,3-2-1,-2-1 0,3 0 1,-1-4 0,-1 3-1,2-6 2,-1 1-1,3-3 0,-5 3 1,3-2-1,2-1 0,1-3 0,1-2 0,0-1-1,1-7 2,5 3-1,-4-3 0,5-2 0,-2 6 0,3-1-1,-1 8 1,0-2 0,-1 4 0,-4 3-1,-1 0 1,3-1-1,-4-3 1,0 6-1,-2-3 1,-1-1-1,3-1 1,-2 5-1,2 1 1,-2 3 0,2 0 0,-4 5-1,4 0 1,0 2 0,0-1 0,0-2 0,-3-3 0,3-1 0,-2-2-1,4-1 1,-2-1 0,1 2 0,1 4 0,2-1 0,0 4 0,-1 4 0,1 7 0,-2 0 0,-1 1 0,-1 17 0,2-21 0,-2 21 0,-2-18 0,2 18 0,-3-26 0,3 26 0,-2-30 0,2 8 0,-2 4 0,4 0 0,-2 1 0,0 17 0,0-21 0,0 21 0,0 0-1,0 0 1,0 0-1,0 0 1,0 0-1,0 0 1,-16 12-1,16-12 1,0 0 0,0 0 0,9-16 0,-9 16 0,0 0-1,0 0 0,0 0-3,0 0-24,-17 29-1,5-9-1,-1 5 1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01T16:12:53.2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16BCB6E-1FF7-4572-9255-DD751F9B3BE0}" emma:medium="tactile" emma:mode="ink">
          <msink:context xmlns:msink="http://schemas.microsoft.com/ink/2010/main" type="writingRegion" rotatedBoundingBox="3712,6502 5172,6450 5212,7543 3751,7596"/>
        </emma:interpretation>
      </emma:emma>
    </inkml:annotationXML>
    <inkml:traceGroup>
      <inkml:annotationXML>
        <emma:emma xmlns:emma="http://www.w3.org/2003/04/emma" version="1.0">
          <emma:interpretation id="{C6D8B7B3-DD8D-4C0E-BCAF-FDF214E96A95}" emma:medium="tactile" emma:mode="ink">
            <msink:context xmlns:msink="http://schemas.microsoft.com/ink/2010/main" type="paragraph" rotatedBoundingBox="3712,6502 4943,6458 4959,6893 3727,69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D270E9-D8B3-4DCB-B8DF-8849A222F905}" emma:medium="tactile" emma:mode="ink">
              <msink:context xmlns:msink="http://schemas.microsoft.com/ink/2010/main" type="line" rotatedBoundingBox="3712,6502 4943,6458 4959,6893 3727,6937"/>
            </emma:interpretation>
          </emma:emma>
        </inkml:annotationXML>
        <inkml:traceGroup>
          <inkml:annotationXML>
            <emma:emma xmlns:emma="http://www.w3.org/2003/04/emma" version="1.0">
              <emma:interpretation id="{56696DA5-5146-485F-9E2B-89415ADF0367}" emma:medium="tactile" emma:mode="ink">
                <msink:context xmlns:msink="http://schemas.microsoft.com/ink/2010/main" type="inkWord" rotatedBoundingBox="3712,6502 4943,6458 4959,6893 3727,6937">
                  <msink:destinationLink direction="from" ref="{4D786D96-C7D6-42A1-8F30-84AB288BB1EE}"/>
                  <msink:destinationLink direction="to" ref="{4D786D96-C7D6-42A1-8F30-84AB288BB1EE}"/>
                </msink:context>
              </emma:interpretation>
              <emma:one-of disjunction-type="recognition" id="oneOf0">
                <emma:interpretation id="interp0" emma:lang="en-US" emma:confidence="0">
                  <emma:literal>AFB</emma:literal>
                </emma:interpretation>
                <emma:interpretation id="interp1" emma:lang="en-US" emma:confidence="1">
                  <emma:literal>At B</emma:literal>
                </emma:interpretation>
                <emma:interpretation id="interp2" emma:lang="en-US" emma:confidence="0">
                  <emma:literal>AH 3</emma:literal>
                </emma:interpretation>
                <emma:interpretation id="interp3" emma:lang="en-US" emma:confidence="0">
                  <emma:literal>At 3</emma:literal>
                </emma:interpretation>
                <emma:interpretation id="interp4" emma:lang="en-US" emma:confidence="0">
                  <emma:literal>A+B</emma:literal>
                </emma:interpretation>
              </emma:one-of>
            </emma:emma>
          </inkml:annotationXML>
          <inkml:trace contextRef="#ctx0" brushRef="#br0">0 393 48,'0'0'18,"0"0"3,0 0 1,0 0-5,0 0-3,0 0-1,6-24-3,-5 8-1,9-4-2,-5-9-1,8 0-1,-2-7-2,3 2 1,-1-6-2,3 7 0,-1 1 0,1 5 0,-1 3-2,-6 4 1,-9 20-1,18-23 1,-18 23-1,0 0 0,16-6-1,-16 6 1,15 27 0,-8-1 1,2 5-1,2 5 0,0 7 1,-2 4 0,2-3 0,0-1 0,-4-5 0,0-5-1,1-8 1,-3-5 0,-5-20-3,11 18-2,-11-18-10,0 0-13,16-11-1,-16 11 0,4-31-1</inkml:trace>
          <inkml:trace contextRef="#ctx0" brushRef="#br0" timeOffset="227.0129">98 241 78,'0'0'24,"0"0"0,0 0 1,0 0-12,0 0-3,0 0-3,33-6-2,-9 5-3,7 1-3,7 0-6,0 3-18,4-3 1,3 4-2,-7-8 1</inkml:trace>
          <inkml:trace contextRef="#ctx0" brushRef="#br0" timeOffset="607.0347">605 152 48,'0'0'21,"0"0"1,0 0-1,0 0-5,0 0-4,0 0-2,0 0-4,0 0-2,-9 20-2,11-4 0,-2 6 0,0 5 0,0 0 0,2 2-1,0-1 1,-1-3-3,1-2-3,0-5-9,-2-18-11,6 19 1,-6-19-1,0 0 0</inkml:trace>
          <inkml:trace contextRef="#ctx0" brushRef="#br0" timeOffset="808.0457">525 261 81,'0'0'23,"0"0"1,4-18-1,11 16-13,4-2-4,5 2-5,9 1-13,9 4-11,-2-6 0,5 6-2,-5-8 1</inkml:trace>
          <inkml:trace contextRef="#ctx0" brushRef="#br0" timeOffset="1980.1128">921 46 59,'0'0'21,"0"0"1,0 0-1,-7-17-8,7 17-3,0 0-3,0 0-3,20-20-2,-20 20 0,29-9-1,-9 8 0,0-1-1,4 0 1,-2 4-1,1 1 0,-1 5 1,-2 1-1,-20-9 1,20 23-1,-16-7 1,-4-16 0,-11 35 0,-2-19 0,-1 0 0,-3-1 0,1-3-1,16-12 1,-27 22-1,27-22 1,0 0-1,-17 15 1,17-15 0,0 0-1,24 3 0,-24-3 1,31 6-1,-9-1 1,-1 4-1,-1 2 1,2 2-1,-2 1 1,0 1 1,-7 1 0,1 0 1,-14-16 1,0 27 0,0-27 0,-31 20 0,4-16-1,-5 1 0,-5-3-2,-1-6-2,5 3-19,6-3-7,3-14-2,17-6-1,7-14 0</inkml:trace>
          <inkml:trace contextRef="#ctx0" brushRef="#br0" timeOffset="1412.0806">972 103 55,'0'0'21,"-3"-21"1,3 21-1,0 0-7,0 0-4,0 0-3,0 0-3,-2 23-3,2-6 0,0 4 0,0 8 0,2 0 0,-4 2 0,4 1 1,0-3-1,-1-1 0,1-5 0,0-7-3,-2-16-9,11 18-11,-11-18-1,11-16 1,-11-4-1</inkml:trace>
        </inkml:traceGroup>
      </inkml:traceGroup>
    </inkml:traceGroup>
    <inkml:traceGroup>
      <inkml:annotationXML>
        <emma:emma xmlns:emma="http://www.w3.org/2003/04/emma" version="1.0">
          <emma:interpretation id="{56A16C3A-7BF9-4589-BF82-32EC2A34AED5}" emma:medium="tactile" emma:mode="ink">
            <msink:context xmlns:msink="http://schemas.microsoft.com/ink/2010/main" type="paragraph" rotatedBoundingBox="4691,7298 5211,7298 5211,7562 4691,756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BB4D022-5C7C-400A-B753-C85B81EC80B0}" emma:medium="tactile" emma:mode="ink">
              <msink:context xmlns:msink="http://schemas.microsoft.com/ink/2010/main" type="inkBullet" rotatedBoundingBox="4676,7313 5197,7282 5212,7530 4690,7562"/>
            </emma:interpretation>
            <emma:one-of disjunction-type="recognition" id="oneOf1">
              <emma:interpretation id="interp5" emma:lang="en-US" emma:confidence="1">
                <emma:literal>n</emma:literal>
              </emma:interpretation>
              <emma:interpretation id="interp6" emma:lang="en-US" emma:confidence="0">
                <emma:literal>a</emma:literal>
              </emma:interpretation>
              <emma:interpretation id="interp7" emma:lang="en-US" emma:confidence="0">
                <emma:literal>m</emma:literal>
              </emma:interpretation>
              <emma:interpretation id="interp8" emma:lang="en-US" emma:confidence="0">
                <emma:literal>^</emma:literal>
              </emma:interpretation>
              <emma:interpretation id="interp9" emma:lang="en-US" emma:confidence="0">
                <emma:literal>N</emma:literal>
              </emma:interpretation>
            </emma:one-of>
          </emma:emma>
        </inkml:annotationXML>
        <inkml:trace contextRef="#ctx0" brushRef="#br0" timeOffset="8591.4914">1120 823 49,'0'0'21,"0"0"1,0 0 0,0 0-2,-19-9-6,19 9-2,0 0-2,0 0-3,0 0-2,-21 17-2,21-17 0,-22 36-1,4-11 0,3 8-1,1 1-1,-1 0 1,2-5-1,2-5 0,4-4 1,7-20-1,0 0 0,0 0 0,24-9 1,-8-11-1,4-7 1,2-6-1,5 2 1,-1-3-1,-1 1 0,-3 5 0,-4 8 0,-2 3 0,-16 17 0,26-12 0,-26 12 0,18 16 0,-7 0 0,0 2 0,3 4 0,1 2 0,5 1 1,2-2-1,1 1-2,3-8-4,3-5-19,5 3-1,-10-14-1,7-5 1</inkml:trace>
      </inkml:traceGroup>
    </inkml:traceGroup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01T16:12:52.2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125DB79-83FF-4F1E-A246-46608AB14FE7}" emma:medium="tactile" emma:mode="ink">
          <msink:context xmlns:msink="http://schemas.microsoft.com/ink/2010/main" type="inkDrawing" rotatedBoundingBox="3409,7163 5917,7092 5920,7192 3412,7263" shapeName="Other"/>
        </emma:interpretation>
      </emma:emma>
    </inkml:annotationXML>
    <inkml:trace contextRef="#ctx0" brushRef="#br0">55 56 32,'0'0'16,"-23"2"2,23-2 0,-19 3-2,19-3-1,0 0-2,-16-3-2,16 3-1,0 0-1,0 0-3,0 0-1,0 0-1,0 0-1,0 0 0,0 0-1,0 0 0,0 0 0,0 0 0,0 0 0,0 0 0,22 7 0,-6-2-1,4 1 0,2 1 0,3 4 0,4 0-1,8 2 0,-3-3 1,3 1-1,-3-4 0,3-7 1,3 2 0,-6-7-1,6-2 1,-7-1-1,3-2 1,-1-1-1,-3 5 0,5 1 1,-6 1-1,-1 1 0,3 4 0,-4-1 0,2 4 0,-5-8 0,3 4 0,0-1 0,0-1 1,-4-2-1,2 1 0,-1 1 1,-2 0-2,3 2 1,-4 0 0,-1 2 0,0-2 0,-4 2 0,6-4 0,-1-2 0,1 0 0,0-1 0,-1 1 0,3-1 0,-1 1 0,2 3 0,-1-1 0,-2 4 0,-3-2 0,5 3 0,-3 1 0,3-4 0,-1 2 0,1-4 0,-3 0 0,5 0 1,-5-1-1,3-3 0,-5 1 0,-1 3 1,-1 2-1,1 0 0,-2 2 0,-2 0 0,2-1 0,0 1 0,1 2 1,-3-2-1,2-2 0,0 0 0,-1 0 0,-1-2 0,0 2 0,1 0 0,-17 0 0,31-2 0,-15 4 0,0-2 0,1 0 0,-1 0 0,0 0 0,1 2 0,-1-1 0,-16-1 0,29-1 0,-29 1 1,27 0-1,-27 0 0,30-4 0,-30 4 0,30-4 0,-11 3 0,-3 1 0,2 0-1,0 0 1,-18 0 0,31 1 0,-31-1 0,29 8 0,-29-8 0,27 3 0,-27-3 0,26 0 0,-26 0 0,25-3 0,-25 3 0,24-8 0,-24 8 0,24 0 0,-24 0 0,20 6 0,-20-6 0,20 7 0,-20-7 0,21 5 0,-21-5-1,20-3-2,-20 3-14,24-7-10,-24 7-1,18-28 0,-12 5-1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01T16:12:59.0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213F7A8-4502-41DA-A8A0-7426FBE92257}" emma:medium="tactile" emma:mode="ink">
          <msink:context xmlns:msink="http://schemas.microsoft.com/ink/2010/main" type="inkDrawing" rotatedBoundingBox="9298,10270 12328,10240 12328,10331 9299,10361" shapeName="Other">
            <msink:destinationLink direction="with" ref="{4E4B49D6-A1C0-46E0-B949-E0CA187A722C}"/>
          </msink:context>
        </emma:interpretation>
      </emma:emma>
    </inkml:annotationXML>
    <inkml:trace contextRef="#ctx0" brushRef="#br0">0 103 20,'0'0'13,"0"0"2,18-6 1,-18 6 0,0 0 0,19-12-4,-19 12 0,18-9-2,-18 9-1,25-9-3,-25 9 0,33-8-2,-15 5-1,4 1 0,0 2-1,5-2-1,0 4 0,2 2 1,4-3 0,3 5 0,1-4 0,3 3 0,1-5 0,1 5 1,0-5-1,5 4-1,-1-2 0,-1 2 0,-1-3-1,-2-1 0,1 2 0,1-2 0,-1 2 0,-1-2 0,-2 0 1,0-2-1,0 2 0,-2 2 1,-1-2-1,3 2 1,-2-2-1,2 0 1,-2 2-1,2 1 0,5-1 1,-1 0-1,3 0 0,-1-4 0,-1 4 1,-1-2-1,1-2 0,-3 0 0,-4 2 0,0-4 1,-3 4-1,1 0 0,-3 0 0,3 0 0,8 2 1,-1-4-1,3 2 0,-3 0 0,3 0 0,1-1 0,-5-1 0,3 0 0,-5-2 0,-5 3 0,5-1 1,-2-2-1,0-1 0,0 1 0,6 0 1,1-1-1,6 1 0,-5-1 0,-1 1 0,-3 3 0,-4-5 1,-2 4-1,-7-1 0,-5 1 0,-2-2 0,0-1 0,-4 1 0,0-1 0,-18 5 0,33-9 0,-33 9 0,25-8 0,-25 8 0,0 0 0,16-1-1,-16 1-2,0 0-6,0 0-17,0 0 0,0 0-1,0 0-1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01T16:13:00.2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B1D5521-107F-4267-98E9-35049A011CAB}" emma:medium="tactile" emma:mode="ink">
          <msink:context xmlns:msink="http://schemas.microsoft.com/ink/2010/main" type="writingRegion" rotatedBoundingBox="10706,9568 11187,9568 11187,10042 10706,10042"/>
        </emma:interpretation>
      </emma:emma>
    </inkml:annotationXML>
    <inkml:traceGroup>
      <inkml:annotationXML>
        <emma:emma xmlns:emma="http://www.w3.org/2003/04/emma" version="1.0">
          <emma:interpretation id="{ED49CC6F-FCB0-4CFF-866F-7B55F02C51B7}" emma:medium="tactile" emma:mode="ink">
            <msink:context xmlns:msink="http://schemas.microsoft.com/ink/2010/main" type="paragraph" rotatedBoundingBox="10706,9568 11187,9568 11187,10042 10706,100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2D27E4D-B590-4B17-B71F-C0244BFDFB5D}" emma:medium="tactile" emma:mode="ink">
              <msink:context xmlns:msink="http://schemas.microsoft.com/ink/2010/main" type="line" rotatedBoundingBox="10706,9568 11187,9568 11187,10042 10706,10042"/>
            </emma:interpretation>
          </emma:emma>
        </inkml:annotationXML>
        <inkml:traceGroup>
          <inkml:annotationXML>
            <emma:emma xmlns:emma="http://www.w3.org/2003/04/emma" version="1.0">
              <emma:interpretation id="{C59A1FFD-9A53-49AF-A5B1-6467D88D048A}" emma:medium="tactile" emma:mode="ink">
                <msink:context xmlns:msink="http://schemas.microsoft.com/ink/2010/main" type="inkWord" rotatedBoundingBox="10706,9568 11187,9568 11187,10042 10706,10042"/>
              </emma:interpretation>
              <emma:one-of disjunction-type="recognition" id="oneOf0">
                <emma:interpretation id="interp0" emma:lang="en-US" emma:confidence="1">
                  <emma:literal>C</emma:literal>
                </emma:interpretation>
                <emma:interpretation id="interp1" emma:lang="en-US" emma:confidence="0">
                  <emma:literal>c</emma:literal>
                </emma:interpretation>
                <emma:interpretation id="interp2" emma:lang="en-US" emma:confidence="0">
                  <emma:literal>G</emma:literal>
                </emma:interpretation>
                <emma:interpretation id="interp3" emma:lang="en-US" emma:confidence="0">
                  <emma:literal>[</emma:literal>
                </emma:interpretation>
                <emma:interpretation id="interp4" emma:lang="en-US" emma:confidence="0">
                  <emma:literal>a</emma:literal>
                </emma:interpretation>
              </emma:one-of>
            </emma:emma>
          </inkml:annotationXML>
          <inkml:trace contextRef="#ctx0" brushRef="#br0">351 101 47,'0'0'21,"0"0"1,0 0 1,0 0-5,6-25-5,-6 25 0,0-24-3,0 24-2,-2-23-2,2 23-1,-13-20 0,13 20-1,-29-9-1,13 11 0,-8 3-1,-3 2-1,-2 11 0,-7 4 0,3 7 0,-2 4 0,3 5-1,3 3 0,5-3 1,6 4 0,9-6 1,9-2 0,0-3 0,16-2 1,0-6-1,13-4 1,8-7-1,8-1-1,6-7-2,0-13-6,9-2-22,0-7-2,-2-11 0,0-7-2</inkml:trace>
        </inkml:traceGroup>
      </inkml:traceGroup>
    </inkml:traceGroup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cm"/>
          <inkml:channel name="Y" type="integer" max="1652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3-10-01T16:13:03.9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EE52016-51A2-475D-B4E4-6D5422C03DC0}" emma:medium="tactile" emma:mode="ink">
          <msink:context xmlns:msink="http://schemas.microsoft.com/ink/2010/main" type="inkDrawing" rotatedBoundingBox="5199,7517 5287,9926 4760,9946 4671,7537" semanticType="callout" shapeName="Other">
            <msink:sourceLink direction="to" ref="{044C6957-3C78-47AD-8436-D87103523800}"/>
          </msink:context>
        </emma:interpretation>
      </emma:emma>
    </inkml:annotationXML>
    <inkml:trace contextRef="#ctx0" brushRef="#br0">17-15 17,'0'0'10,"0"0"1,0-15 3,0 15-1,0 0 1,0 0-2,0 0 0,0 0-1,-2 22-1,2-22-1,-5 32-3,5-8-2,-2 7 0,2-1-2,0 8 0,-6 10 0,6 2 0,0 3-1,0-1 1,0-3-2,0 3 1,0-5 0,0 2 0,2-5 0,-2 1-1,-2-2 1,2 4-1,0 4 0,0-2 1,0 3-1,0 1 0,-3-3 0,3 1 1,0-2 0,-2-6-1,4 1 1,-2-6 0,3 1-1,-1-1 1,0-1 0,0 1 0,0 3 0,1 1-1,-1-2 1,2 3 0,-4-5 0,3 4-1,-3-10 1,-1 1 0,-1-6-1,0 0 1,0-3 0,-1-5 0,1 3-1,2 0 1,-2 1 0,4-1 0,-2 3 0,3 1-1,-1-5 1,0 3-1,-2-2 1,0-2-1,0-1 1,0 1-1,-2-2 0,-1 6 1,1 5 0,2 2 0,-2 3-1,4-1 1,-2-6-1,2-2 0,-1 2 1,3-12-2,-4-15 0,0 0-9,0 0-16,14-22 0,-15-9 0,4-1-2</inkml:trace>
    <inkml:trace contextRef="#ctx0" brushRef="#br0" timeOffset="1293.0735">-119 2110 32,'0'0'14,"0"0"1,-4 18 2,4-18-3,0 0-1,0 0 0,0 0-2,20 3 2,-20-3-2,16 7 0,-16-7-2,22 27-2,-9-10-1,5 8-2,-2-4-1,4 6-1,0 0-1,0-1 0,0-5-1,0-3 1,-3-3-1,-17-15 1,23 16 0,-23-16 0,17 0 1,-17 0-1,12-18 1,-12 18 0,17-36 0,-5 9-1,3 0 0,5-11 0,2 0-1,1-1 0,5-1-2,-5-7-9,3 4-17,-1 5-1,-8-1 0,1 3 0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emf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emf"/><Relationship Id="rId41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40" Type="http://schemas.openxmlformats.org/officeDocument/2006/relationships/customXml" Target="../ink/ink20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43" Type="http://schemas.openxmlformats.org/officeDocument/2006/relationships/image" Target="../media/image2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0.xml"/><Relationship Id="rId13" Type="http://schemas.openxmlformats.org/officeDocument/2006/relationships/image" Target="../media/image152.emf"/><Relationship Id="rId18" Type="http://schemas.openxmlformats.org/officeDocument/2006/relationships/customXml" Target="../ink/ink185.xml"/><Relationship Id="rId3" Type="http://schemas.openxmlformats.org/officeDocument/2006/relationships/image" Target="../media/image147.emf"/><Relationship Id="rId7" Type="http://schemas.openxmlformats.org/officeDocument/2006/relationships/image" Target="../media/image149.emf"/><Relationship Id="rId12" Type="http://schemas.openxmlformats.org/officeDocument/2006/relationships/customXml" Target="../ink/ink182.xml"/><Relationship Id="rId17" Type="http://schemas.openxmlformats.org/officeDocument/2006/relationships/image" Target="../media/image154.emf"/><Relationship Id="rId2" Type="http://schemas.openxmlformats.org/officeDocument/2006/relationships/customXml" Target="../ink/ink177.xml"/><Relationship Id="rId16" Type="http://schemas.openxmlformats.org/officeDocument/2006/relationships/customXml" Target="../ink/ink18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9.xml"/><Relationship Id="rId11" Type="http://schemas.openxmlformats.org/officeDocument/2006/relationships/image" Target="../media/image151.emf"/><Relationship Id="rId5" Type="http://schemas.openxmlformats.org/officeDocument/2006/relationships/image" Target="../media/image148.emf"/><Relationship Id="rId15" Type="http://schemas.openxmlformats.org/officeDocument/2006/relationships/image" Target="../media/image153.emf"/><Relationship Id="rId10" Type="http://schemas.openxmlformats.org/officeDocument/2006/relationships/customXml" Target="../ink/ink181.xml"/><Relationship Id="rId19" Type="http://schemas.openxmlformats.org/officeDocument/2006/relationships/image" Target="../media/image155.emf"/><Relationship Id="rId4" Type="http://schemas.openxmlformats.org/officeDocument/2006/relationships/customXml" Target="../ink/ink178.xml"/><Relationship Id="rId9" Type="http://schemas.openxmlformats.org/officeDocument/2006/relationships/image" Target="../media/image150.emf"/><Relationship Id="rId14" Type="http://schemas.openxmlformats.org/officeDocument/2006/relationships/customXml" Target="../ink/ink18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9.xml"/><Relationship Id="rId13" Type="http://schemas.openxmlformats.org/officeDocument/2006/relationships/image" Target="../media/image1520.emf"/><Relationship Id="rId18" Type="http://schemas.openxmlformats.org/officeDocument/2006/relationships/customXml" Target="../ink/ink194.xml"/><Relationship Id="rId26" Type="http://schemas.openxmlformats.org/officeDocument/2006/relationships/image" Target="../media/image158.emf"/><Relationship Id="rId39" Type="http://schemas.openxmlformats.org/officeDocument/2006/relationships/customXml" Target="../ink/ink205.xml"/><Relationship Id="rId3" Type="http://schemas.openxmlformats.org/officeDocument/2006/relationships/image" Target="../media/image1470.emf"/><Relationship Id="rId21" Type="http://schemas.openxmlformats.org/officeDocument/2006/relationships/customXml" Target="../ink/ink196.xml"/><Relationship Id="rId34" Type="http://schemas.openxmlformats.org/officeDocument/2006/relationships/image" Target="../media/image162.emf"/><Relationship Id="rId42" Type="http://schemas.openxmlformats.org/officeDocument/2006/relationships/customXml" Target="../ink/ink207.xml"/><Relationship Id="rId7" Type="http://schemas.openxmlformats.org/officeDocument/2006/relationships/image" Target="../media/image1490.emf"/><Relationship Id="rId12" Type="http://schemas.openxmlformats.org/officeDocument/2006/relationships/customXml" Target="../ink/ink191.xml"/><Relationship Id="rId17" Type="http://schemas.openxmlformats.org/officeDocument/2006/relationships/image" Target="../media/image1540.emf"/><Relationship Id="rId25" Type="http://schemas.openxmlformats.org/officeDocument/2006/relationships/customXml" Target="../ink/ink198.xml"/><Relationship Id="rId33" Type="http://schemas.openxmlformats.org/officeDocument/2006/relationships/customXml" Target="../ink/ink202.xml"/><Relationship Id="rId38" Type="http://schemas.openxmlformats.org/officeDocument/2006/relationships/image" Target="../media/image164.emf"/><Relationship Id="rId2" Type="http://schemas.openxmlformats.org/officeDocument/2006/relationships/customXml" Target="../ink/ink186.xml"/><Relationship Id="rId16" Type="http://schemas.openxmlformats.org/officeDocument/2006/relationships/customXml" Target="../ink/ink193.xml"/><Relationship Id="rId20" Type="http://schemas.openxmlformats.org/officeDocument/2006/relationships/customXml" Target="../ink/ink195.xml"/><Relationship Id="rId29" Type="http://schemas.openxmlformats.org/officeDocument/2006/relationships/customXml" Target="../ink/ink200.xml"/><Relationship Id="rId41" Type="http://schemas.openxmlformats.org/officeDocument/2006/relationships/customXml" Target="../ink/ink20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8.xml"/><Relationship Id="rId11" Type="http://schemas.openxmlformats.org/officeDocument/2006/relationships/image" Target="../media/image1510.emf"/><Relationship Id="rId24" Type="http://schemas.openxmlformats.org/officeDocument/2006/relationships/image" Target="../media/image157.emf"/><Relationship Id="rId32" Type="http://schemas.openxmlformats.org/officeDocument/2006/relationships/image" Target="../media/image161.emf"/><Relationship Id="rId37" Type="http://schemas.openxmlformats.org/officeDocument/2006/relationships/customXml" Target="../ink/ink204.xml"/><Relationship Id="rId40" Type="http://schemas.openxmlformats.org/officeDocument/2006/relationships/image" Target="../media/image165.emf"/><Relationship Id="rId45" Type="http://schemas.openxmlformats.org/officeDocument/2006/relationships/image" Target="../media/image167.emf"/><Relationship Id="rId5" Type="http://schemas.openxmlformats.org/officeDocument/2006/relationships/image" Target="../media/image1480.emf"/><Relationship Id="rId15" Type="http://schemas.openxmlformats.org/officeDocument/2006/relationships/image" Target="../media/image1530.emf"/><Relationship Id="rId23" Type="http://schemas.openxmlformats.org/officeDocument/2006/relationships/customXml" Target="../ink/ink197.xml"/><Relationship Id="rId28" Type="http://schemas.openxmlformats.org/officeDocument/2006/relationships/image" Target="../media/image159.emf"/><Relationship Id="rId36" Type="http://schemas.openxmlformats.org/officeDocument/2006/relationships/image" Target="../media/image163.emf"/><Relationship Id="rId10" Type="http://schemas.openxmlformats.org/officeDocument/2006/relationships/customXml" Target="../ink/ink190.xml"/><Relationship Id="rId19" Type="http://schemas.openxmlformats.org/officeDocument/2006/relationships/image" Target="../media/image1550.emf"/><Relationship Id="rId31" Type="http://schemas.openxmlformats.org/officeDocument/2006/relationships/customXml" Target="../ink/ink201.xml"/><Relationship Id="rId44" Type="http://schemas.openxmlformats.org/officeDocument/2006/relationships/customXml" Target="../ink/ink208.xml"/><Relationship Id="rId4" Type="http://schemas.openxmlformats.org/officeDocument/2006/relationships/customXml" Target="../ink/ink187.xml"/><Relationship Id="rId9" Type="http://schemas.openxmlformats.org/officeDocument/2006/relationships/image" Target="../media/image1500.emf"/><Relationship Id="rId14" Type="http://schemas.openxmlformats.org/officeDocument/2006/relationships/customXml" Target="../ink/ink192.xml"/><Relationship Id="rId22" Type="http://schemas.openxmlformats.org/officeDocument/2006/relationships/image" Target="../media/image156.emf"/><Relationship Id="rId27" Type="http://schemas.openxmlformats.org/officeDocument/2006/relationships/customXml" Target="../ink/ink199.xml"/><Relationship Id="rId30" Type="http://schemas.openxmlformats.org/officeDocument/2006/relationships/image" Target="../media/image160.emf"/><Relationship Id="rId35" Type="http://schemas.openxmlformats.org/officeDocument/2006/relationships/customXml" Target="../ink/ink203.xml"/><Relationship Id="rId43" Type="http://schemas.openxmlformats.org/officeDocument/2006/relationships/image" Target="../media/image16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2.xml"/><Relationship Id="rId13" Type="http://schemas.openxmlformats.org/officeDocument/2006/relationships/image" Target="../media/image173.emf"/><Relationship Id="rId18" Type="http://schemas.openxmlformats.org/officeDocument/2006/relationships/customXml" Target="../ink/ink217.xml"/><Relationship Id="rId26" Type="http://schemas.openxmlformats.org/officeDocument/2006/relationships/customXml" Target="../ink/ink221.xml"/><Relationship Id="rId3" Type="http://schemas.openxmlformats.org/officeDocument/2006/relationships/image" Target="../media/image168.emf"/><Relationship Id="rId21" Type="http://schemas.openxmlformats.org/officeDocument/2006/relationships/image" Target="../media/image177.emf"/><Relationship Id="rId7" Type="http://schemas.openxmlformats.org/officeDocument/2006/relationships/image" Target="../media/image170.emf"/><Relationship Id="rId12" Type="http://schemas.openxmlformats.org/officeDocument/2006/relationships/customXml" Target="../ink/ink214.xml"/><Relationship Id="rId17" Type="http://schemas.openxmlformats.org/officeDocument/2006/relationships/image" Target="../media/image175.emf"/><Relationship Id="rId25" Type="http://schemas.openxmlformats.org/officeDocument/2006/relationships/image" Target="../media/image179.emf"/><Relationship Id="rId33" Type="http://schemas.openxmlformats.org/officeDocument/2006/relationships/image" Target="../media/image183.emf"/><Relationship Id="rId2" Type="http://schemas.openxmlformats.org/officeDocument/2006/relationships/customXml" Target="../ink/ink209.xml"/><Relationship Id="rId16" Type="http://schemas.openxmlformats.org/officeDocument/2006/relationships/customXml" Target="../ink/ink216.xml"/><Relationship Id="rId20" Type="http://schemas.openxmlformats.org/officeDocument/2006/relationships/customXml" Target="../ink/ink218.xml"/><Relationship Id="rId29" Type="http://schemas.openxmlformats.org/officeDocument/2006/relationships/image" Target="../media/image181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1.xml"/><Relationship Id="rId11" Type="http://schemas.openxmlformats.org/officeDocument/2006/relationships/image" Target="../media/image172.emf"/><Relationship Id="rId24" Type="http://schemas.openxmlformats.org/officeDocument/2006/relationships/customXml" Target="../ink/ink220.xml"/><Relationship Id="rId32" Type="http://schemas.openxmlformats.org/officeDocument/2006/relationships/customXml" Target="../ink/ink224.xml"/><Relationship Id="rId5" Type="http://schemas.openxmlformats.org/officeDocument/2006/relationships/image" Target="../media/image169.emf"/><Relationship Id="rId15" Type="http://schemas.openxmlformats.org/officeDocument/2006/relationships/image" Target="../media/image174.emf"/><Relationship Id="rId23" Type="http://schemas.openxmlformats.org/officeDocument/2006/relationships/image" Target="../media/image178.emf"/><Relationship Id="rId28" Type="http://schemas.openxmlformats.org/officeDocument/2006/relationships/customXml" Target="../ink/ink222.xml"/><Relationship Id="rId10" Type="http://schemas.openxmlformats.org/officeDocument/2006/relationships/customXml" Target="../ink/ink213.xml"/><Relationship Id="rId19" Type="http://schemas.openxmlformats.org/officeDocument/2006/relationships/image" Target="../media/image176.emf"/><Relationship Id="rId31" Type="http://schemas.openxmlformats.org/officeDocument/2006/relationships/image" Target="../media/image182.emf"/><Relationship Id="rId4" Type="http://schemas.openxmlformats.org/officeDocument/2006/relationships/customXml" Target="../ink/ink210.xml"/><Relationship Id="rId9" Type="http://schemas.openxmlformats.org/officeDocument/2006/relationships/image" Target="../media/image171.emf"/><Relationship Id="rId14" Type="http://schemas.openxmlformats.org/officeDocument/2006/relationships/customXml" Target="../ink/ink215.xml"/><Relationship Id="rId22" Type="http://schemas.openxmlformats.org/officeDocument/2006/relationships/customXml" Target="../ink/ink219.xml"/><Relationship Id="rId27" Type="http://schemas.openxmlformats.org/officeDocument/2006/relationships/image" Target="../media/image180.emf"/><Relationship Id="rId30" Type="http://schemas.openxmlformats.org/officeDocument/2006/relationships/customXml" Target="../ink/ink22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8.xml"/><Relationship Id="rId13" Type="http://schemas.openxmlformats.org/officeDocument/2006/relationships/image" Target="../media/image189.emf"/><Relationship Id="rId18" Type="http://schemas.openxmlformats.org/officeDocument/2006/relationships/customXml" Target="../ink/ink233.xml"/><Relationship Id="rId26" Type="http://schemas.openxmlformats.org/officeDocument/2006/relationships/customXml" Target="../ink/ink237.xml"/><Relationship Id="rId3" Type="http://schemas.openxmlformats.org/officeDocument/2006/relationships/image" Target="../media/image184.emf"/><Relationship Id="rId21" Type="http://schemas.openxmlformats.org/officeDocument/2006/relationships/image" Target="../media/image193.emf"/><Relationship Id="rId7" Type="http://schemas.openxmlformats.org/officeDocument/2006/relationships/image" Target="../media/image186.emf"/><Relationship Id="rId12" Type="http://schemas.openxmlformats.org/officeDocument/2006/relationships/customXml" Target="../ink/ink230.xml"/><Relationship Id="rId17" Type="http://schemas.openxmlformats.org/officeDocument/2006/relationships/image" Target="../media/image191.emf"/><Relationship Id="rId25" Type="http://schemas.openxmlformats.org/officeDocument/2006/relationships/image" Target="../media/image195.emf"/><Relationship Id="rId2" Type="http://schemas.openxmlformats.org/officeDocument/2006/relationships/customXml" Target="../ink/ink225.xml"/><Relationship Id="rId16" Type="http://schemas.openxmlformats.org/officeDocument/2006/relationships/customXml" Target="../ink/ink232.xml"/><Relationship Id="rId20" Type="http://schemas.openxmlformats.org/officeDocument/2006/relationships/customXml" Target="../ink/ink234.xml"/><Relationship Id="rId29" Type="http://schemas.openxmlformats.org/officeDocument/2006/relationships/image" Target="../media/image197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7.xml"/><Relationship Id="rId11" Type="http://schemas.openxmlformats.org/officeDocument/2006/relationships/image" Target="../media/image188.emf"/><Relationship Id="rId24" Type="http://schemas.openxmlformats.org/officeDocument/2006/relationships/customXml" Target="../ink/ink236.xml"/><Relationship Id="rId5" Type="http://schemas.openxmlformats.org/officeDocument/2006/relationships/image" Target="../media/image185.emf"/><Relationship Id="rId15" Type="http://schemas.openxmlformats.org/officeDocument/2006/relationships/image" Target="../media/image190.emf"/><Relationship Id="rId23" Type="http://schemas.openxmlformats.org/officeDocument/2006/relationships/image" Target="../media/image194.emf"/><Relationship Id="rId28" Type="http://schemas.openxmlformats.org/officeDocument/2006/relationships/customXml" Target="../ink/ink238.xml"/><Relationship Id="rId10" Type="http://schemas.openxmlformats.org/officeDocument/2006/relationships/customXml" Target="../ink/ink229.xml"/><Relationship Id="rId19" Type="http://schemas.openxmlformats.org/officeDocument/2006/relationships/image" Target="../media/image192.emf"/><Relationship Id="rId31" Type="http://schemas.openxmlformats.org/officeDocument/2006/relationships/image" Target="../media/image198.emf"/><Relationship Id="rId4" Type="http://schemas.openxmlformats.org/officeDocument/2006/relationships/customXml" Target="../ink/ink226.xml"/><Relationship Id="rId9" Type="http://schemas.openxmlformats.org/officeDocument/2006/relationships/image" Target="../media/image187.emf"/><Relationship Id="rId14" Type="http://schemas.openxmlformats.org/officeDocument/2006/relationships/customXml" Target="../ink/ink231.xml"/><Relationship Id="rId22" Type="http://schemas.openxmlformats.org/officeDocument/2006/relationships/customXml" Target="../ink/ink235.xml"/><Relationship Id="rId27" Type="http://schemas.openxmlformats.org/officeDocument/2006/relationships/image" Target="../media/image196.emf"/><Relationship Id="rId30" Type="http://schemas.openxmlformats.org/officeDocument/2006/relationships/customXml" Target="../ink/ink23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.xml"/><Relationship Id="rId5" Type="http://schemas.openxmlformats.org/officeDocument/2006/relationships/image" Target="../media/image23.emf"/><Relationship Id="rId4" Type="http://schemas.openxmlformats.org/officeDocument/2006/relationships/customXml" Target="../ink/ink23.xml"/><Relationship Id="rId9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31.emf"/><Relationship Id="rId18" Type="http://schemas.openxmlformats.org/officeDocument/2006/relationships/customXml" Target="../ink/ink34.xml"/><Relationship Id="rId3" Type="http://schemas.openxmlformats.org/officeDocument/2006/relationships/image" Target="../media/image26.emf"/><Relationship Id="rId21" Type="http://schemas.openxmlformats.org/officeDocument/2006/relationships/image" Target="../media/image35.emf"/><Relationship Id="rId7" Type="http://schemas.openxmlformats.org/officeDocument/2006/relationships/image" Target="../media/image28.emf"/><Relationship Id="rId12" Type="http://schemas.openxmlformats.org/officeDocument/2006/relationships/customXml" Target="../ink/ink31.xml"/><Relationship Id="rId17" Type="http://schemas.openxmlformats.org/officeDocument/2006/relationships/image" Target="../media/image33.emf"/><Relationship Id="rId2" Type="http://schemas.openxmlformats.org/officeDocument/2006/relationships/customXml" Target="../ink/ink26.xml"/><Relationship Id="rId16" Type="http://schemas.openxmlformats.org/officeDocument/2006/relationships/customXml" Target="../ink/ink33.xml"/><Relationship Id="rId20" Type="http://schemas.openxmlformats.org/officeDocument/2006/relationships/customXml" Target="../ink/ink3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.xml"/><Relationship Id="rId11" Type="http://schemas.openxmlformats.org/officeDocument/2006/relationships/image" Target="../media/image30.emf"/><Relationship Id="rId5" Type="http://schemas.openxmlformats.org/officeDocument/2006/relationships/image" Target="../media/image27.emf"/><Relationship Id="rId15" Type="http://schemas.openxmlformats.org/officeDocument/2006/relationships/image" Target="../media/image32.emf"/><Relationship Id="rId23" Type="http://schemas.openxmlformats.org/officeDocument/2006/relationships/image" Target="../media/image36.emf"/><Relationship Id="rId10" Type="http://schemas.openxmlformats.org/officeDocument/2006/relationships/customXml" Target="../ink/ink30.xml"/><Relationship Id="rId19" Type="http://schemas.openxmlformats.org/officeDocument/2006/relationships/image" Target="../media/image34.emf"/><Relationship Id="rId4" Type="http://schemas.openxmlformats.org/officeDocument/2006/relationships/customXml" Target="../ink/ink27.xml"/><Relationship Id="rId9" Type="http://schemas.openxmlformats.org/officeDocument/2006/relationships/image" Target="../media/image29.emf"/><Relationship Id="rId14" Type="http://schemas.openxmlformats.org/officeDocument/2006/relationships/customXml" Target="../ink/ink32.xml"/><Relationship Id="rId22" Type="http://schemas.openxmlformats.org/officeDocument/2006/relationships/customXml" Target="../ink/ink36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emf"/><Relationship Id="rId18" Type="http://schemas.openxmlformats.org/officeDocument/2006/relationships/customXml" Target="../ink/ink45.xml"/><Relationship Id="rId26" Type="http://schemas.openxmlformats.org/officeDocument/2006/relationships/customXml" Target="../ink/ink49.xml"/><Relationship Id="rId39" Type="http://schemas.openxmlformats.org/officeDocument/2006/relationships/image" Target="../media/image55.emf"/><Relationship Id="rId21" Type="http://schemas.openxmlformats.org/officeDocument/2006/relationships/image" Target="../media/image46.emf"/><Relationship Id="rId34" Type="http://schemas.openxmlformats.org/officeDocument/2006/relationships/customXml" Target="../ink/ink53.xml"/><Relationship Id="rId42" Type="http://schemas.openxmlformats.org/officeDocument/2006/relationships/customXml" Target="../ink/ink57.xml"/><Relationship Id="rId47" Type="http://schemas.openxmlformats.org/officeDocument/2006/relationships/image" Target="../media/image59.emf"/><Relationship Id="rId50" Type="http://schemas.openxmlformats.org/officeDocument/2006/relationships/customXml" Target="../ink/ink61.xml"/><Relationship Id="rId55" Type="http://schemas.openxmlformats.org/officeDocument/2006/relationships/image" Target="../media/image63.emf"/><Relationship Id="rId7" Type="http://schemas.openxmlformats.org/officeDocument/2006/relationships/image" Target="../media/image39.emf"/><Relationship Id="rId12" Type="http://schemas.openxmlformats.org/officeDocument/2006/relationships/customXml" Target="../ink/ink42.xml"/><Relationship Id="rId17" Type="http://schemas.openxmlformats.org/officeDocument/2006/relationships/image" Target="../media/image44.emf"/><Relationship Id="rId25" Type="http://schemas.openxmlformats.org/officeDocument/2006/relationships/image" Target="../media/image48.emf"/><Relationship Id="rId33" Type="http://schemas.openxmlformats.org/officeDocument/2006/relationships/image" Target="../media/image52.emf"/><Relationship Id="rId38" Type="http://schemas.openxmlformats.org/officeDocument/2006/relationships/customXml" Target="../ink/ink55.xml"/><Relationship Id="rId46" Type="http://schemas.openxmlformats.org/officeDocument/2006/relationships/customXml" Target="../ink/ink59.xml"/><Relationship Id="rId2" Type="http://schemas.openxmlformats.org/officeDocument/2006/relationships/customXml" Target="../ink/ink37.xml"/><Relationship Id="rId16" Type="http://schemas.openxmlformats.org/officeDocument/2006/relationships/customXml" Target="../ink/ink44.xml"/><Relationship Id="rId20" Type="http://schemas.openxmlformats.org/officeDocument/2006/relationships/customXml" Target="../ink/ink46.xml"/><Relationship Id="rId29" Type="http://schemas.openxmlformats.org/officeDocument/2006/relationships/image" Target="../media/image50.emf"/><Relationship Id="rId41" Type="http://schemas.openxmlformats.org/officeDocument/2006/relationships/image" Target="../media/image56.emf"/><Relationship Id="rId54" Type="http://schemas.openxmlformats.org/officeDocument/2006/relationships/customXml" Target="../ink/ink6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9.xml"/><Relationship Id="rId11" Type="http://schemas.openxmlformats.org/officeDocument/2006/relationships/image" Target="../media/image41.emf"/><Relationship Id="rId24" Type="http://schemas.openxmlformats.org/officeDocument/2006/relationships/customXml" Target="../ink/ink48.xml"/><Relationship Id="rId32" Type="http://schemas.openxmlformats.org/officeDocument/2006/relationships/customXml" Target="../ink/ink52.xml"/><Relationship Id="rId37" Type="http://schemas.openxmlformats.org/officeDocument/2006/relationships/image" Target="../media/image54.emf"/><Relationship Id="rId40" Type="http://schemas.openxmlformats.org/officeDocument/2006/relationships/customXml" Target="../ink/ink56.xml"/><Relationship Id="rId45" Type="http://schemas.openxmlformats.org/officeDocument/2006/relationships/image" Target="../media/image58.emf"/><Relationship Id="rId53" Type="http://schemas.openxmlformats.org/officeDocument/2006/relationships/image" Target="../media/image62.emf"/><Relationship Id="rId5" Type="http://schemas.openxmlformats.org/officeDocument/2006/relationships/image" Target="../media/image38.emf"/><Relationship Id="rId15" Type="http://schemas.openxmlformats.org/officeDocument/2006/relationships/image" Target="../media/image43.emf"/><Relationship Id="rId23" Type="http://schemas.openxmlformats.org/officeDocument/2006/relationships/image" Target="../media/image47.emf"/><Relationship Id="rId28" Type="http://schemas.openxmlformats.org/officeDocument/2006/relationships/customXml" Target="../ink/ink50.xml"/><Relationship Id="rId36" Type="http://schemas.openxmlformats.org/officeDocument/2006/relationships/customXml" Target="../ink/ink54.xml"/><Relationship Id="rId49" Type="http://schemas.openxmlformats.org/officeDocument/2006/relationships/image" Target="../media/image60.emf"/><Relationship Id="rId57" Type="http://schemas.openxmlformats.org/officeDocument/2006/relationships/image" Target="../media/image64.emf"/><Relationship Id="rId10" Type="http://schemas.openxmlformats.org/officeDocument/2006/relationships/customXml" Target="../ink/ink41.xml"/><Relationship Id="rId19" Type="http://schemas.openxmlformats.org/officeDocument/2006/relationships/image" Target="../media/image45.emf"/><Relationship Id="rId31" Type="http://schemas.openxmlformats.org/officeDocument/2006/relationships/image" Target="../media/image51.emf"/><Relationship Id="rId44" Type="http://schemas.openxmlformats.org/officeDocument/2006/relationships/customXml" Target="../ink/ink58.xml"/><Relationship Id="rId52" Type="http://schemas.openxmlformats.org/officeDocument/2006/relationships/customXml" Target="../ink/ink62.xml"/><Relationship Id="rId4" Type="http://schemas.openxmlformats.org/officeDocument/2006/relationships/customXml" Target="../ink/ink38.xml"/><Relationship Id="rId9" Type="http://schemas.openxmlformats.org/officeDocument/2006/relationships/image" Target="../media/image40.emf"/><Relationship Id="rId14" Type="http://schemas.openxmlformats.org/officeDocument/2006/relationships/customXml" Target="../ink/ink43.xml"/><Relationship Id="rId22" Type="http://schemas.openxmlformats.org/officeDocument/2006/relationships/customXml" Target="../ink/ink47.xml"/><Relationship Id="rId27" Type="http://schemas.openxmlformats.org/officeDocument/2006/relationships/image" Target="../media/image49.emf"/><Relationship Id="rId30" Type="http://schemas.openxmlformats.org/officeDocument/2006/relationships/customXml" Target="../ink/ink51.xml"/><Relationship Id="rId35" Type="http://schemas.openxmlformats.org/officeDocument/2006/relationships/image" Target="../media/image53.emf"/><Relationship Id="rId43" Type="http://schemas.openxmlformats.org/officeDocument/2006/relationships/image" Target="../media/image57.emf"/><Relationship Id="rId48" Type="http://schemas.openxmlformats.org/officeDocument/2006/relationships/customXml" Target="../ink/ink60.xml"/><Relationship Id="rId56" Type="http://schemas.openxmlformats.org/officeDocument/2006/relationships/customXml" Target="../ink/ink64.xml"/><Relationship Id="rId8" Type="http://schemas.openxmlformats.org/officeDocument/2006/relationships/customXml" Target="../ink/ink40.xml"/><Relationship Id="rId51" Type="http://schemas.openxmlformats.org/officeDocument/2006/relationships/image" Target="../media/image61.emf"/><Relationship Id="rId3" Type="http://schemas.openxmlformats.org/officeDocument/2006/relationships/image" Target="../media/image37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emf"/><Relationship Id="rId18" Type="http://schemas.openxmlformats.org/officeDocument/2006/relationships/customXml" Target="../ink/ink73.xml"/><Relationship Id="rId26" Type="http://schemas.openxmlformats.org/officeDocument/2006/relationships/customXml" Target="../ink/ink77.xml"/><Relationship Id="rId39" Type="http://schemas.openxmlformats.org/officeDocument/2006/relationships/image" Target="../media/image83.emf"/><Relationship Id="rId21" Type="http://schemas.openxmlformats.org/officeDocument/2006/relationships/image" Target="../media/image74.emf"/><Relationship Id="rId34" Type="http://schemas.openxmlformats.org/officeDocument/2006/relationships/customXml" Target="../ink/ink81.xml"/><Relationship Id="rId42" Type="http://schemas.openxmlformats.org/officeDocument/2006/relationships/customXml" Target="../ink/ink86.xml"/><Relationship Id="rId47" Type="http://schemas.openxmlformats.org/officeDocument/2006/relationships/image" Target="../media/image85.emf"/><Relationship Id="rId50" Type="http://schemas.openxmlformats.org/officeDocument/2006/relationships/customXml" Target="../ink/ink91.xml"/><Relationship Id="rId55" Type="http://schemas.openxmlformats.org/officeDocument/2006/relationships/image" Target="../media/image89.emf"/><Relationship Id="rId7" Type="http://schemas.openxmlformats.org/officeDocument/2006/relationships/image" Target="../media/image67.emf"/><Relationship Id="rId12" Type="http://schemas.openxmlformats.org/officeDocument/2006/relationships/customXml" Target="../ink/ink70.xml"/><Relationship Id="rId17" Type="http://schemas.openxmlformats.org/officeDocument/2006/relationships/image" Target="../media/image72.emf"/><Relationship Id="rId25" Type="http://schemas.openxmlformats.org/officeDocument/2006/relationships/image" Target="../media/image76.emf"/><Relationship Id="rId33" Type="http://schemas.openxmlformats.org/officeDocument/2006/relationships/image" Target="../media/image80.emf"/><Relationship Id="rId38" Type="http://schemas.openxmlformats.org/officeDocument/2006/relationships/customXml" Target="../ink/ink83.xml"/><Relationship Id="rId46" Type="http://schemas.openxmlformats.org/officeDocument/2006/relationships/customXml" Target="../ink/ink89.xml"/><Relationship Id="rId2" Type="http://schemas.openxmlformats.org/officeDocument/2006/relationships/customXml" Target="../ink/ink65.xml"/><Relationship Id="rId16" Type="http://schemas.openxmlformats.org/officeDocument/2006/relationships/customXml" Target="../ink/ink72.xml"/><Relationship Id="rId20" Type="http://schemas.openxmlformats.org/officeDocument/2006/relationships/customXml" Target="../ink/ink74.xml"/><Relationship Id="rId29" Type="http://schemas.openxmlformats.org/officeDocument/2006/relationships/image" Target="../media/image78.emf"/><Relationship Id="rId41" Type="http://schemas.openxmlformats.org/officeDocument/2006/relationships/customXml" Target="../ink/ink85.xml"/><Relationship Id="rId54" Type="http://schemas.openxmlformats.org/officeDocument/2006/relationships/customXml" Target="../ink/ink9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7.xml"/><Relationship Id="rId11" Type="http://schemas.openxmlformats.org/officeDocument/2006/relationships/image" Target="../media/image69.emf"/><Relationship Id="rId24" Type="http://schemas.openxmlformats.org/officeDocument/2006/relationships/customXml" Target="../ink/ink76.xml"/><Relationship Id="rId32" Type="http://schemas.openxmlformats.org/officeDocument/2006/relationships/customXml" Target="../ink/ink80.xml"/><Relationship Id="rId37" Type="http://schemas.openxmlformats.org/officeDocument/2006/relationships/image" Target="../media/image82.emf"/><Relationship Id="rId40" Type="http://schemas.openxmlformats.org/officeDocument/2006/relationships/customXml" Target="../ink/ink84.xml"/><Relationship Id="rId45" Type="http://schemas.openxmlformats.org/officeDocument/2006/relationships/image" Target="../media/image84.emf"/><Relationship Id="rId53" Type="http://schemas.openxmlformats.org/officeDocument/2006/relationships/image" Target="../media/image88.emf"/><Relationship Id="rId5" Type="http://schemas.openxmlformats.org/officeDocument/2006/relationships/image" Target="../media/image66.emf"/><Relationship Id="rId15" Type="http://schemas.openxmlformats.org/officeDocument/2006/relationships/image" Target="../media/image71.emf"/><Relationship Id="rId23" Type="http://schemas.openxmlformats.org/officeDocument/2006/relationships/image" Target="../media/image75.emf"/><Relationship Id="rId28" Type="http://schemas.openxmlformats.org/officeDocument/2006/relationships/customXml" Target="../ink/ink78.xml"/><Relationship Id="rId36" Type="http://schemas.openxmlformats.org/officeDocument/2006/relationships/customXml" Target="../ink/ink82.xml"/><Relationship Id="rId49" Type="http://schemas.openxmlformats.org/officeDocument/2006/relationships/image" Target="../media/image86.emf"/><Relationship Id="rId10" Type="http://schemas.openxmlformats.org/officeDocument/2006/relationships/customXml" Target="../ink/ink69.xml"/><Relationship Id="rId19" Type="http://schemas.openxmlformats.org/officeDocument/2006/relationships/image" Target="../media/image73.emf"/><Relationship Id="rId31" Type="http://schemas.openxmlformats.org/officeDocument/2006/relationships/image" Target="../media/image79.emf"/><Relationship Id="rId44" Type="http://schemas.openxmlformats.org/officeDocument/2006/relationships/customXml" Target="../ink/ink88.xml"/><Relationship Id="rId52" Type="http://schemas.openxmlformats.org/officeDocument/2006/relationships/customXml" Target="../ink/ink92.xml"/><Relationship Id="rId4" Type="http://schemas.openxmlformats.org/officeDocument/2006/relationships/customXml" Target="../ink/ink66.xml"/><Relationship Id="rId9" Type="http://schemas.openxmlformats.org/officeDocument/2006/relationships/image" Target="../media/image68.emf"/><Relationship Id="rId14" Type="http://schemas.openxmlformats.org/officeDocument/2006/relationships/customXml" Target="../ink/ink71.xml"/><Relationship Id="rId22" Type="http://schemas.openxmlformats.org/officeDocument/2006/relationships/customXml" Target="../ink/ink75.xml"/><Relationship Id="rId27" Type="http://schemas.openxmlformats.org/officeDocument/2006/relationships/image" Target="../media/image77.emf"/><Relationship Id="rId30" Type="http://schemas.openxmlformats.org/officeDocument/2006/relationships/customXml" Target="../ink/ink79.xml"/><Relationship Id="rId35" Type="http://schemas.openxmlformats.org/officeDocument/2006/relationships/image" Target="../media/image81.emf"/><Relationship Id="rId43" Type="http://schemas.openxmlformats.org/officeDocument/2006/relationships/customXml" Target="../ink/ink87.xml"/><Relationship Id="rId48" Type="http://schemas.openxmlformats.org/officeDocument/2006/relationships/customXml" Target="../ink/ink90.xml"/><Relationship Id="rId56" Type="http://schemas.openxmlformats.org/officeDocument/2006/relationships/customXml" Target="../ink/ink94.xml"/><Relationship Id="rId8" Type="http://schemas.openxmlformats.org/officeDocument/2006/relationships/customXml" Target="../ink/ink68.xml"/><Relationship Id="rId51" Type="http://schemas.openxmlformats.org/officeDocument/2006/relationships/image" Target="../media/image87.emf"/><Relationship Id="rId3" Type="http://schemas.openxmlformats.org/officeDocument/2006/relationships/image" Target="../media/image6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8.xml"/><Relationship Id="rId13" Type="http://schemas.openxmlformats.org/officeDocument/2006/relationships/image" Target="../media/image95.emf"/><Relationship Id="rId18" Type="http://schemas.openxmlformats.org/officeDocument/2006/relationships/customXml" Target="../ink/ink103.xml"/><Relationship Id="rId26" Type="http://schemas.openxmlformats.org/officeDocument/2006/relationships/customXml" Target="../ink/ink107.xml"/><Relationship Id="rId3" Type="http://schemas.openxmlformats.org/officeDocument/2006/relationships/image" Target="../media/image90.emf"/><Relationship Id="rId21" Type="http://schemas.openxmlformats.org/officeDocument/2006/relationships/image" Target="../media/image99.emf"/><Relationship Id="rId34" Type="http://schemas.openxmlformats.org/officeDocument/2006/relationships/customXml" Target="../ink/ink111.xml"/><Relationship Id="rId7" Type="http://schemas.openxmlformats.org/officeDocument/2006/relationships/image" Target="../media/image92.emf"/><Relationship Id="rId12" Type="http://schemas.openxmlformats.org/officeDocument/2006/relationships/customXml" Target="../ink/ink100.xml"/><Relationship Id="rId17" Type="http://schemas.openxmlformats.org/officeDocument/2006/relationships/image" Target="../media/image97.emf"/><Relationship Id="rId25" Type="http://schemas.openxmlformats.org/officeDocument/2006/relationships/image" Target="../media/image101.emf"/><Relationship Id="rId33" Type="http://schemas.openxmlformats.org/officeDocument/2006/relationships/image" Target="../media/image105.emf"/><Relationship Id="rId2" Type="http://schemas.openxmlformats.org/officeDocument/2006/relationships/customXml" Target="../ink/ink95.xml"/><Relationship Id="rId16" Type="http://schemas.openxmlformats.org/officeDocument/2006/relationships/customXml" Target="../ink/ink102.xml"/><Relationship Id="rId20" Type="http://schemas.openxmlformats.org/officeDocument/2006/relationships/customXml" Target="../ink/ink104.xml"/><Relationship Id="rId29" Type="http://schemas.openxmlformats.org/officeDocument/2006/relationships/image" Target="../media/image103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7.xml"/><Relationship Id="rId11" Type="http://schemas.openxmlformats.org/officeDocument/2006/relationships/image" Target="../media/image94.emf"/><Relationship Id="rId24" Type="http://schemas.openxmlformats.org/officeDocument/2006/relationships/customXml" Target="../ink/ink106.xml"/><Relationship Id="rId32" Type="http://schemas.openxmlformats.org/officeDocument/2006/relationships/customXml" Target="../ink/ink110.xml"/><Relationship Id="rId5" Type="http://schemas.openxmlformats.org/officeDocument/2006/relationships/image" Target="../media/image91.emf"/><Relationship Id="rId15" Type="http://schemas.openxmlformats.org/officeDocument/2006/relationships/image" Target="../media/image96.emf"/><Relationship Id="rId23" Type="http://schemas.openxmlformats.org/officeDocument/2006/relationships/image" Target="../media/image100.emf"/><Relationship Id="rId28" Type="http://schemas.openxmlformats.org/officeDocument/2006/relationships/customXml" Target="../ink/ink108.xml"/><Relationship Id="rId10" Type="http://schemas.openxmlformats.org/officeDocument/2006/relationships/customXml" Target="../ink/ink99.xml"/><Relationship Id="rId19" Type="http://schemas.openxmlformats.org/officeDocument/2006/relationships/image" Target="../media/image98.emf"/><Relationship Id="rId31" Type="http://schemas.openxmlformats.org/officeDocument/2006/relationships/image" Target="../media/image104.emf"/><Relationship Id="rId4" Type="http://schemas.openxmlformats.org/officeDocument/2006/relationships/customXml" Target="../ink/ink96.xml"/><Relationship Id="rId9" Type="http://schemas.openxmlformats.org/officeDocument/2006/relationships/image" Target="../media/image93.emf"/><Relationship Id="rId14" Type="http://schemas.openxmlformats.org/officeDocument/2006/relationships/customXml" Target="../ink/ink101.xml"/><Relationship Id="rId22" Type="http://schemas.openxmlformats.org/officeDocument/2006/relationships/customXml" Target="../ink/ink105.xml"/><Relationship Id="rId27" Type="http://schemas.openxmlformats.org/officeDocument/2006/relationships/image" Target="../media/image102.emf"/><Relationship Id="rId30" Type="http://schemas.openxmlformats.org/officeDocument/2006/relationships/customXml" Target="../ink/ink109.xml"/><Relationship Id="rId35" Type="http://schemas.openxmlformats.org/officeDocument/2006/relationships/image" Target="../media/image106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2.emf"/><Relationship Id="rId18" Type="http://schemas.openxmlformats.org/officeDocument/2006/relationships/customXml" Target="../ink/ink120.xml"/><Relationship Id="rId26" Type="http://schemas.openxmlformats.org/officeDocument/2006/relationships/customXml" Target="../ink/ink124.xml"/><Relationship Id="rId39" Type="http://schemas.openxmlformats.org/officeDocument/2006/relationships/image" Target="../media/image125.emf"/><Relationship Id="rId3" Type="http://schemas.openxmlformats.org/officeDocument/2006/relationships/image" Target="../media/image107.emf"/><Relationship Id="rId21" Type="http://schemas.openxmlformats.org/officeDocument/2006/relationships/image" Target="../media/image116.emf"/><Relationship Id="rId34" Type="http://schemas.openxmlformats.org/officeDocument/2006/relationships/customXml" Target="../ink/ink128.xml"/><Relationship Id="rId42" Type="http://schemas.openxmlformats.org/officeDocument/2006/relationships/customXml" Target="../ink/ink132.xml"/><Relationship Id="rId47" Type="http://schemas.openxmlformats.org/officeDocument/2006/relationships/image" Target="../media/image129.emf"/><Relationship Id="rId50" Type="http://schemas.openxmlformats.org/officeDocument/2006/relationships/customXml" Target="../ink/ink136.xml"/><Relationship Id="rId7" Type="http://schemas.openxmlformats.org/officeDocument/2006/relationships/image" Target="../media/image109.emf"/><Relationship Id="rId12" Type="http://schemas.openxmlformats.org/officeDocument/2006/relationships/customXml" Target="../ink/ink117.xml"/><Relationship Id="rId17" Type="http://schemas.openxmlformats.org/officeDocument/2006/relationships/image" Target="../media/image114.emf"/><Relationship Id="rId25" Type="http://schemas.openxmlformats.org/officeDocument/2006/relationships/image" Target="../media/image118.emf"/><Relationship Id="rId33" Type="http://schemas.openxmlformats.org/officeDocument/2006/relationships/image" Target="../media/image122.emf"/><Relationship Id="rId38" Type="http://schemas.openxmlformats.org/officeDocument/2006/relationships/customXml" Target="../ink/ink130.xml"/><Relationship Id="rId46" Type="http://schemas.openxmlformats.org/officeDocument/2006/relationships/customXml" Target="../ink/ink134.xml"/><Relationship Id="rId2" Type="http://schemas.openxmlformats.org/officeDocument/2006/relationships/customXml" Target="../ink/ink112.xml"/><Relationship Id="rId16" Type="http://schemas.openxmlformats.org/officeDocument/2006/relationships/customXml" Target="../ink/ink119.xml"/><Relationship Id="rId20" Type="http://schemas.openxmlformats.org/officeDocument/2006/relationships/customXml" Target="../ink/ink121.xml"/><Relationship Id="rId29" Type="http://schemas.openxmlformats.org/officeDocument/2006/relationships/image" Target="../media/image120.emf"/><Relationship Id="rId41" Type="http://schemas.openxmlformats.org/officeDocument/2006/relationships/image" Target="../media/image126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4.xml"/><Relationship Id="rId11" Type="http://schemas.openxmlformats.org/officeDocument/2006/relationships/image" Target="../media/image111.emf"/><Relationship Id="rId24" Type="http://schemas.openxmlformats.org/officeDocument/2006/relationships/customXml" Target="../ink/ink123.xml"/><Relationship Id="rId32" Type="http://schemas.openxmlformats.org/officeDocument/2006/relationships/customXml" Target="../ink/ink127.xml"/><Relationship Id="rId37" Type="http://schemas.openxmlformats.org/officeDocument/2006/relationships/image" Target="../media/image124.emf"/><Relationship Id="rId40" Type="http://schemas.openxmlformats.org/officeDocument/2006/relationships/customXml" Target="../ink/ink131.xml"/><Relationship Id="rId45" Type="http://schemas.openxmlformats.org/officeDocument/2006/relationships/image" Target="../media/image128.emf"/><Relationship Id="rId5" Type="http://schemas.openxmlformats.org/officeDocument/2006/relationships/image" Target="../media/image108.emf"/><Relationship Id="rId15" Type="http://schemas.openxmlformats.org/officeDocument/2006/relationships/image" Target="../media/image113.emf"/><Relationship Id="rId23" Type="http://schemas.openxmlformats.org/officeDocument/2006/relationships/image" Target="../media/image117.emf"/><Relationship Id="rId28" Type="http://schemas.openxmlformats.org/officeDocument/2006/relationships/customXml" Target="../ink/ink125.xml"/><Relationship Id="rId36" Type="http://schemas.openxmlformats.org/officeDocument/2006/relationships/customXml" Target="../ink/ink129.xml"/><Relationship Id="rId49" Type="http://schemas.openxmlformats.org/officeDocument/2006/relationships/image" Target="../media/image130.emf"/><Relationship Id="rId10" Type="http://schemas.openxmlformats.org/officeDocument/2006/relationships/customXml" Target="../ink/ink116.xml"/><Relationship Id="rId19" Type="http://schemas.openxmlformats.org/officeDocument/2006/relationships/image" Target="../media/image115.emf"/><Relationship Id="rId31" Type="http://schemas.openxmlformats.org/officeDocument/2006/relationships/image" Target="../media/image121.emf"/><Relationship Id="rId44" Type="http://schemas.openxmlformats.org/officeDocument/2006/relationships/customXml" Target="../ink/ink133.xml"/><Relationship Id="rId4" Type="http://schemas.openxmlformats.org/officeDocument/2006/relationships/customXml" Target="../ink/ink113.xml"/><Relationship Id="rId9" Type="http://schemas.openxmlformats.org/officeDocument/2006/relationships/image" Target="../media/image110.emf"/><Relationship Id="rId14" Type="http://schemas.openxmlformats.org/officeDocument/2006/relationships/customXml" Target="../ink/ink118.xml"/><Relationship Id="rId22" Type="http://schemas.openxmlformats.org/officeDocument/2006/relationships/customXml" Target="../ink/ink122.xml"/><Relationship Id="rId27" Type="http://schemas.openxmlformats.org/officeDocument/2006/relationships/image" Target="../media/image119.emf"/><Relationship Id="rId30" Type="http://schemas.openxmlformats.org/officeDocument/2006/relationships/customXml" Target="../ink/ink126.xml"/><Relationship Id="rId35" Type="http://schemas.openxmlformats.org/officeDocument/2006/relationships/image" Target="../media/image123.emf"/><Relationship Id="rId43" Type="http://schemas.openxmlformats.org/officeDocument/2006/relationships/image" Target="../media/image127.emf"/><Relationship Id="rId48" Type="http://schemas.openxmlformats.org/officeDocument/2006/relationships/customXml" Target="../ink/ink135.xml"/><Relationship Id="rId8" Type="http://schemas.openxmlformats.org/officeDocument/2006/relationships/customXml" Target="../ink/ink115.xml"/><Relationship Id="rId51" Type="http://schemas.openxmlformats.org/officeDocument/2006/relationships/image" Target="../media/image13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0.xml"/><Relationship Id="rId13" Type="http://schemas.openxmlformats.org/officeDocument/2006/relationships/image" Target="../media/image1120.emf"/><Relationship Id="rId3" Type="http://schemas.openxmlformats.org/officeDocument/2006/relationships/image" Target="../media/image1070.emf"/><Relationship Id="rId7" Type="http://schemas.openxmlformats.org/officeDocument/2006/relationships/image" Target="../media/image1090.emf"/><Relationship Id="rId12" Type="http://schemas.openxmlformats.org/officeDocument/2006/relationships/customXml" Target="../ink/ink142.xml"/><Relationship Id="rId17" Type="http://schemas.openxmlformats.org/officeDocument/2006/relationships/image" Target="../media/image1140.emf"/><Relationship Id="rId2" Type="http://schemas.openxmlformats.org/officeDocument/2006/relationships/customXml" Target="../ink/ink137.xml"/><Relationship Id="rId16" Type="http://schemas.openxmlformats.org/officeDocument/2006/relationships/customXml" Target="../ink/ink14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9.xml"/><Relationship Id="rId11" Type="http://schemas.openxmlformats.org/officeDocument/2006/relationships/image" Target="../media/image1110.emf"/><Relationship Id="rId5" Type="http://schemas.openxmlformats.org/officeDocument/2006/relationships/image" Target="../media/image1080.emf"/><Relationship Id="rId15" Type="http://schemas.openxmlformats.org/officeDocument/2006/relationships/image" Target="../media/image1130.emf"/><Relationship Id="rId10" Type="http://schemas.openxmlformats.org/officeDocument/2006/relationships/customXml" Target="../ink/ink141.xml"/><Relationship Id="rId4" Type="http://schemas.openxmlformats.org/officeDocument/2006/relationships/customXml" Target="../ink/ink138.xml"/><Relationship Id="rId9" Type="http://schemas.openxmlformats.org/officeDocument/2006/relationships/image" Target="../media/image1100.emf"/><Relationship Id="rId14" Type="http://schemas.openxmlformats.org/officeDocument/2006/relationships/customXml" Target="../ink/ink143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0.emf"/><Relationship Id="rId18" Type="http://schemas.openxmlformats.org/officeDocument/2006/relationships/customXml" Target="../ink/ink153.xml"/><Relationship Id="rId26" Type="http://schemas.openxmlformats.org/officeDocument/2006/relationships/customXml" Target="../ink/ink157.xml"/><Relationship Id="rId39" Type="http://schemas.openxmlformats.org/officeDocument/2006/relationships/image" Target="../media/image133.emf"/><Relationship Id="rId21" Type="http://schemas.openxmlformats.org/officeDocument/2006/relationships/image" Target="../media/image1240.emf"/><Relationship Id="rId34" Type="http://schemas.openxmlformats.org/officeDocument/2006/relationships/customXml" Target="../ink/ink161.xml"/><Relationship Id="rId42" Type="http://schemas.openxmlformats.org/officeDocument/2006/relationships/customXml" Target="../ink/ink165.xml"/><Relationship Id="rId47" Type="http://schemas.openxmlformats.org/officeDocument/2006/relationships/image" Target="../media/image137.emf"/><Relationship Id="rId50" Type="http://schemas.openxmlformats.org/officeDocument/2006/relationships/customXml" Target="../ink/ink169.xml"/><Relationship Id="rId55" Type="http://schemas.openxmlformats.org/officeDocument/2006/relationships/image" Target="../media/image141.emf"/><Relationship Id="rId63" Type="http://schemas.openxmlformats.org/officeDocument/2006/relationships/image" Target="../media/image145.emf"/><Relationship Id="rId7" Type="http://schemas.openxmlformats.org/officeDocument/2006/relationships/image" Target="../media/image1170.emf"/><Relationship Id="rId2" Type="http://schemas.openxmlformats.org/officeDocument/2006/relationships/customXml" Target="../ink/ink145.xml"/><Relationship Id="rId16" Type="http://schemas.openxmlformats.org/officeDocument/2006/relationships/customXml" Target="../ink/ink152.xml"/><Relationship Id="rId20" Type="http://schemas.openxmlformats.org/officeDocument/2006/relationships/customXml" Target="../ink/ink154.xml"/><Relationship Id="rId29" Type="http://schemas.openxmlformats.org/officeDocument/2006/relationships/image" Target="../media/image1280.emf"/><Relationship Id="rId41" Type="http://schemas.openxmlformats.org/officeDocument/2006/relationships/image" Target="../media/image134.emf"/><Relationship Id="rId54" Type="http://schemas.openxmlformats.org/officeDocument/2006/relationships/customXml" Target="../ink/ink171.xml"/><Relationship Id="rId62" Type="http://schemas.openxmlformats.org/officeDocument/2006/relationships/customXml" Target="../ink/ink17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7.xml"/><Relationship Id="rId11" Type="http://schemas.openxmlformats.org/officeDocument/2006/relationships/image" Target="../media/image1190.emf"/><Relationship Id="rId24" Type="http://schemas.openxmlformats.org/officeDocument/2006/relationships/customXml" Target="../ink/ink156.xml"/><Relationship Id="rId32" Type="http://schemas.openxmlformats.org/officeDocument/2006/relationships/customXml" Target="../ink/ink160.xml"/><Relationship Id="rId37" Type="http://schemas.openxmlformats.org/officeDocument/2006/relationships/image" Target="../media/image132.emf"/><Relationship Id="rId40" Type="http://schemas.openxmlformats.org/officeDocument/2006/relationships/customXml" Target="../ink/ink164.xml"/><Relationship Id="rId45" Type="http://schemas.openxmlformats.org/officeDocument/2006/relationships/image" Target="../media/image136.emf"/><Relationship Id="rId53" Type="http://schemas.openxmlformats.org/officeDocument/2006/relationships/image" Target="../media/image140.emf"/><Relationship Id="rId58" Type="http://schemas.openxmlformats.org/officeDocument/2006/relationships/customXml" Target="../ink/ink173.xml"/><Relationship Id="rId5" Type="http://schemas.openxmlformats.org/officeDocument/2006/relationships/image" Target="../media/image1160.emf"/><Relationship Id="rId15" Type="http://schemas.openxmlformats.org/officeDocument/2006/relationships/image" Target="../media/image1210.emf"/><Relationship Id="rId23" Type="http://schemas.openxmlformats.org/officeDocument/2006/relationships/image" Target="../media/image1250.emf"/><Relationship Id="rId28" Type="http://schemas.openxmlformats.org/officeDocument/2006/relationships/customXml" Target="../ink/ink158.xml"/><Relationship Id="rId36" Type="http://schemas.openxmlformats.org/officeDocument/2006/relationships/customXml" Target="../ink/ink162.xml"/><Relationship Id="rId49" Type="http://schemas.openxmlformats.org/officeDocument/2006/relationships/image" Target="../media/image138.emf"/><Relationship Id="rId57" Type="http://schemas.openxmlformats.org/officeDocument/2006/relationships/image" Target="../media/image142.emf"/><Relationship Id="rId61" Type="http://schemas.openxmlformats.org/officeDocument/2006/relationships/image" Target="../media/image144.emf"/><Relationship Id="rId10" Type="http://schemas.openxmlformats.org/officeDocument/2006/relationships/customXml" Target="../ink/ink149.xml"/><Relationship Id="rId19" Type="http://schemas.openxmlformats.org/officeDocument/2006/relationships/image" Target="../media/image1230.emf"/><Relationship Id="rId31" Type="http://schemas.openxmlformats.org/officeDocument/2006/relationships/image" Target="../media/image1290.emf"/><Relationship Id="rId44" Type="http://schemas.openxmlformats.org/officeDocument/2006/relationships/customXml" Target="../ink/ink166.xml"/><Relationship Id="rId52" Type="http://schemas.openxmlformats.org/officeDocument/2006/relationships/customXml" Target="../ink/ink170.xml"/><Relationship Id="rId60" Type="http://schemas.openxmlformats.org/officeDocument/2006/relationships/customXml" Target="../ink/ink174.xml"/><Relationship Id="rId65" Type="http://schemas.openxmlformats.org/officeDocument/2006/relationships/image" Target="../media/image146.emf"/><Relationship Id="rId4" Type="http://schemas.openxmlformats.org/officeDocument/2006/relationships/customXml" Target="../ink/ink146.xml"/><Relationship Id="rId9" Type="http://schemas.openxmlformats.org/officeDocument/2006/relationships/image" Target="../media/image1180.emf"/><Relationship Id="rId14" Type="http://schemas.openxmlformats.org/officeDocument/2006/relationships/customXml" Target="../ink/ink151.xml"/><Relationship Id="rId22" Type="http://schemas.openxmlformats.org/officeDocument/2006/relationships/customXml" Target="../ink/ink155.xml"/><Relationship Id="rId27" Type="http://schemas.openxmlformats.org/officeDocument/2006/relationships/image" Target="../media/image1270.emf"/><Relationship Id="rId30" Type="http://schemas.openxmlformats.org/officeDocument/2006/relationships/customXml" Target="../ink/ink159.xml"/><Relationship Id="rId35" Type="http://schemas.openxmlformats.org/officeDocument/2006/relationships/image" Target="../media/image1310.emf"/><Relationship Id="rId43" Type="http://schemas.openxmlformats.org/officeDocument/2006/relationships/image" Target="../media/image135.emf"/><Relationship Id="rId48" Type="http://schemas.openxmlformats.org/officeDocument/2006/relationships/customXml" Target="../ink/ink168.xml"/><Relationship Id="rId56" Type="http://schemas.openxmlformats.org/officeDocument/2006/relationships/customXml" Target="../ink/ink172.xml"/><Relationship Id="rId64" Type="http://schemas.openxmlformats.org/officeDocument/2006/relationships/customXml" Target="../ink/ink176.xml"/><Relationship Id="rId8" Type="http://schemas.openxmlformats.org/officeDocument/2006/relationships/customXml" Target="../ink/ink148.xml"/><Relationship Id="rId51" Type="http://schemas.openxmlformats.org/officeDocument/2006/relationships/image" Target="../media/image139.emf"/><Relationship Id="rId3" Type="http://schemas.openxmlformats.org/officeDocument/2006/relationships/image" Target="../media/image1150.emf"/><Relationship Id="rId12" Type="http://schemas.openxmlformats.org/officeDocument/2006/relationships/customXml" Target="../ink/ink150.xml"/><Relationship Id="rId17" Type="http://schemas.openxmlformats.org/officeDocument/2006/relationships/image" Target="../media/image1220.emf"/><Relationship Id="rId25" Type="http://schemas.openxmlformats.org/officeDocument/2006/relationships/image" Target="../media/image1260.emf"/><Relationship Id="rId33" Type="http://schemas.openxmlformats.org/officeDocument/2006/relationships/image" Target="../media/image1300.emf"/><Relationship Id="rId38" Type="http://schemas.openxmlformats.org/officeDocument/2006/relationships/customXml" Target="../ink/ink163.xml"/><Relationship Id="rId46" Type="http://schemas.openxmlformats.org/officeDocument/2006/relationships/customXml" Target="../ink/ink167.xml"/><Relationship Id="rId59" Type="http://schemas.openxmlformats.org/officeDocument/2006/relationships/image" Target="../media/image14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859828" y="402247"/>
              <a:ext cx="1388880" cy="20894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228" y="387847"/>
                <a:ext cx="1415520" cy="21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/>
              <p14:cNvContentPartPr/>
              <p14:nvPr/>
            </p14:nvContentPartPr>
            <p14:xfrm>
              <a:off x="1354468" y="1076527"/>
              <a:ext cx="812520" cy="14443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6828" y="1064647"/>
                <a:ext cx="840240" cy="14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/>
              <p14:cNvContentPartPr/>
              <p14:nvPr/>
            </p14:nvContentPartPr>
            <p14:xfrm>
              <a:off x="819868" y="723367"/>
              <a:ext cx="1530360" cy="188928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5108" y="715447"/>
                <a:ext cx="1563480" cy="19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/>
              <p14:cNvContentPartPr/>
              <p14:nvPr/>
            </p14:nvContentPartPr>
            <p14:xfrm>
              <a:off x="1648948" y="1293247"/>
              <a:ext cx="624600" cy="11941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32388" y="1286407"/>
                <a:ext cx="646560" cy="12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/>
              <p14:cNvContentPartPr/>
              <p14:nvPr/>
            </p14:nvContentPartPr>
            <p14:xfrm>
              <a:off x="2103988" y="2219527"/>
              <a:ext cx="205920" cy="36036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86348" y="2214127"/>
                <a:ext cx="22932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/>
              <p14:cNvContentPartPr/>
              <p14:nvPr/>
            </p14:nvContentPartPr>
            <p14:xfrm>
              <a:off x="1880788" y="1700047"/>
              <a:ext cx="420480" cy="83268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62788" y="1689967"/>
                <a:ext cx="448560" cy="86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/>
              <p14:cNvContentPartPr/>
              <p14:nvPr/>
            </p14:nvContentPartPr>
            <p14:xfrm>
              <a:off x="536548" y="3182887"/>
              <a:ext cx="1883160" cy="136908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2148" y="3165247"/>
                <a:ext cx="1907640" cy="14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7" name="Ink 36"/>
              <p14:cNvContentPartPr/>
              <p14:nvPr/>
            </p14:nvContentPartPr>
            <p14:xfrm>
              <a:off x="1301548" y="1356967"/>
              <a:ext cx="357120" cy="67104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83908" y="1349767"/>
                <a:ext cx="381960" cy="69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Ink 37"/>
              <p14:cNvContentPartPr/>
              <p14:nvPr/>
            </p14:nvContentPartPr>
            <p14:xfrm>
              <a:off x="1066468" y="1323487"/>
              <a:ext cx="383760" cy="73080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49188" y="1314847"/>
                <a:ext cx="41076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9" name="Ink 38"/>
              <p14:cNvContentPartPr/>
              <p14:nvPr/>
            </p14:nvContentPartPr>
            <p14:xfrm>
              <a:off x="1028308" y="1056007"/>
              <a:ext cx="354600" cy="64404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0668" y="1046287"/>
                <a:ext cx="381960" cy="6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0" name="Ink 59"/>
              <p14:cNvContentPartPr/>
              <p14:nvPr/>
            </p14:nvContentPartPr>
            <p14:xfrm>
              <a:off x="3686908" y="469927"/>
              <a:ext cx="1103040" cy="57996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78628" y="463807"/>
                <a:ext cx="112608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7" name="Ink 66"/>
              <p14:cNvContentPartPr/>
              <p14:nvPr/>
            </p14:nvContentPartPr>
            <p14:xfrm>
              <a:off x="3702748" y="191287"/>
              <a:ext cx="611280" cy="27324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85468" y="177967"/>
                <a:ext cx="63972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8" name="Ink 77"/>
              <p14:cNvContentPartPr/>
              <p14:nvPr/>
            </p14:nvContentPartPr>
            <p14:xfrm>
              <a:off x="4476388" y="2267047"/>
              <a:ext cx="3241080" cy="18093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61268" y="2250847"/>
                <a:ext cx="3266280" cy="18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1" name="Ink 80"/>
              <p14:cNvContentPartPr/>
              <p14:nvPr/>
            </p14:nvContentPartPr>
            <p14:xfrm>
              <a:off x="4515988" y="820927"/>
              <a:ext cx="1375200" cy="35712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02668" y="802207"/>
                <a:ext cx="140544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5" name="Ink 84"/>
              <p14:cNvContentPartPr/>
              <p14:nvPr/>
            </p14:nvContentPartPr>
            <p14:xfrm>
              <a:off x="5155348" y="215767"/>
              <a:ext cx="428040" cy="107928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35908" y="209647"/>
                <a:ext cx="466920" cy="11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1" name="Ink 90"/>
              <p14:cNvContentPartPr/>
              <p14:nvPr/>
            </p14:nvContentPartPr>
            <p14:xfrm>
              <a:off x="4578628" y="944767"/>
              <a:ext cx="490320" cy="89604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65668" y="938647"/>
                <a:ext cx="512640" cy="9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8" name="Ink 97"/>
              <p14:cNvContentPartPr/>
              <p14:nvPr/>
            </p14:nvContentPartPr>
            <p14:xfrm>
              <a:off x="5173708" y="951607"/>
              <a:ext cx="712800" cy="142560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59308" y="944767"/>
                <a:ext cx="734040" cy="14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3" name="Ink 102"/>
              <p14:cNvContentPartPr/>
              <p14:nvPr/>
            </p14:nvContentPartPr>
            <p14:xfrm>
              <a:off x="4609228" y="1421767"/>
              <a:ext cx="778320" cy="97056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97348" y="1416727"/>
                <a:ext cx="795240" cy="9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4" name="Ink 103"/>
              <p14:cNvContentPartPr/>
              <p14:nvPr/>
            </p14:nvContentPartPr>
            <p14:xfrm>
              <a:off x="4829548" y="1309807"/>
              <a:ext cx="297000" cy="57780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15148" y="1304407"/>
                <a:ext cx="31824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5" name="Ink 104"/>
              <p14:cNvContentPartPr/>
              <p14:nvPr/>
            </p14:nvContentPartPr>
            <p14:xfrm>
              <a:off x="5417788" y="1446967"/>
              <a:ext cx="405720" cy="87048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03748" y="1439407"/>
                <a:ext cx="428040" cy="89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6" name="Ink 105"/>
              <p14:cNvContentPartPr/>
              <p14:nvPr/>
            </p14:nvContentPartPr>
            <p14:xfrm>
              <a:off x="4472068" y="775927"/>
              <a:ext cx="1455840" cy="172836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55868" y="767647"/>
                <a:ext cx="1490400" cy="175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206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615278" y="1111087"/>
              <a:ext cx="2018160" cy="1344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6558" y="1094887"/>
                <a:ext cx="2054160" cy="13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324318" y="1245007"/>
              <a:ext cx="1283400" cy="9432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758" y="1232407"/>
                <a:ext cx="1319760" cy="9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/>
              <p14:cNvContentPartPr/>
              <p14:nvPr/>
            </p14:nvContentPartPr>
            <p14:xfrm>
              <a:off x="592518" y="1609687"/>
              <a:ext cx="965160" cy="5940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0278" y="1593847"/>
                <a:ext cx="99720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/>
              <p14:cNvContentPartPr/>
              <p14:nvPr/>
            </p14:nvContentPartPr>
            <p14:xfrm>
              <a:off x="3705078" y="1253647"/>
              <a:ext cx="894240" cy="46548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87798" y="1243927"/>
                <a:ext cx="92088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0" name="Ink 59"/>
              <p14:cNvContentPartPr/>
              <p14:nvPr/>
            </p14:nvContentPartPr>
            <p14:xfrm>
              <a:off x="2377758" y="684847"/>
              <a:ext cx="387360" cy="75384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59758" y="671167"/>
                <a:ext cx="423360" cy="78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1" name="Ink 60"/>
              <p14:cNvContentPartPr/>
              <p14:nvPr/>
            </p14:nvContentPartPr>
            <p14:xfrm>
              <a:off x="3638478" y="1632367"/>
              <a:ext cx="695160" cy="345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25518" y="1617967"/>
                <a:ext cx="7272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2" name="Ink 61"/>
              <p14:cNvContentPartPr/>
              <p14:nvPr/>
            </p14:nvContentPartPr>
            <p14:xfrm>
              <a:off x="3829278" y="1843327"/>
              <a:ext cx="543600" cy="31104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16318" y="1832527"/>
                <a:ext cx="56412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3" name="Ink 62"/>
              <p14:cNvContentPartPr/>
              <p14:nvPr/>
            </p14:nvContentPartPr>
            <p14:xfrm>
              <a:off x="2155638" y="1378207"/>
              <a:ext cx="1411200" cy="180972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39798" y="1366687"/>
                <a:ext cx="1434600" cy="18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0" name="Ink 69"/>
              <p14:cNvContentPartPr/>
              <p14:nvPr/>
            </p14:nvContentPartPr>
            <p14:xfrm>
              <a:off x="2364078" y="348247"/>
              <a:ext cx="362880" cy="29808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51478" y="332047"/>
                <a:ext cx="381960" cy="33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190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924438" y="511687"/>
              <a:ext cx="962640" cy="1701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7518" y="503047"/>
                <a:ext cx="997560" cy="17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1198398" y="569287"/>
              <a:ext cx="163440" cy="1306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9398" y="558487"/>
                <a:ext cx="1785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1264998" y="1126927"/>
              <a:ext cx="320040" cy="4536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48798" y="1108567"/>
                <a:ext cx="35388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/>
              <p14:cNvContentPartPr/>
              <p14:nvPr/>
            </p14:nvContentPartPr>
            <p14:xfrm>
              <a:off x="415398" y="1078687"/>
              <a:ext cx="7056360" cy="5248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438" y="1058887"/>
                <a:ext cx="708552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/>
              <p14:cNvContentPartPr/>
              <p14:nvPr/>
            </p14:nvContentPartPr>
            <p14:xfrm>
              <a:off x="162318" y="1094887"/>
              <a:ext cx="363240" cy="63828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6118" y="1078327"/>
                <a:ext cx="390960" cy="6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1" name="Ink 40"/>
              <p14:cNvContentPartPr/>
              <p14:nvPr/>
            </p14:nvContentPartPr>
            <p14:xfrm>
              <a:off x="5699838" y="1407367"/>
              <a:ext cx="2221560" cy="110520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87958" y="1399447"/>
                <a:ext cx="2250360" cy="11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7" name="Ink 56"/>
              <p14:cNvContentPartPr/>
              <p14:nvPr/>
            </p14:nvContentPartPr>
            <p14:xfrm>
              <a:off x="846678" y="1817767"/>
              <a:ext cx="568800" cy="96768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0838" y="1800127"/>
                <a:ext cx="602280" cy="9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3" name="Ink 62"/>
              <p14:cNvContentPartPr/>
              <p14:nvPr/>
            </p14:nvContentPartPr>
            <p14:xfrm>
              <a:off x="439518" y="2267767"/>
              <a:ext cx="3050280" cy="965753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8358" y="2251569"/>
                <a:ext cx="3069720" cy="998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" name="Ink 70"/>
              <p14:cNvContentPartPr/>
              <p14:nvPr/>
            </p14:nvContentPartPr>
            <p14:xfrm>
              <a:off x="1259958" y="452647"/>
              <a:ext cx="4948920" cy="178668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49878" y="435367"/>
                <a:ext cx="4977000" cy="18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2" name="Ink 91"/>
              <p14:cNvContentPartPr/>
              <p14:nvPr/>
            </p14:nvContentPartPr>
            <p14:xfrm>
              <a:off x="1076838" y="3450240"/>
              <a:ext cx="962640" cy="170136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9918" y="3441600"/>
                <a:ext cx="997560" cy="17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7" name="Ink 106"/>
              <p14:cNvContentPartPr/>
              <p14:nvPr/>
            </p14:nvContentPartPr>
            <p14:xfrm>
              <a:off x="567798" y="4017240"/>
              <a:ext cx="7056360" cy="52488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54838" y="3997440"/>
                <a:ext cx="708552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0" name="Ink 109"/>
              <p14:cNvContentPartPr/>
              <p14:nvPr/>
            </p14:nvContentPartPr>
            <p14:xfrm>
              <a:off x="6635958" y="4345920"/>
              <a:ext cx="1437840" cy="41328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619038" y="4338000"/>
                <a:ext cx="147168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3" name="Ink 112"/>
              <p14:cNvContentPartPr/>
              <p14:nvPr/>
            </p14:nvContentPartPr>
            <p14:xfrm>
              <a:off x="6241278" y="4659607"/>
              <a:ext cx="303120" cy="87696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221838" y="4640167"/>
                <a:ext cx="339120" cy="9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4" name="Ink 113"/>
              <p14:cNvContentPartPr/>
              <p14:nvPr/>
            </p14:nvContentPartPr>
            <p14:xfrm>
              <a:off x="5826558" y="5104927"/>
              <a:ext cx="473040" cy="355733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810730" y="5086943"/>
                <a:ext cx="500379" cy="389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19" name="Ink 118"/>
              <p14:cNvContentPartPr/>
              <p14:nvPr/>
            </p14:nvContentPartPr>
            <p14:xfrm>
              <a:off x="314718" y="4033440"/>
              <a:ext cx="363240" cy="978967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98518" y="4016878"/>
                <a:ext cx="390960" cy="1008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20" name="Ink 119"/>
              <p14:cNvContentPartPr/>
              <p14:nvPr/>
            </p14:nvContentPartPr>
            <p14:xfrm>
              <a:off x="784398" y="4853647"/>
              <a:ext cx="760680" cy="23220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64958" y="4834207"/>
                <a:ext cx="79380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28" name="Ink 127"/>
              <p14:cNvContentPartPr/>
              <p14:nvPr/>
            </p14:nvContentPartPr>
            <p14:xfrm>
              <a:off x="433878" y="5020200"/>
              <a:ext cx="207360" cy="233407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17678" y="5011915"/>
                <a:ext cx="235080" cy="252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29" name="Ink 128"/>
              <p14:cNvContentPartPr/>
              <p14:nvPr/>
            </p14:nvContentPartPr>
            <p14:xfrm>
              <a:off x="1187958" y="5373487"/>
              <a:ext cx="420120" cy="36000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80038" y="5357287"/>
                <a:ext cx="44604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35" name="Ink 134"/>
              <p14:cNvContentPartPr/>
              <p14:nvPr/>
            </p14:nvContentPartPr>
            <p14:xfrm>
              <a:off x="1413078" y="3391200"/>
              <a:ext cx="4948200" cy="178668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402998" y="3373920"/>
                <a:ext cx="4976280" cy="18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36" name="Ink 135"/>
              <p14:cNvContentPartPr/>
              <p14:nvPr/>
            </p14:nvContentPartPr>
            <p14:xfrm>
              <a:off x="1417758" y="4065480"/>
              <a:ext cx="322200" cy="45216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401918" y="4047120"/>
                <a:ext cx="35568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41" name="Ink 140"/>
              <p14:cNvContentPartPr/>
              <p14:nvPr/>
            </p14:nvContentPartPr>
            <p14:xfrm>
              <a:off x="1350678" y="3507967"/>
              <a:ext cx="163440" cy="130553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678" y="3497177"/>
                <a:ext cx="178560" cy="150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1" name="Ink 150"/>
              <p14:cNvContentPartPr/>
              <p14:nvPr/>
            </p14:nvContentPartPr>
            <p14:xfrm>
              <a:off x="5920158" y="1844047"/>
              <a:ext cx="764640" cy="16236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08278" y="1833967"/>
                <a:ext cx="7945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2" name="Ink 151"/>
              <p14:cNvContentPartPr/>
              <p14:nvPr/>
            </p14:nvContentPartPr>
            <p14:xfrm>
              <a:off x="5395638" y="5594887"/>
              <a:ext cx="3050280" cy="385613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84479" y="5580498"/>
                <a:ext cx="3069718" cy="4161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5583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78038" y="1554247"/>
              <a:ext cx="3079080" cy="49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998" y="1540567"/>
                <a:ext cx="31014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2"/>
              <p14:cNvContentPartPr/>
              <p14:nvPr/>
            </p14:nvContentPartPr>
            <p14:xfrm>
              <a:off x="566598" y="499447"/>
              <a:ext cx="1407600" cy="141480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3998" y="485047"/>
                <a:ext cx="1437120" cy="14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Ink 38"/>
              <p14:cNvContentPartPr/>
              <p14:nvPr/>
            </p14:nvContentPartPr>
            <p14:xfrm>
              <a:off x="2092638" y="723367"/>
              <a:ext cx="658440" cy="59868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3278" y="706087"/>
                <a:ext cx="68508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Ink 39"/>
              <p14:cNvContentPartPr/>
              <p14:nvPr/>
            </p14:nvContentPartPr>
            <p14:xfrm>
              <a:off x="2886798" y="393247"/>
              <a:ext cx="175320" cy="2523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70238" y="376687"/>
                <a:ext cx="20880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9" name="Ink 48"/>
              <p14:cNvContentPartPr/>
              <p14:nvPr/>
            </p14:nvContentPartPr>
            <p14:xfrm>
              <a:off x="551838" y="2038087"/>
              <a:ext cx="3489480" cy="50580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1038" y="2021527"/>
                <a:ext cx="350856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6" name="Ink 55"/>
              <p14:cNvContentPartPr/>
              <p14:nvPr/>
            </p14:nvContentPartPr>
            <p14:xfrm>
              <a:off x="4048518" y="1903807"/>
              <a:ext cx="171720" cy="62028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35198" y="1890487"/>
                <a:ext cx="203400" cy="6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7" name="Ink 56"/>
              <p14:cNvContentPartPr/>
              <p14:nvPr/>
            </p14:nvContentPartPr>
            <p14:xfrm>
              <a:off x="2843598" y="2058967"/>
              <a:ext cx="196560" cy="55440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27758" y="2048527"/>
                <a:ext cx="21996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" name="Ink 4"/>
              <p14:cNvContentPartPr/>
              <p14:nvPr/>
            </p14:nvContentPartPr>
            <p14:xfrm>
              <a:off x="5318598" y="4096207"/>
              <a:ext cx="357480" cy="947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00958" y="4075687"/>
                <a:ext cx="394920" cy="9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" name="Ink 6"/>
              <p14:cNvContentPartPr/>
              <p14:nvPr/>
            </p14:nvContentPartPr>
            <p14:xfrm>
              <a:off x="5442798" y="4076047"/>
              <a:ext cx="1543680" cy="9291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35598" y="4060567"/>
                <a:ext cx="1569960" cy="9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" name="Ink 7"/>
              <p14:cNvContentPartPr/>
              <p14:nvPr/>
            </p14:nvContentPartPr>
            <p14:xfrm>
              <a:off x="5422278" y="5031487"/>
              <a:ext cx="1508400" cy="313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16878" y="5017447"/>
                <a:ext cx="153072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Ink 18"/>
              <p14:cNvContentPartPr/>
              <p14:nvPr/>
            </p14:nvContentPartPr>
            <p14:xfrm>
              <a:off x="4291518" y="3392767"/>
              <a:ext cx="2046960" cy="160308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72798" y="3376567"/>
                <a:ext cx="2080440" cy="16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7" name="Ink 36"/>
              <p14:cNvContentPartPr/>
              <p14:nvPr/>
            </p14:nvContentPartPr>
            <p14:xfrm>
              <a:off x="7004838" y="3977767"/>
              <a:ext cx="1415160" cy="101556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99438" y="3968047"/>
                <a:ext cx="1429920" cy="10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3" name="Ink 72"/>
              <p14:cNvContentPartPr/>
              <p14:nvPr/>
            </p14:nvContentPartPr>
            <p14:xfrm>
              <a:off x="6008358" y="3837007"/>
              <a:ext cx="113760" cy="23796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89998" y="3822247"/>
                <a:ext cx="13968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9" name="Ink 98"/>
              <p14:cNvContentPartPr/>
              <p14:nvPr/>
            </p14:nvContentPartPr>
            <p14:xfrm>
              <a:off x="4729638" y="5404087"/>
              <a:ext cx="3053160" cy="92700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18838" y="5396527"/>
                <a:ext cx="3081240" cy="9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3" name="Ink 102"/>
              <p14:cNvContentPartPr/>
              <p14:nvPr/>
            </p14:nvContentPartPr>
            <p14:xfrm>
              <a:off x="5943918" y="5874967"/>
              <a:ext cx="1960200" cy="4752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31678" y="5857687"/>
                <a:ext cx="19839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" name="Ink 2"/>
              <p14:cNvContentPartPr/>
              <p14:nvPr/>
            </p14:nvContentPartPr>
            <p14:xfrm>
              <a:off x="7339278" y="5625847"/>
              <a:ext cx="9000" cy="149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21998" y="5618287"/>
                <a:ext cx="39240" cy="1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901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87398" y="1212967"/>
              <a:ext cx="1107720" cy="222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398" y="1197487"/>
                <a:ext cx="11322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561198" y="1081207"/>
              <a:ext cx="669600" cy="5022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038" y="1066447"/>
                <a:ext cx="68904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/>
              <p14:cNvContentPartPr/>
              <p14:nvPr/>
            </p14:nvContentPartPr>
            <p14:xfrm>
              <a:off x="1610238" y="1076167"/>
              <a:ext cx="1173240" cy="120708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00878" y="1071127"/>
                <a:ext cx="1199520" cy="12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/>
              <p14:cNvContentPartPr/>
              <p14:nvPr/>
            </p14:nvContentPartPr>
            <p14:xfrm>
              <a:off x="2991918" y="1760167"/>
              <a:ext cx="220320" cy="396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80758" y="1745767"/>
                <a:ext cx="2455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4"/>
              <p14:cNvContentPartPr/>
              <p14:nvPr/>
            </p14:nvContentPartPr>
            <p14:xfrm>
              <a:off x="3761598" y="1917847"/>
              <a:ext cx="558720" cy="43056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45038" y="1903447"/>
                <a:ext cx="59328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9" name="Ink 58"/>
              <p14:cNvContentPartPr/>
              <p14:nvPr/>
            </p14:nvContentPartPr>
            <p14:xfrm>
              <a:off x="3913158" y="1970767"/>
              <a:ext cx="135360" cy="381960"/>
            </p14:xfrm>
          </p:contentPart>
        </mc:Choice>
        <mc:Fallback>
          <p:pic>
            <p:nvPicPr>
              <p:cNvPr id="59" name="Ink 5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96238" y="1959607"/>
                <a:ext cx="16956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2" name="Ink 61"/>
              <p14:cNvContentPartPr/>
              <p14:nvPr/>
            </p14:nvContentPartPr>
            <p14:xfrm>
              <a:off x="6503718" y="2103247"/>
              <a:ext cx="713880" cy="150480"/>
            </p14:xfrm>
          </p:contentPart>
        </mc:Choice>
        <mc:Fallback>
          <p:pic>
            <p:nvPicPr>
              <p:cNvPr id="62" name="Ink 6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93998" y="2085247"/>
                <a:ext cx="7416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2" name="Ink 71"/>
              <p14:cNvContentPartPr/>
              <p14:nvPr/>
            </p14:nvContentPartPr>
            <p14:xfrm>
              <a:off x="6586158" y="1815967"/>
              <a:ext cx="348840" cy="223560"/>
            </p14:xfrm>
          </p:contentPart>
        </mc:Choice>
        <mc:Fallback>
          <p:pic>
            <p:nvPicPr>
              <p:cNvPr id="72" name="Ink 7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72118" y="1800127"/>
                <a:ext cx="37224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3" name="Ink 72"/>
              <p14:cNvContentPartPr/>
              <p14:nvPr/>
            </p14:nvContentPartPr>
            <p14:xfrm>
              <a:off x="4328238" y="1092007"/>
              <a:ext cx="2162880" cy="1360440"/>
            </p14:xfrm>
          </p:contentPart>
        </mc:Choice>
        <mc:Fallback>
          <p:pic>
            <p:nvPicPr>
              <p:cNvPr id="73" name="Ink 7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16718" y="1082290"/>
                <a:ext cx="2191320" cy="1386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9" name="Ink 78"/>
              <p14:cNvContentPartPr/>
              <p14:nvPr/>
            </p14:nvContentPartPr>
            <p14:xfrm>
              <a:off x="6674358" y="2269927"/>
              <a:ext cx="1011240" cy="342720"/>
            </p14:xfrm>
          </p:contentPart>
        </mc:Choice>
        <mc:Fallback>
          <p:pic>
            <p:nvPicPr>
              <p:cNvPr id="79" name="Ink 7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58878" y="2258407"/>
                <a:ext cx="103572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3" name="Ink 82"/>
              <p14:cNvContentPartPr/>
              <p14:nvPr/>
            </p14:nvContentPartPr>
            <p14:xfrm>
              <a:off x="2786718" y="2025487"/>
              <a:ext cx="974880" cy="147960"/>
            </p14:xfrm>
          </p:contentPart>
        </mc:Choice>
        <mc:Fallback>
          <p:pic>
            <p:nvPicPr>
              <p:cNvPr id="83" name="Ink 8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71598" y="2007487"/>
                <a:ext cx="10076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1" name="Ink 90"/>
              <p14:cNvContentPartPr/>
              <p14:nvPr/>
            </p14:nvContentPartPr>
            <p14:xfrm>
              <a:off x="4343718" y="1731367"/>
              <a:ext cx="651960" cy="745200"/>
            </p14:xfrm>
          </p:contentPart>
        </mc:Choice>
        <mc:Fallback>
          <p:pic>
            <p:nvPicPr>
              <p:cNvPr id="91" name="Ink 9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31118" y="1719487"/>
                <a:ext cx="672120" cy="77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9" name="Ink 98"/>
              <p14:cNvContentPartPr/>
              <p14:nvPr/>
            </p14:nvContentPartPr>
            <p14:xfrm>
              <a:off x="3130878" y="1781407"/>
              <a:ext cx="35640" cy="186480"/>
            </p14:xfrm>
          </p:contentPart>
        </mc:Choice>
        <mc:Fallback>
          <p:pic>
            <p:nvPicPr>
              <p:cNvPr id="99" name="Ink 9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15398" y="1774207"/>
                <a:ext cx="583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0" name="Ink 99"/>
              <p14:cNvContentPartPr/>
              <p14:nvPr/>
            </p14:nvContentPartPr>
            <p14:xfrm>
              <a:off x="3232758" y="1892647"/>
              <a:ext cx="11520" cy="93600"/>
            </p14:xfrm>
          </p:contentPart>
        </mc:Choice>
        <mc:Fallback>
          <p:pic>
            <p:nvPicPr>
              <p:cNvPr id="100" name="Ink 9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16918" y="1878607"/>
                <a:ext cx="388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1" name="Ink 100"/>
              <p14:cNvContentPartPr/>
              <p14:nvPr/>
            </p14:nvContentPartPr>
            <p14:xfrm>
              <a:off x="2898678" y="2203687"/>
              <a:ext cx="720000" cy="294480"/>
            </p14:xfrm>
          </p:contentPart>
        </mc:Choice>
        <mc:Fallback>
          <p:pic>
            <p:nvPicPr>
              <p:cNvPr id="101" name="Ink 10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83558" y="2188567"/>
                <a:ext cx="742680" cy="31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04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006958" y="2401327"/>
              <a:ext cx="554400" cy="5896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0038" y="2387647"/>
                <a:ext cx="57888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1838838" y="3013327"/>
              <a:ext cx="1341360" cy="1227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3078" y="2997487"/>
                <a:ext cx="13633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3210438" y="2262367"/>
              <a:ext cx="2142720" cy="18075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00718" y="2244727"/>
                <a:ext cx="2170440" cy="18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/>
              <p14:cNvContentPartPr/>
              <p14:nvPr/>
            </p14:nvContentPartPr>
            <p14:xfrm>
              <a:off x="4009998" y="2424367"/>
              <a:ext cx="2331720" cy="7264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97038" y="2410687"/>
                <a:ext cx="2352600" cy="75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529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/>
              <p14:cNvContentPartPr/>
              <p14:nvPr/>
            </p14:nvContentPartPr>
            <p14:xfrm>
              <a:off x="1972398" y="1146727"/>
              <a:ext cx="3560400" cy="4129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5918" y="1134847"/>
                <a:ext cx="358092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/>
              <p14:cNvContentPartPr/>
              <p14:nvPr/>
            </p14:nvContentPartPr>
            <p14:xfrm>
              <a:off x="3715518" y="1528687"/>
              <a:ext cx="287640" cy="3092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2558" y="1515727"/>
                <a:ext cx="31824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/>
              <p14:cNvContentPartPr/>
              <p14:nvPr/>
            </p14:nvContentPartPr>
            <p14:xfrm>
              <a:off x="3275598" y="1878607"/>
              <a:ext cx="836280" cy="6447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57598" y="1866367"/>
                <a:ext cx="87300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Ink 41"/>
              <p14:cNvContentPartPr/>
              <p14:nvPr/>
            </p14:nvContentPartPr>
            <p14:xfrm>
              <a:off x="2686638" y="1486207"/>
              <a:ext cx="3557880" cy="143928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74398" y="1468207"/>
                <a:ext cx="3578760" cy="14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6" name="Ink 85"/>
              <p14:cNvContentPartPr/>
              <p14:nvPr/>
            </p14:nvContentPartPr>
            <p14:xfrm>
              <a:off x="1010838" y="955567"/>
              <a:ext cx="1160640" cy="97200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4638" y="935407"/>
                <a:ext cx="1194120" cy="10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2" name="Ink 131"/>
              <p14:cNvContentPartPr/>
              <p14:nvPr/>
            </p14:nvContentPartPr>
            <p14:xfrm>
              <a:off x="5508678" y="1149607"/>
              <a:ext cx="95400" cy="37476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97158" y="1143847"/>
                <a:ext cx="12420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5" name="Ink 144"/>
              <p14:cNvContentPartPr/>
              <p14:nvPr/>
            </p14:nvContentPartPr>
            <p14:xfrm>
              <a:off x="3567198" y="1181647"/>
              <a:ext cx="16560" cy="34056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50278" y="1165807"/>
                <a:ext cx="5004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6" name="Ink 145"/>
              <p14:cNvContentPartPr/>
              <p14:nvPr/>
            </p14:nvContentPartPr>
            <p14:xfrm>
              <a:off x="3360918" y="1525447"/>
              <a:ext cx="203040" cy="35532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44718" y="1514647"/>
                <a:ext cx="23184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7" name="Ink 146"/>
              <p14:cNvContentPartPr/>
              <p14:nvPr/>
            </p14:nvContentPartPr>
            <p14:xfrm>
              <a:off x="3689598" y="1188127"/>
              <a:ext cx="11160" cy="35244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73038" y="1173727"/>
                <a:ext cx="4500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8" name="Ink 147"/>
              <p14:cNvContentPartPr/>
              <p14:nvPr/>
            </p14:nvContentPartPr>
            <p14:xfrm>
              <a:off x="6991878" y="851527"/>
              <a:ext cx="1024560" cy="45396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73878" y="832807"/>
                <a:ext cx="105984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9" name="Ink 148"/>
              <p14:cNvContentPartPr/>
              <p14:nvPr/>
            </p14:nvContentPartPr>
            <p14:xfrm>
              <a:off x="5699838" y="1179847"/>
              <a:ext cx="1011240" cy="13248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93718" y="1162207"/>
                <a:ext cx="1035000" cy="16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16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73958" y="820207"/>
              <a:ext cx="1117080" cy="1129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758" y="801487"/>
                <a:ext cx="1150920" cy="11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809238" y="861967"/>
              <a:ext cx="1099800" cy="10321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1678" y="849367"/>
                <a:ext cx="1117440" cy="10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/>
              <p14:cNvContentPartPr/>
              <p14:nvPr/>
            </p14:nvContentPartPr>
            <p14:xfrm>
              <a:off x="974838" y="3211687"/>
              <a:ext cx="1787040" cy="17805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6478" y="3191527"/>
                <a:ext cx="1824840" cy="18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/>
              <p14:cNvContentPartPr/>
              <p14:nvPr/>
            </p14:nvContentPartPr>
            <p14:xfrm>
              <a:off x="1921278" y="4074607"/>
              <a:ext cx="1354680" cy="2700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17678" y="4064887"/>
                <a:ext cx="13683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Ink 37"/>
              <p14:cNvContentPartPr/>
              <p14:nvPr/>
            </p14:nvContentPartPr>
            <p14:xfrm>
              <a:off x="3293238" y="2596807"/>
              <a:ext cx="12600" cy="146160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85678" y="2587807"/>
                <a:ext cx="28800" cy="14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2"/>
              <p14:cNvContentPartPr/>
              <p14:nvPr/>
            </p14:nvContentPartPr>
            <p14:xfrm>
              <a:off x="3396918" y="3113047"/>
              <a:ext cx="277200" cy="108504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85038" y="3102607"/>
                <a:ext cx="302040" cy="11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9" name="Ink 48"/>
              <p14:cNvContentPartPr/>
              <p14:nvPr/>
            </p14:nvContentPartPr>
            <p14:xfrm>
              <a:off x="1871238" y="3252367"/>
              <a:ext cx="1067760" cy="30924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62958" y="3241927"/>
                <a:ext cx="108288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1" name="Ink 50"/>
              <p14:cNvContentPartPr/>
              <p14:nvPr/>
            </p14:nvContentPartPr>
            <p14:xfrm>
              <a:off x="1849278" y="3487447"/>
              <a:ext cx="672480" cy="39456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36678" y="3481327"/>
                <a:ext cx="69156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0" name="Ink 69"/>
              <p14:cNvContentPartPr/>
              <p14:nvPr/>
            </p14:nvContentPartPr>
            <p14:xfrm>
              <a:off x="1842798" y="3605527"/>
              <a:ext cx="687960" cy="51408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31998" y="3600127"/>
                <a:ext cx="70560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2" name="Ink 71"/>
              <p14:cNvContentPartPr/>
              <p14:nvPr/>
            </p14:nvContentPartPr>
            <p14:xfrm>
              <a:off x="968358" y="852967"/>
              <a:ext cx="485640" cy="91476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4318" y="838567"/>
                <a:ext cx="516960" cy="9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5" name="Ink 74"/>
              <p14:cNvContentPartPr/>
              <p14:nvPr/>
            </p14:nvContentPartPr>
            <p14:xfrm>
              <a:off x="1873038" y="3493207"/>
              <a:ext cx="645840" cy="4428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61878" y="3486007"/>
                <a:ext cx="66420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8" name="Ink 77"/>
              <p14:cNvContentPartPr/>
              <p14:nvPr/>
            </p14:nvContentPartPr>
            <p14:xfrm>
              <a:off x="1911558" y="3518047"/>
              <a:ext cx="594360" cy="2808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01838" y="3501487"/>
                <a:ext cx="62136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9" name="Ink 78"/>
              <p14:cNvContentPartPr/>
              <p14:nvPr/>
            </p14:nvContentPartPr>
            <p14:xfrm>
              <a:off x="1916598" y="3489967"/>
              <a:ext cx="610200" cy="8316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99678" y="3479527"/>
                <a:ext cx="6321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" name="Ink 81"/>
              <p14:cNvContentPartPr/>
              <p14:nvPr/>
            </p14:nvContentPartPr>
            <p14:xfrm>
              <a:off x="4808118" y="586927"/>
              <a:ext cx="2473560" cy="36252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00558" y="569287"/>
                <a:ext cx="249516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4" name="Ink 83"/>
              <p14:cNvContentPartPr/>
              <p14:nvPr/>
            </p14:nvContentPartPr>
            <p14:xfrm>
              <a:off x="4841598" y="1274887"/>
              <a:ext cx="2567160" cy="28044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34398" y="1257967"/>
                <a:ext cx="25920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0" name="Ink 89"/>
              <p14:cNvContentPartPr/>
              <p14:nvPr/>
            </p14:nvContentPartPr>
            <p14:xfrm>
              <a:off x="6142638" y="660007"/>
              <a:ext cx="131040" cy="86904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24998" y="650287"/>
                <a:ext cx="156240" cy="8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3" name="Ink 92"/>
              <p14:cNvContentPartPr/>
              <p14:nvPr/>
            </p14:nvContentPartPr>
            <p14:xfrm>
              <a:off x="2279118" y="3543247"/>
              <a:ext cx="114120" cy="3924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69398" y="3538567"/>
                <a:ext cx="12888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4" name="Ink 93"/>
              <p14:cNvContentPartPr/>
              <p14:nvPr/>
            </p14:nvContentPartPr>
            <p14:xfrm>
              <a:off x="1928838" y="3525967"/>
              <a:ext cx="569520" cy="6012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12998" y="3515527"/>
                <a:ext cx="60732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5" name="Ink 94"/>
              <p14:cNvContentPartPr/>
              <p14:nvPr/>
            </p14:nvContentPartPr>
            <p14:xfrm>
              <a:off x="1900758" y="3484567"/>
              <a:ext cx="618840" cy="3888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78438" y="3479167"/>
                <a:ext cx="64548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7" name="Ink 96"/>
              <p14:cNvContentPartPr/>
              <p14:nvPr/>
            </p14:nvContentPartPr>
            <p14:xfrm>
              <a:off x="5446758" y="2315647"/>
              <a:ext cx="2419200" cy="248868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27678" y="2295487"/>
                <a:ext cx="2458440" cy="252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2" name="Ink 101"/>
              <p14:cNvContentPartPr/>
              <p14:nvPr/>
            </p14:nvContentPartPr>
            <p14:xfrm>
              <a:off x="5929518" y="2832607"/>
              <a:ext cx="1350720" cy="119700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11518" y="2811727"/>
                <a:ext cx="1388880" cy="12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4" name="Ink 103"/>
              <p14:cNvContentPartPr/>
              <p14:nvPr/>
            </p14:nvContentPartPr>
            <p14:xfrm>
              <a:off x="6170358" y="3129247"/>
              <a:ext cx="905760" cy="67356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151998" y="3109807"/>
                <a:ext cx="945000" cy="71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1" name="Ink 110"/>
              <p14:cNvContentPartPr/>
              <p14:nvPr/>
            </p14:nvContentPartPr>
            <p14:xfrm>
              <a:off x="6138678" y="644887"/>
              <a:ext cx="151560" cy="8640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122478" y="628687"/>
                <a:ext cx="17640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2" name="Ink 111"/>
              <p14:cNvContentPartPr/>
              <p14:nvPr/>
            </p14:nvContentPartPr>
            <p14:xfrm>
              <a:off x="5617398" y="957007"/>
              <a:ext cx="173520" cy="6732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600478" y="939727"/>
                <a:ext cx="20016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3" name="Ink 112"/>
              <p14:cNvContentPartPr/>
              <p14:nvPr/>
            </p14:nvContentPartPr>
            <p14:xfrm>
              <a:off x="5672118" y="975367"/>
              <a:ext cx="109080" cy="29700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654118" y="963847"/>
                <a:ext cx="1350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8" name="Ink 127"/>
              <p14:cNvContentPartPr/>
              <p14:nvPr/>
            </p14:nvContentPartPr>
            <p14:xfrm>
              <a:off x="5988558" y="2158327"/>
              <a:ext cx="1533240" cy="165528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83158" y="2141767"/>
                <a:ext cx="1549080" cy="16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55" name="Ink 154"/>
              <p14:cNvContentPartPr/>
              <p14:nvPr/>
            </p14:nvContentPartPr>
            <p14:xfrm>
              <a:off x="6158838" y="3148327"/>
              <a:ext cx="1533960" cy="86184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150558" y="3144367"/>
                <a:ext cx="1549440" cy="87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0" name="Ink 159"/>
              <p14:cNvContentPartPr/>
              <p14:nvPr/>
            </p14:nvContentPartPr>
            <p14:xfrm>
              <a:off x="7992678" y="2891647"/>
              <a:ext cx="401400" cy="28404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980438" y="2880127"/>
                <a:ext cx="420120" cy="3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291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193438" y="855847"/>
              <a:ext cx="4535640" cy="11620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6238" y="839287"/>
                <a:ext cx="4558680" cy="11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1294878" y="1680607"/>
              <a:ext cx="968400" cy="1731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2638" y="1662607"/>
                <a:ext cx="9990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/>
              <p14:cNvContentPartPr/>
              <p14:nvPr/>
            </p14:nvContentPartPr>
            <p14:xfrm>
              <a:off x="4142118" y="395767"/>
              <a:ext cx="141840" cy="2476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31678" y="378847"/>
                <a:ext cx="1699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/>
              <p14:cNvContentPartPr/>
              <p14:nvPr/>
            </p14:nvContentPartPr>
            <p14:xfrm>
              <a:off x="2406558" y="740287"/>
              <a:ext cx="1830240" cy="5490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88918" y="728047"/>
                <a:ext cx="186480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/>
              <p14:cNvContentPartPr/>
              <p14:nvPr/>
            </p14:nvContentPartPr>
            <p14:xfrm>
              <a:off x="2850798" y="941527"/>
              <a:ext cx="1013760" cy="3726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36038" y="930007"/>
                <a:ext cx="103644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/>
              <p14:cNvContentPartPr/>
              <p14:nvPr/>
            </p14:nvContentPartPr>
            <p14:xfrm>
              <a:off x="4110078" y="920647"/>
              <a:ext cx="113040" cy="4172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93518" y="908767"/>
                <a:ext cx="13860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/>
              <p14:cNvContentPartPr/>
              <p14:nvPr/>
            </p14:nvContentPartPr>
            <p14:xfrm>
              <a:off x="4464678" y="899047"/>
              <a:ext cx="1541160" cy="3963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47398" y="885007"/>
                <a:ext cx="156888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Ink 42"/>
              <p14:cNvContentPartPr/>
              <p14:nvPr/>
            </p14:nvContentPartPr>
            <p14:xfrm>
              <a:off x="7678038" y="1383607"/>
              <a:ext cx="1033560" cy="71388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60398" y="1367047"/>
                <a:ext cx="1069920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Ink 43"/>
              <p14:cNvContentPartPr/>
              <p14:nvPr/>
            </p14:nvContentPartPr>
            <p14:xfrm>
              <a:off x="6736638" y="1507807"/>
              <a:ext cx="865800" cy="14112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24758" y="1489087"/>
                <a:ext cx="8967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1" name="Ink 60"/>
              <p14:cNvContentPartPr/>
              <p14:nvPr/>
            </p14:nvContentPartPr>
            <p14:xfrm>
              <a:off x="1737678" y="4219327"/>
              <a:ext cx="4126680" cy="155520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26878" y="4200967"/>
                <a:ext cx="4146840" cy="15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6" name="Ink 65"/>
              <p14:cNvContentPartPr/>
              <p14:nvPr/>
            </p14:nvContentPartPr>
            <p14:xfrm>
              <a:off x="1700958" y="3338407"/>
              <a:ext cx="1393200" cy="194220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93758" y="3331207"/>
                <a:ext cx="1414080" cy="19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4" name="Ink 73"/>
              <p14:cNvContentPartPr/>
              <p14:nvPr/>
            </p14:nvContentPartPr>
            <p14:xfrm>
              <a:off x="1008678" y="1603567"/>
              <a:ext cx="145080" cy="32472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2838" y="1584127"/>
                <a:ext cx="1738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5" name="Ink 74"/>
              <p14:cNvContentPartPr/>
              <p14:nvPr/>
            </p14:nvContentPartPr>
            <p14:xfrm>
              <a:off x="983838" y="3088927"/>
              <a:ext cx="1053000" cy="61416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70518" y="3072727"/>
                <a:ext cx="107892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7" name="Ink 86"/>
              <p14:cNvContentPartPr/>
              <p14:nvPr/>
            </p14:nvContentPartPr>
            <p14:xfrm>
              <a:off x="976998" y="2829727"/>
              <a:ext cx="283680" cy="61560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59358" y="2822167"/>
                <a:ext cx="319320" cy="6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8" name="Ink 97"/>
              <p14:cNvContentPartPr/>
              <p14:nvPr/>
            </p14:nvContentPartPr>
            <p14:xfrm>
              <a:off x="1738758" y="4338487"/>
              <a:ext cx="341640" cy="61884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24014" y="4329127"/>
                <a:ext cx="367533" cy="6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9" name="Ink 98"/>
              <p14:cNvContentPartPr/>
              <p14:nvPr/>
            </p14:nvContentPartPr>
            <p14:xfrm>
              <a:off x="1867998" y="4424167"/>
              <a:ext cx="267120" cy="55800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853617" y="4411927"/>
                <a:ext cx="294443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0" name="Ink 99"/>
              <p14:cNvContentPartPr/>
              <p14:nvPr/>
            </p14:nvContentPartPr>
            <p14:xfrm>
              <a:off x="2026038" y="4348207"/>
              <a:ext cx="330840" cy="65808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10575" y="4338847"/>
                <a:ext cx="356013" cy="6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4" name="Ink 103"/>
              <p14:cNvContentPartPr/>
              <p14:nvPr/>
            </p14:nvContentPartPr>
            <p14:xfrm>
              <a:off x="2590518" y="4295287"/>
              <a:ext cx="299520" cy="82440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73618" y="4284487"/>
                <a:ext cx="328285" cy="85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5" name="Ink 104"/>
              <p14:cNvContentPartPr/>
              <p14:nvPr/>
            </p14:nvContentPartPr>
            <p14:xfrm>
              <a:off x="2765478" y="4449367"/>
              <a:ext cx="249480" cy="74016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50739" y="4440367"/>
                <a:ext cx="273206" cy="76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0" name="Ink 119"/>
              <p14:cNvContentPartPr/>
              <p14:nvPr/>
            </p14:nvContentPartPr>
            <p14:xfrm>
              <a:off x="4207278" y="2819400"/>
              <a:ext cx="283842" cy="615487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89628" y="2811841"/>
                <a:ext cx="319502" cy="638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21" name="Ink 120"/>
              <p14:cNvContentPartPr/>
              <p14:nvPr/>
            </p14:nvContentPartPr>
            <p14:xfrm>
              <a:off x="4214280" y="3078600"/>
              <a:ext cx="1053000" cy="61416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00960" y="3062400"/>
                <a:ext cx="107892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3" name="Ink 122"/>
              <p14:cNvContentPartPr/>
              <p14:nvPr/>
            </p14:nvContentPartPr>
            <p14:xfrm>
              <a:off x="5995920" y="4439040"/>
              <a:ext cx="249840" cy="74016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81160" y="4430040"/>
                <a:ext cx="273600" cy="76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27" name="Ink 126"/>
              <p14:cNvContentPartPr/>
              <p14:nvPr/>
            </p14:nvContentPartPr>
            <p14:xfrm>
              <a:off x="5820960" y="4284960"/>
              <a:ext cx="299520" cy="82440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04060" y="4274160"/>
                <a:ext cx="328285" cy="85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8" name="Ink 127"/>
              <p14:cNvContentPartPr/>
              <p14:nvPr/>
            </p14:nvContentPartPr>
            <p14:xfrm>
              <a:off x="4968120" y="3708847"/>
              <a:ext cx="1224198" cy="155916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54802" y="3703447"/>
                <a:ext cx="1246155" cy="157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2" name="Ink 131"/>
              <p14:cNvContentPartPr/>
              <p14:nvPr/>
            </p14:nvContentPartPr>
            <p14:xfrm>
              <a:off x="2081478" y="1396567"/>
              <a:ext cx="315000" cy="59472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65638" y="1389367"/>
                <a:ext cx="34740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7" name="Ink 146"/>
              <p14:cNvContentPartPr/>
              <p14:nvPr/>
            </p14:nvContentPartPr>
            <p14:xfrm>
              <a:off x="3836118" y="4018200"/>
              <a:ext cx="163800" cy="20047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27838" y="4011756"/>
                <a:ext cx="178560" cy="37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9" name="Ink 148"/>
              <p14:cNvContentPartPr/>
              <p14:nvPr/>
            </p14:nvContentPartPr>
            <p14:xfrm>
              <a:off x="4997280" y="3657480"/>
              <a:ext cx="1233000" cy="10764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83960" y="3640560"/>
                <a:ext cx="12560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8" name="Ink 157"/>
              <p14:cNvContentPartPr/>
              <p14:nvPr/>
            </p14:nvContentPartPr>
            <p14:xfrm>
              <a:off x="3891198" y="3873840"/>
              <a:ext cx="17640" cy="294367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879318" y="3867003"/>
                <a:ext cx="42480" cy="3141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59" name="Ink 158"/>
              <p14:cNvContentPartPr/>
              <p14:nvPr/>
            </p14:nvContentPartPr>
            <p14:xfrm>
              <a:off x="3472518" y="4167960"/>
              <a:ext cx="939600" cy="174487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63158" y="4154289"/>
                <a:ext cx="962640" cy="201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0" name="Ink 159"/>
              <p14:cNvContentPartPr/>
              <p14:nvPr/>
            </p14:nvContentPartPr>
            <p14:xfrm>
              <a:off x="4931400" y="3328080"/>
              <a:ext cx="1393200" cy="194220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24200" y="3320880"/>
                <a:ext cx="1414080" cy="196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31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341678" y="2336887"/>
              <a:ext cx="534960" cy="3859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7998" y="2321047"/>
                <a:ext cx="55764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1228998" y="2558287"/>
              <a:ext cx="902880" cy="536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2438" y="2550007"/>
                <a:ext cx="92772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3347958" y="3686887"/>
              <a:ext cx="1090800" cy="385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1478" y="3669967"/>
                <a:ext cx="1114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/>
              <p14:cNvContentPartPr/>
              <p14:nvPr/>
            </p14:nvContentPartPr>
            <p14:xfrm>
              <a:off x="3854118" y="3444607"/>
              <a:ext cx="173880" cy="1702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35758" y="3427687"/>
                <a:ext cx="2019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/>
              <p14:cNvContentPartPr/>
              <p14:nvPr/>
            </p14:nvContentPartPr>
            <p14:xfrm>
              <a:off x="1714998" y="2721367"/>
              <a:ext cx="183240" cy="8564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02758" y="2710207"/>
                <a:ext cx="204480" cy="88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/>
              <p14:cNvContentPartPr/>
              <p14:nvPr/>
            </p14:nvContentPartPr>
            <p14:xfrm>
              <a:off x="1875918" y="3022327"/>
              <a:ext cx="640440" cy="26928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57198" y="3006847"/>
                <a:ext cx="6685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Ink 33"/>
              <p14:cNvContentPartPr/>
              <p14:nvPr/>
            </p14:nvContentPartPr>
            <p14:xfrm>
              <a:off x="479478" y="1643887"/>
              <a:ext cx="184320" cy="167004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1118" y="1625527"/>
                <a:ext cx="212760" cy="169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5" name="Ink 34"/>
              <p14:cNvContentPartPr/>
              <p14:nvPr/>
            </p14:nvContentPartPr>
            <p14:xfrm>
              <a:off x="242598" y="2385847"/>
              <a:ext cx="178560" cy="25344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4598" y="2369287"/>
                <a:ext cx="2102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5"/>
              <p14:cNvContentPartPr/>
              <p14:nvPr/>
            </p14:nvContentPartPr>
            <p14:xfrm>
              <a:off x="1847478" y="1431487"/>
              <a:ext cx="1973880" cy="225684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38838" y="1412767"/>
                <a:ext cx="1997640" cy="22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9" name="Ink 38"/>
              <p14:cNvContentPartPr/>
              <p14:nvPr/>
            </p14:nvContentPartPr>
            <p14:xfrm>
              <a:off x="2468118" y="2586367"/>
              <a:ext cx="775800" cy="1584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60918" y="2572687"/>
                <a:ext cx="7916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Ink 39"/>
              <p14:cNvContentPartPr/>
              <p14:nvPr/>
            </p14:nvContentPartPr>
            <p14:xfrm>
              <a:off x="2852958" y="1483687"/>
              <a:ext cx="163800" cy="108468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38558" y="1466407"/>
                <a:ext cx="187560" cy="11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Ink 43"/>
              <p14:cNvContentPartPr/>
              <p14:nvPr/>
            </p14:nvContentPartPr>
            <p14:xfrm>
              <a:off x="2965638" y="1829647"/>
              <a:ext cx="271440" cy="32904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48718" y="1817047"/>
                <a:ext cx="2962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2" name="Ink 51"/>
              <p14:cNvContentPartPr/>
              <p14:nvPr/>
            </p14:nvContentPartPr>
            <p14:xfrm>
              <a:off x="2373438" y="690607"/>
              <a:ext cx="2174760" cy="63612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60838" y="674416"/>
                <a:ext cx="2197080" cy="670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8" name="Ink 77"/>
              <p14:cNvContentPartPr/>
              <p14:nvPr/>
            </p14:nvContentPartPr>
            <p14:xfrm>
              <a:off x="1303878" y="4355767"/>
              <a:ext cx="726840" cy="2793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88038" y="4338487"/>
                <a:ext cx="7606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2"/>
              <p14:cNvContentPartPr/>
              <p14:nvPr/>
            </p14:nvContentPartPr>
            <p14:xfrm>
              <a:off x="2240238" y="4392127"/>
              <a:ext cx="829440" cy="13788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30158" y="4373047"/>
                <a:ext cx="8586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5" name="Ink 94"/>
              <p14:cNvContentPartPr/>
              <p14:nvPr/>
            </p14:nvContentPartPr>
            <p14:xfrm>
              <a:off x="3375318" y="4304287"/>
              <a:ext cx="281880" cy="21204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56958" y="4286287"/>
                <a:ext cx="30708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3" name="Ink 102"/>
              <p14:cNvContentPartPr/>
              <p14:nvPr/>
            </p14:nvContentPartPr>
            <p14:xfrm>
              <a:off x="1123878" y="4624327"/>
              <a:ext cx="3291120" cy="42624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10198" y="4604887"/>
                <a:ext cx="3321000" cy="46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28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923798" y="1465327"/>
              <a:ext cx="2810880" cy="2802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7958" y="1445887"/>
                <a:ext cx="2845800" cy="28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/>
              <p14:cNvContentPartPr/>
              <p14:nvPr/>
            </p14:nvContentPartPr>
            <p14:xfrm>
              <a:off x="2631918" y="2184607"/>
              <a:ext cx="1954080" cy="19908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6798" y="2177047"/>
                <a:ext cx="1982160" cy="20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8" name="Ink 47"/>
              <p14:cNvContentPartPr/>
              <p14:nvPr/>
            </p14:nvContentPartPr>
            <p14:xfrm>
              <a:off x="3786078" y="2631367"/>
              <a:ext cx="0" cy="504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0"/>
                <a:ext cx="0" cy="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8" name="Ink 57"/>
              <p14:cNvContentPartPr/>
              <p14:nvPr/>
            </p14:nvContentPartPr>
            <p14:xfrm>
              <a:off x="2102358" y="2650087"/>
              <a:ext cx="399600" cy="105912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91918" y="2639647"/>
                <a:ext cx="421560" cy="10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/>
              <p14:cNvContentPartPr/>
              <p14:nvPr/>
            </p14:nvContentPartPr>
            <p14:xfrm>
              <a:off x="4143198" y="2610487"/>
              <a:ext cx="411120" cy="86256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38518" y="2604367"/>
                <a:ext cx="42192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0" name="Ink 59"/>
              <p14:cNvContentPartPr/>
              <p14:nvPr/>
            </p14:nvContentPartPr>
            <p14:xfrm>
              <a:off x="3990918" y="2867527"/>
              <a:ext cx="588600" cy="129816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82278" y="2863927"/>
                <a:ext cx="600840" cy="13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1" name="Ink 60"/>
              <p14:cNvContentPartPr/>
              <p14:nvPr/>
            </p14:nvContentPartPr>
            <p14:xfrm>
              <a:off x="4130238" y="2130967"/>
              <a:ext cx="411480" cy="75960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21958" y="2124127"/>
                <a:ext cx="42804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2" name="Ink 61"/>
              <p14:cNvContentPartPr/>
              <p14:nvPr/>
            </p14:nvContentPartPr>
            <p14:xfrm>
              <a:off x="2082558" y="2133847"/>
              <a:ext cx="465840" cy="116388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72838" y="2125207"/>
                <a:ext cx="484200" cy="11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3" name="Ink 62"/>
              <p14:cNvContentPartPr/>
              <p14:nvPr/>
            </p14:nvContentPartPr>
            <p14:xfrm>
              <a:off x="4132758" y="1713007"/>
              <a:ext cx="448920" cy="85068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24118" y="1707967"/>
                <a:ext cx="463680" cy="86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4" name="Ink 63"/>
              <p14:cNvContentPartPr/>
              <p14:nvPr/>
            </p14:nvContentPartPr>
            <p14:xfrm>
              <a:off x="2055558" y="1758007"/>
              <a:ext cx="452880" cy="101340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44398" y="1751167"/>
                <a:ext cx="470880" cy="10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0" name="Ink 69"/>
              <p14:cNvContentPartPr/>
              <p14:nvPr/>
            </p14:nvContentPartPr>
            <p14:xfrm>
              <a:off x="4211598" y="3410047"/>
              <a:ext cx="354240" cy="82152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01878" y="3403207"/>
                <a:ext cx="370800" cy="83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1" name="Ink 70"/>
              <p14:cNvContentPartPr/>
              <p14:nvPr/>
            </p14:nvContentPartPr>
            <p14:xfrm>
              <a:off x="2823798" y="3572047"/>
              <a:ext cx="312480" cy="64944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12998" y="3563047"/>
                <a:ext cx="33228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2" name="Ink 71"/>
              <p14:cNvContentPartPr/>
              <p14:nvPr/>
            </p14:nvContentPartPr>
            <p14:xfrm>
              <a:off x="3764118" y="3538207"/>
              <a:ext cx="314640" cy="60372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52238" y="3527047"/>
                <a:ext cx="33768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3" name="Ink 72"/>
              <p14:cNvContentPartPr/>
              <p14:nvPr/>
            </p14:nvContentPartPr>
            <p14:xfrm>
              <a:off x="3598518" y="3468007"/>
              <a:ext cx="242640" cy="65880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88798" y="3460807"/>
                <a:ext cx="26100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4" name="Ink 73"/>
              <p14:cNvContentPartPr/>
              <p14:nvPr/>
            </p14:nvContentPartPr>
            <p14:xfrm>
              <a:off x="3325278" y="3488887"/>
              <a:ext cx="288360" cy="65916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11598" y="3478087"/>
                <a:ext cx="313920" cy="68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5" name="Ink 74"/>
              <p14:cNvContentPartPr/>
              <p14:nvPr/>
            </p14:nvContentPartPr>
            <p14:xfrm>
              <a:off x="3130518" y="3522727"/>
              <a:ext cx="249480" cy="66528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18638" y="3513367"/>
                <a:ext cx="271800" cy="68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6" name="Ink 75"/>
              <p14:cNvContentPartPr/>
              <p14:nvPr/>
            </p14:nvContentPartPr>
            <p14:xfrm>
              <a:off x="2183718" y="3400327"/>
              <a:ext cx="308160" cy="71028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72918" y="3390247"/>
                <a:ext cx="328680" cy="73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7" name="Ink 76"/>
              <p14:cNvContentPartPr/>
              <p14:nvPr/>
            </p14:nvContentPartPr>
            <p14:xfrm>
              <a:off x="2580798" y="3516607"/>
              <a:ext cx="303480" cy="65160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70358" y="3508327"/>
                <a:ext cx="322200" cy="6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8" name="Ink 77"/>
              <p14:cNvContentPartPr/>
              <p14:nvPr/>
            </p14:nvContentPartPr>
            <p14:xfrm>
              <a:off x="2397558" y="3414727"/>
              <a:ext cx="305640" cy="72612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88198" y="3405367"/>
                <a:ext cx="324360" cy="7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9" name="Ink 78"/>
              <p14:cNvContentPartPr/>
              <p14:nvPr/>
            </p14:nvContentPartPr>
            <p14:xfrm>
              <a:off x="3077238" y="1371007"/>
              <a:ext cx="372600" cy="89136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61038" y="1364527"/>
                <a:ext cx="405360" cy="9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0" name="Ink 79"/>
              <p14:cNvContentPartPr/>
              <p14:nvPr/>
            </p14:nvContentPartPr>
            <p14:xfrm>
              <a:off x="4060758" y="1580887"/>
              <a:ext cx="315720" cy="64368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53558" y="1571887"/>
                <a:ext cx="332280" cy="6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1" name="Ink 80"/>
              <p14:cNvContentPartPr/>
              <p14:nvPr/>
            </p14:nvContentPartPr>
            <p14:xfrm>
              <a:off x="2006958" y="1630927"/>
              <a:ext cx="336240" cy="77580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998678" y="1622647"/>
                <a:ext cx="354240" cy="7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2" name="Ink 81"/>
              <p14:cNvContentPartPr/>
              <p14:nvPr/>
            </p14:nvContentPartPr>
            <p14:xfrm>
              <a:off x="2006238" y="1712287"/>
              <a:ext cx="86040" cy="28692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998318" y="1705087"/>
                <a:ext cx="10116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3" name="Ink 82"/>
              <p14:cNvContentPartPr/>
              <p14:nvPr/>
            </p14:nvContentPartPr>
            <p14:xfrm>
              <a:off x="4058238" y="1595287"/>
              <a:ext cx="90720" cy="32652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050678" y="1587367"/>
                <a:ext cx="1062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4" name="Ink 83"/>
              <p14:cNvContentPartPr/>
              <p14:nvPr/>
            </p14:nvContentPartPr>
            <p14:xfrm>
              <a:off x="2650638" y="1769887"/>
              <a:ext cx="1351800" cy="17964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40198" y="1759087"/>
                <a:ext cx="1370520" cy="20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313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526718" y="1463167"/>
              <a:ext cx="1732680" cy="1430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2678" y="1448767"/>
                <a:ext cx="1762560" cy="14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836238" y="1541647"/>
              <a:ext cx="4020840" cy="27244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6518" y="1528327"/>
                <a:ext cx="4049640" cy="27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/>
              <p14:cNvContentPartPr/>
              <p14:nvPr/>
            </p14:nvContentPartPr>
            <p14:xfrm>
              <a:off x="3279198" y="2669167"/>
              <a:ext cx="684000" cy="3528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6598" y="2651887"/>
                <a:ext cx="7138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4" name="Ink 43"/>
              <p14:cNvContentPartPr/>
              <p14:nvPr/>
            </p14:nvContentPartPr>
            <p14:xfrm>
              <a:off x="2233398" y="861607"/>
              <a:ext cx="152640" cy="57708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17558" y="853327"/>
                <a:ext cx="175680" cy="6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8" name="Ink 47"/>
              <p14:cNvContentPartPr/>
              <p14:nvPr/>
            </p14:nvContentPartPr>
            <p14:xfrm>
              <a:off x="2323758" y="400807"/>
              <a:ext cx="458640" cy="47520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05758" y="395407"/>
                <a:ext cx="48204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0" name="Ink 59"/>
              <p14:cNvContentPartPr/>
              <p14:nvPr/>
            </p14:nvContentPartPr>
            <p14:xfrm>
              <a:off x="1765758" y="156727"/>
              <a:ext cx="1144440" cy="22104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50638" y="141967"/>
                <a:ext cx="11754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2" name="Ink 61"/>
              <p14:cNvContentPartPr/>
              <p14:nvPr/>
            </p14:nvContentPartPr>
            <p14:xfrm>
              <a:off x="2016318" y="388927"/>
              <a:ext cx="290160" cy="48528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02638" y="375967"/>
                <a:ext cx="32184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4" name="Ink 63"/>
              <p14:cNvContentPartPr/>
              <p14:nvPr/>
            </p14:nvContentPartPr>
            <p14:xfrm>
              <a:off x="2422038" y="921367"/>
              <a:ext cx="494640" cy="25344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07638" y="907687"/>
                <a:ext cx="517320" cy="28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017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32198" y="685207"/>
              <a:ext cx="2656440" cy="2255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918" y="668647"/>
                <a:ext cx="2688840" cy="22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299198" y="1052407"/>
              <a:ext cx="1500480" cy="114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4438" y="1039087"/>
                <a:ext cx="15231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1807158" y="492607"/>
              <a:ext cx="476640" cy="9180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0598" y="480727"/>
                <a:ext cx="509400" cy="9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/>
              <p14:cNvContentPartPr/>
              <p14:nvPr/>
            </p14:nvContentPartPr>
            <p14:xfrm>
              <a:off x="2807958" y="2297287"/>
              <a:ext cx="732960" cy="540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96078" y="2287567"/>
                <a:ext cx="759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/>
              <p14:cNvContentPartPr/>
              <p14:nvPr/>
            </p14:nvContentPartPr>
            <p14:xfrm>
              <a:off x="1185078" y="2581687"/>
              <a:ext cx="1383120" cy="26388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3558" y="2575927"/>
                <a:ext cx="140364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/>
              <p14:cNvContentPartPr/>
              <p14:nvPr/>
            </p14:nvContentPartPr>
            <p14:xfrm>
              <a:off x="179958" y="287407"/>
              <a:ext cx="1345320" cy="7448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6998" y="270127"/>
                <a:ext cx="1371240" cy="77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Ink 33"/>
              <p14:cNvContentPartPr/>
              <p14:nvPr/>
            </p14:nvContentPartPr>
            <p14:xfrm>
              <a:off x="3751518" y="1890847"/>
              <a:ext cx="345960" cy="125784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34598" y="1875007"/>
                <a:ext cx="378360" cy="12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Ink 49"/>
              <p14:cNvContentPartPr/>
              <p14:nvPr/>
            </p14:nvContentPartPr>
            <p14:xfrm>
              <a:off x="131718" y="22447"/>
              <a:ext cx="1665000" cy="6300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6598" y="6967"/>
                <a:ext cx="169020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6" name="Ink 75"/>
              <p14:cNvContentPartPr/>
              <p14:nvPr/>
            </p14:nvContentPartPr>
            <p14:xfrm>
              <a:off x="695478" y="786727"/>
              <a:ext cx="2511720" cy="216036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2518" y="775927"/>
                <a:ext cx="2539440" cy="21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7" name="Ink 76"/>
              <p14:cNvContentPartPr/>
              <p14:nvPr/>
            </p14:nvContentPartPr>
            <p14:xfrm>
              <a:off x="3349398" y="2223487"/>
              <a:ext cx="201960" cy="2844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39678" y="2213767"/>
                <a:ext cx="2206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8" name="Ink 77"/>
              <p14:cNvContentPartPr/>
              <p14:nvPr/>
            </p14:nvContentPartPr>
            <p14:xfrm>
              <a:off x="418998" y="3306367"/>
              <a:ext cx="2158920" cy="39888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6038" y="3289807"/>
                <a:ext cx="218592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1" name="Ink 80"/>
              <p14:cNvContentPartPr/>
              <p14:nvPr/>
            </p14:nvContentPartPr>
            <p14:xfrm>
              <a:off x="4938798" y="3942847"/>
              <a:ext cx="3238560" cy="146340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28718" y="3929527"/>
                <a:ext cx="3266280" cy="14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7" name="Ink 96"/>
              <p14:cNvContentPartPr/>
              <p14:nvPr/>
            </p14:nvContentPartPr>
            <p14:xfrm>
              <a:off x="5462598" y="3127447"/>
              <a:ext cx="2126880" cy="83124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54678" y="3121327"/>
                <a:ext cx="2140560" cy="8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1" name="Ink 130"/>
              <p14:cNvContentPartPr/>
              <p14:nvPr/>
            </p14:nvContentPartPr>
            <p14:xfrm>
              <a:off x="5430198" y="3102247"/>
              <a:ext cx="2195280" cy="89100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15798" y="3088927"/>
                <a:ext cx="2225880" cy="9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4" name="Ink 133"/>
              <p14:cNvContentPartPr/>
              <p14:nvPr/>
            </p14:nvContentPartPr>
            <p14:xfrm>
              <a:off x="5550078" y="3254887"/>
              <a:ext cx="494280" cy="65448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41438" y="3241567"/>
                <a:ext cx="513720" cy="67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8" name="Ink 137"/>
              <p14:cNvContentPartPr/>
              <p14:nvPr/>
            </p14:nvContentPartPr>
            <p14:xfrm>
              <a:off x="4031238" y="4218967"/>
              <a:ext cx="869400" cy="176040"/>
            </p14:xfrm>
          </p:contentPart>
        </mc:Choice>
        <mc:Fallback xmlns="">
          <p:pic>
            <p:nvPicPr>
              <p:cNvPr id="138" name="Ink 13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20078" y="4202047"/>
                <a:ext cx="8978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9" name="Ink 138"/>
              <p14:cNvContentPartPr/>
              <p14:nvPr/>
            </p14:nvContentPartPr>
            <p14:xfrm>
              <a:off x="5446758" y="4479247"/>
              <a:ext cx="99000" cy="205560"/>
            </p14:xfrm>
          </p:contentPart>
        </mc:Choice>
        <mc:Fallback xmlns="">
          <p:pic>
            <p:nvPicPr>
              <p:cNvPr id="139" name="Ink 13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38478" y="4468447"/>
                <a:ext cx="1126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0" name="Ink 139"/>
              <p14:cNvContentPartPr/>
              <p14:nvPr/>
            </p14:nvContentPartPr>
            <p14:xfrm>
              <a:off x="5473398" y="4487887"/>
              <a:ext cx="239040" cy="49896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65118" y="4479967"/>
                <a:ext cx="25524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41" name="Ink 140"/>
              <p14:cNvContentPartPr/>
              <p14:nvPr/>
            </p14:nvContentPartPr>
            <p14:xfrm>
              <a:off x="5551878" y="4502647"/>
              <a:ext cx="356400" cy="77652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41078" y="4494367"/>
                <a:ext cx="375480" cy="7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2" name="Ink 141"/>
              <p14:cNvContentPartPr/>
              <p14:nvPr/>
            </p14:nvContentPartPr>
            <p14:xfrm>
              <a:off x="5764998" y="4558807"/>
              <a:ext cx="374760" cy="81396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55278" y="4552327"/>
                <a:ext cx="390960" cy="83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8" name="Ink 157"/>
              <p14:cNvContentPartPr/>
              <p14:nvPr/>
            </p14:nvContentPartPr>
            <p14:xfrm>
              <a:off x="3523278" y="3847087"/>
              <a:ext cx="1214640" cy="81972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507078" y="3838447"/>
                <a:ext cx="1240200" cy="8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87" name="Ink 186"/>
              <p14:cNvContentPartPr/>
              <p14:nvPr/>
            </p14:nvContentPartPr>
            <p14:xfrm>
              <a:off x="8147118" y="3798487"/>
              <a:ext cx="953280" cy="488160"/>
            </p14:xfrm>
          </p:contentPart>
        </mc:Choice>
        <mc:Fallback xmlns="">
          <p:pic>
            <p:nvPicPr>
              <p:cNvPr id="187" name="Ink 18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32718" y="3783367"/>
                <a:ext cx="97380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90" name="Ink 189"/>
              <p14:cNvContentPartPr/>
              <p14:nvPr/>
            </p14:nvContentPartPr>
            <p14:xfrm>
              <a:off x="8345838" y="4356487"/>
              <a:ext cx="270000" cy="18000"/>
            </p14:xfrm>
          </p:contentPart>
        </mc:Choice>
        <mc:Fallback xmlns="">
          <p:pic>
            <p:nvPicPr>
              <p:cNvPr id="190" name="Ink 189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334678" y="4339927"/>
                <a:ext cx="2919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91" name="Ink 190"/>
              <p14:cNvContentPartPr/>
              <p14:nvPr/>
            </p14:nvContentPartPr>
            <p14:xfrm>
              <a:off x="6024918" y="4498327"/>
              <a:ext cx="351720" cy="878040"/>
            </p14:xfrm>
          </p:contentPart>
        </mc:Choice>
        <mc:Fallback xmlns="">
          <p:pic>
            <p:nvPicPr>
              <p:cNvPr id="191" name="Ink 190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013398" y="4486087"/>
                <a:ext cx="376200" cy="8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92" name="Ink 191"/>
              <p14:cNvContentPartPr/>
              <p14:nvPr/>
            </p14:nvContentPartPr>
            <p14:xfrm>
              <a:off x="6298158" y="4418047"/>
              <a:ext cx="477360" cy="879480"/>
            </p14:xfrm>
          </p:contentPart>
        </mc:Choice>
        <mc:Fallback xmlns="">
          <p:pic>
            <p:nvPicPr>
              <p:cNvPr id="192" name="Ink 191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283038" y="4410127"/>
                <a:ext cx="500400" cy="90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93" name="Ink 192"/>
              <p14:cNvContentPartPr/>
              <p14:nvPr/>
            </p14:nvContentPartPr>
            <p14:xfrm>
              <a:off x="6571038" y="4386727"/>
              <a:ext cx="604080" cy="915480"/>
            </p14:xfrm>
          </p:contentPart>
        </mc:Choice>
        <mc:Fallback xmlns="">
          <p:pic>
            <p:nvPicPr>
              <p:cNvPr id="193" name="Ink 192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60598" y="4379527"/>
                <a:ext cx="621720" cy="9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94" name="Ink 193"/>
              <p14:cNvContentPartPr/>
              <p14:nvPr/>
            </p14:nvContentPartPr>
            <p14:xfrm>
              <a:off x="6857958" y="4404367"/>
              <a:ext cx="512280" cy="877320"/>
            </p14:xfrm>
          </p:contentPart>
        </mc:Choice>
        <mc:Fallback xmlns="">
          <p:pic>
            <p:nvPicPr>
              <p:cNvPr id="194" name="Ink 193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848238" y="4396447"/>
                <a:ext cx="529920" cy="89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95" name="Ink 194"/>
              <p14:cNvContentPartPr/>
              <p14:nvPr/>
            </p14:nvContentPartPr>
            <p14:xfrm>
              <a:off x="7069638" y="4446487"/>
              <a:ext cx="421560" cy="809280"/>
            </p14:xfrm>
          </p:contentPart>
        </mc:Choice>
        <mc:Fallback xmlns="">
          <p:pic>
            <p:nvPicPr>
              <p:cNvPr id="195" name="Ink 194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55958" y="4441087"/>
                <a:ext cx="440640" cy="82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6" name="Ink 195"/>
              <p14:cNvContentPartPr/>
              <p14:nvPr/>
            </p14:nvContentPartPr>
            <p14:xfrm>
              <a:off x="8448798" y="4385647"/>
              <a:ext cx="42480" cy="183960"/>
            </p14:xfrm>
          </p:contentPart>
        </mc:Choice>
        <mc:Fallback xmlns="">
          <p:pic>
            <p:nvPicPr>
              <p:cNvPr id="196" name="Ink 195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34398" y="4379887"/>
                <a:ext cx="626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97" name="Ink 196"/>
              <p14:cNvContentPartPr/>
              <p14:nvPr/>
            </p14:nvContentPartPr>
            <p14:xfrm>
              <a:off x="7309038" y="4645567"/>
              <a:ext cx="254160" cy="540000"/>
            </p14:xfrm>
          </p:contentPart>
        </mc:Choice>
        <mc:Fallback xmlns="">
          <p:pic>
            <p:nvPicPr>
              <p:cNvPr id="197" name="Ink 196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298238" y="4639807"/>
                <a:ext cx="27072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98" name="Ink 197"/>
              <p14:cNvContentPartPr/>
              <p14:nvPr/>
            </p14:nvContentPartPr>
            <p14:xfrm>
              <a:off x="7466718" y="4974967"/>
              <a:ext cx="113040" cy="226440"/>
            </p14:xfrm>
          </p:contentPart>
        </mc:Choice>
        <mc:Fallback xmlns="">
          <p:pic>
            <p:nvPicPr>
              <p:cNvPr id="198" name="Ink 197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459518" y="4965967"/>
                <a:ext cx="1310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02" name="Ink 201"/>
              <p14:cNvContentPartPr/>
              <p14:nvPr/>
            </p14:nvContentPartPr>
            <p14:xfrm>
              <a:off x="4952838" y="3942847"/>
              <a:ext cx="3154320" cy="56520"/>
            </p14:xfrm>
          </p:contentPart>
        </mc:Choice>
        <mc:Fallback xmlns="">
          <p:pic>
            <p:nvPicPr>
              <p:cNvPr id="202" name="Ink 201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43118" y="3926287"/>
                <a:ext cx="3181680" cy="9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4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3189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jkitchin</dc:creator>
  <cp:lastModifiedBy>jkitchin</cp:lastModifiedBy>
  <cp:revision>28</cp:revision>
  <dcterms:created xsi:type="dcterms:W3CDTF">2006-08-16T00:00:00Z</dcterms:created>
  <dcterms:modified xsi:type="dcterms:W3CDTF">2013-10-18T20:49:49Z</dcterms:modified>
</cp:coreProperties>
</file>