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2F_A52ECD59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1"/>
  </p:notesMasterIdLst>
  <p:sldIdLst>
    <p:sldId id="256" r:id="rId2"/>
    <p:sldId id="303" r:id="rId3"/>
    <p:sldId id="292" r:id="rId4"/>
    <p:sldId id="293" r:id="rId5"/>
    <p:sldId id="507" r:id="rId6"/>
    <p:sldId id="508" r:id="rId7"/>
    <p:sldId id="305" r:id="rId8"/>
    <p:sldId id="468" r:id="rId9"/>
    <p:sldId id="469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91" r:id="rId28"/>
    <p:sldId id="488" r:id="rId29"/>
    <p:sldId id="489" r:id="rId30"/>
    <p:sldId id="490" r:id="rId31"/>
    <p:sldId id="467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463" r:id="rId43"/>
    <p:sldId id="464" r:id="rId44"/>
    <p:sldId id="465" r:id="rId45"/>
    <p:sldId id="466" r:id="rId46"/>
    <p:sldId id="470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65" r:id="rId73"/>
    <p:sldId id="282" r:id="rId74"/>
    <p:sldId id="366" r:id="rId75"/>
    <p:sldId id="367" r:id="rId76"/>
    <p:sldId id="285" r:id="rId77"/>
    <p:sldId id="368" r:id="rId78"/>
    <p:sldId id="369" r:id="rId79"/>
    <p:sldId id="288" r:id="rId80"/>
    <p:sldId id="370" r:id="rId81"/>
    <p:sldId id="371" r:id="rId82"/>
    <p:sldId id="372" r:id="rId83"/>
    <p:sldId id="373" r:id="rId84"/>
    <p:sldId id="374" r:id="rId85"/>
    <p:sldId id="375" r:id="rId86"/>
    <p:sldId id="376" r:id="rId87"/>
    <p:sldId id="377" r:id="rId88"/>
    <p:sldId id="378" r:id="rId89"/>
    <p:sldId id="379" r:id="rId90"/>
    <p:sldId id="380" r:id="rId91"/>
    <p:sldId id="381" r:id="rId92"/>
    <p:sldId id="382" r:id="rId93"/>
    <p:sldId id="383" r:id="rId94"/>
    <p:sldId id="384" r:id="rId95"/>
    <p:sldId id="385" r:id="rId96"/>
    <p:sldId id="386" r:id="rId97"/>
    <p:sldId id="387" r:id="rId98"/>
    <p:sldId id="388" r:id="rId99"/>
    <p:sldId id="389" r:id="rId100"/>
    <p:sldId id="390" r:id="rId101"/>
    <p:sldId id="391" r:id="rId102"/>
    <p:sldId id="392" r:id="rId103"/>
    <p:sldId id="393" r:id="rId104"/>
    <p:sldId id="394" r:id="rId105"/>
    <p:sldId id="395" r:id="rId106"/>
    <p:sldId id="396" r:id="rId107"/>
    <p:sldId id="397" r:id="rId108"/>
    <p:sldId id="398" r:id="rId109"/>
    <p:sldId id="399" r:id="rId110"/>
    <p:sldId id="400" r:id="rId111"/>
    <p:sldId id="401" r:id="rId112"/>
    <p:sldId id="402" r:id="rId113"/>
    <p:sldId id="403" r:id="rId114"/>
    <p:sldId id="404" r:id="rId115"/>
    <p:sldId id="405" r:id="rId116"/>
    <p:sldId id="406" r:id="rId117"/>
    <p:sldId id="407" r:id="rId118"/>
    <p:sldId id="408" r:id="rId119"/>
    <p:sldId id="409" r:id="rId120"/>
    <p:sldId id="410" r:id="rId121"/>
    <p:sldId id="411" r:id="rId122"/>
    <p:sldId id="412" r:id="rId123"/>
    <p:sldId id="413" r:id="rId124"/>
    <p:sldId id="414" r:id="rId125"/>
    <p:sldId id="415" r:id="rId126"/>
    <p:sldId id="416" r:id="rId127"/>
    <p:sldId id="417" r:id="rId128"/>
    <p:sldId id="418" r:id="rId129"/>
    <p:sldId id="419" r:id="rId130"/>
    <p:sldId id="420" r:id="rId131"/>
    <p:sldId id="421" r:id="rId132"/>
    <p:sldId id="422" r:id="rId133"/>
    <p:sldId id="423" r:id="rId134"/>
    <p:sldId id="424" r:id="rId135"/>
    <p:sldId id="425" r:id="rId136"/>
    <p:sldId id="426" r:id="rId137"/>
    <p:sldId id="427" r:id="rId138"/>
    <p:sldId id="428" r:id="rId139"/>
    <p:sldId id="429" r:id="rId140"/>
    <p:sldId id="430" r:id="rId141"/>
    <p:sldId id="431" r:id="rId142"/>
    <p:sldId id="432" r:id="rId143"/>
    <p:sldId id="433" r:id="rId144"/>
    <p:sldId id="434" r:id="rId145"/>
    <p:sldId id="435" r:id="rId146"/>
    <p:sldId id="436" r:id="rId147"/>
    <p:sldId id="437" r:id="rId148"/>
    <p:sldId id="438" r:id="rId149"/>
    <p:sldId id="439" r:id="rId150"/>
    <p:sldId id="440" r:id="rId151"/>
    <p:sldId id="441" r:id="rId152"/>
    <p:sldId id="442" r:id="rId153"/>
    <p:sldId id="443" r:id="rId154"/>
    <p:sldId id="444" r:id="rId155"/>
    <p:sldId id="445" r:id="rId156"/>
    <p:sldId id="446" r:id="rId157"/>
    <p:sldId id="447" r:id="rId158"/>
    <p:sldId id="448" r:id="rId159"/>
    <p:sldId id="449" r:id="rId160"/>
    <p:sldId id="450" r:id="rId161"/>
    <p:sldId id="451" r:id="rId162"/>
    <p:sldId id="452" r:id="rId163"/>
    <p:sldId id="339" r:id="rId164"/>
    <p:sldId id="258" r:id="rId165"/>
    <p:sldId id="259" r:id="rId166"/>
    <p:sldId id="260" r:id="rId167"/>
    <p:sldId id="261" r:id="rId168"/>
    <p:sldId id="262" r:id="rId169"/>
    <p:sldId id="263" r:id="rId170"/>
    <p:sldId id="264" r:id="rId171"/>
    <p:sldId id="265" r:id="rId172"/>
    <p:sldId id="266" r:id="rId173"/>
    <p:sldId id="267" r:id="rId174"/>
    <p:sldId id="268" r:id="rId175"/>
    <p:sldId id="269" r:id="rId176"/>
    <p:sldId id="270" r:id="rId177"/>
    <p:sldId id="271" r:id="rId178"/>
    <p:sldId id="272" r:id="rId179"/>
    <p:sldId id="273" r:id="rId180"/>
    <p:sldId id="274" r:id="rId181"/>
    <p:sldId id="275" r:id="rId182"/>
    <p:sldId id="276" r:id="rId183"/>
    <p:sldId id="277" r:id="rId184"/>
    <p:sldId id="278" r:id="rId185"/>
    <p:sldId id="279" r:id="rId186"/>
    <p:sldId id="280" r:id="rId187"/>
    <p:sldId id="281" r:id="rId188"/>
    <p:sldId id="495" r:id="rId189"/>
    <p:sldId id="496" r:id="rId190"/>
    <p:sldId id="497" r:id="rId191"/>
    <p:sldId id="498" r:id="rId192"/>
    <p:sldId id="499" r:id="rId193"/>
    <p:sldId id="500" r:id="rId194"/>
    <p:sldId id="501" r:id="rId195"/>
    <p:sldId id="502" r:id="rId196"/>
    <p:sldId id="503" r:id="rId197"/>
    <p:sldId id="504" r:id="rId198"/>
    <p:sldId id="505" r:id="rId199"/>
    <p:sldId id="506" r:id="rId20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1FCAF8-902C-85DE-EADA-4B427EAB2D01}" name="Chloe Castle" initials="CC" userId="bBeoY3y2rOBCpDany2h4Mb68Vz/ztZanBF4GpuoYZVE=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9B437-9B81-405C-B17E-7954616BC484}" v="57" dt="2023-02-27T14:48:35.382"/>
    <p1510:client id="{355A695C-54C0-43E6-A597-EF7B63EE8B71}" v="423" dt="2023-01-23T16:37:35.510"/>
    <p1510:client id="{3669A2F7-48C8-4393-8DED-FDA519918B78}" v="5" dt="2023-02-01T10:33:41.620"/>
    <p1510:client id="{71A18EA6-C8EB-4956-8F33-56EDA766C94A}" v="1" dt="2023-01-25T14:34:02.031"/>
    <p1510:client id="{949D5318-90B1-403E-AED6-506955B44922}" v="685" dt="2023-02-01T12:59:16.412"/>
    <p1510:client id="{B3ADB0B2-6998-4934-8562-C312B5086216}" v="42" dt="2023-02-27T12:58:06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microsoft.com/office/2016/11/relationships/changesInfo" Target="changesInfos/changesInfo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microsoft.com/office/2015/10/relationships/revisionInfo" Target="revisionInfo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viewProps" Target="viewProps.xml"/><Relationship Id="rId208" Type="http://schemas.microsoft.com/office/2018/10/relationships/authors" Target="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l Malarski" clId="Web-{B3ADB0B2-6998-4934-8562-C312B5086216}"/>
    <pc:docChg chg="addSld delSld modSld sldOrd">
      <pc:chgData name="Kamil Malarski" userId="" providerId="" clId="Web-{B3ADB0B2-6998-4934-8562-C312B5086216}" dt="2023-02-27T12:58:06.995" v="43" actId="20577"/>
      <pc:docMkLst>
        <pc:docMk/>
      </pc:docMkLst>
      <pc:sldChg chg="addSp delSp modSp">
        <pc:chgData name="Kamil Malarski" userId="" providerId="" clId="Web-{B3ADB0B2-6998-4934-8562-C312B5086216}" dt="2023-02-27T12:55:23.749" v="5"/>
        <pc:sldMkLst>
          <pc:docMk/>
          <pc:sldMk cId="2503222465" sldId="283"/>
        </pc:sldMkLst>
        <pc:spChg chg="add del mod">
          <ac:chgData name="Kamil Malarski" userId="" providerId="" clId="Web-{B3ADB0B2-6998-4934-8562-C312B5086216}" dt="2023-02-27T12:55:23.749" v="5"/>
          <ac:spMkLst>
            <pc:docMk/>
            <pc:sldMk cId="2503222465" sldId="283"/>
            <ac:spMk id="3" creationId="{27A08154-C0F3-30D2-6E0D-48F39DA1ADC9}"/>
          </ac:spMkLst>
        </pc:spChg>
      </pc:sldChg>
      <pc:sldChg chg="new del">
        <pc:chgData name="Kamil Malarski" userId="" providerId="" clId="Web-{B3ADB0B2-6998-4934-8562-C312B5086216}" dt="2023-02-27T12:57:43.306" v="36"/>
        <pc:sldMkLst>
          <pc:docMk/>
          <pc:sldMk cId="3559814819" sldId="285"/>
        </pc:sldMkLst>
      </pc:sldChg>
      <pc:sldChg chg="addSp modSp new">
        <pc:chgData name="Kamil Malarski" userId="" providerId="" clId="Web-{B3ADB0B2-6998-4934-8562-C312B5086216}" dt="2023-02-27T09:22:03.955" v="2"/>
        <pc:sldMkLst>
          <pc:docMk/>
          <pc:sldMk cId="1927148021" sldId="286"/>
        </pc:sldMkLst>
        <pc:picChg chg="add mod">
          <ac:chgData name="Kamil Malarski" userId="" providerId="" clId="Web-{B3ADB0B2-6998-4934-8562-C312B5086216}" dt="2023-02-27T09:22:03.955" v="2"/>
          <ac:picMkLst>
            <pc:docMk/>
            <pc:sldMk cId="1927148021" sldId="286"/>
            <ac:picMk id="2" creationId="{E4C6CD98-82BE-37E6-8A9D-6906F77125C7}"/>
          </ac:picMkLst>
        </pc:picChg>
      </pc:sldChg>
      <pc:sldChg chg="modSp new">
        <pc:chgData name="Kamil Malarski" userId="" providerId="" clId="Web-{B3ADB0B2-6998-4934-8562-C312B5086216}" dt="2023-02-27T12:55:56.783" v="11" actId="20577"/>
        <pc:sldMkLst>
          <pc:docMk/>
          <pc:sldMk cId="2762916954" sldId="287"/>
        </pc:sldMkLst>
        <pc:spChg chg="mod">
          <ac:chgData name="Kamil Malarski" userId="" providerId="" clId="Web-{B3ADB0B2-6998-4934-8562-C312B5086216}" dt="2023-02-27T12:55:55.142" v="10" actId="20577"/>
          <ac:spMkLst>
            <pc:docMk/>
            <pc:sldMk cId="2762916954" sldId="287"/>
            <ac:spMk id="2" creationId="{E41D8121-3240-EF0D-47D1-0CD42BEF89C6}"/>
          </ac:spMkLst>
        </pc:spChg>
        <pc:spChg chg="mod">
          <ac:chgData name="Kamil Malarski" userId="" providerId="" clId="Web-{B3ADB0B2-6998-4934-8562-C312B5086216}" dt="2023-02-27T12:55:56.783" v="11" actId="20577"/>
          <ac:spMkLst>
            <pc:docMk/>
            <pc:sldMk cId="2762916954" sldId="287"/>
            <ac:spMk id="3" creationId="{3844EC4B-428A-2938-0610-3D0996195C4D}"/>
          </ac:spMkLst>
        </pc:spChg>
      </pc:sldChg>
      <pc:sldChg chg="add del replId">
        <pc:chgData name="Kamil Malarski" userId="" providerId="" clId="Web-{B3ADB0B2-6998-4934-8562-C312B5086216}" dt="2023-02-27T12:57:40.024" v="35"/>
        <pc:sldMkLst>
          <pc:docMk/>
          <pc:sldMk cId="2245310145" sldId="288"/>
        </pc:sldMkLst>
      </pc:sldChg>
      <pc:sldChg chg="modSp new">
        <pc:chgData name="Kamil Malarski" userId="" providerId="" clId="Web-{B3ADB0B2-6998-4934-8562-C312B5086216}" dt="2023-02-27T12:57:26.945" v="34" actId="20577"/>
        <pc:sldMkLst>
          <pc:docMk/>
          <pc:sldMk cId="3904374221" sldId="289"/>
        </pc:sldMkLst>
        <pc:spChg chg="mod">
          <ac:chgData name="Kamil Malarski" userId="" providerId="" clId="Web-{B3ADB0B2-6998-4934-8562-C312B5086216}" dt="2023-02-27T12:56:49.036" v="25" actId="20577"/>
          <ac:spMkLst>
            <pc:docMk/>
            <pc:sldMk cId="3904374221" sldId="289"/>
            <ac:spMk id="2" creationId="{B6F94BBC-4FE6-EF9E-F685-7638CA79DDDC}"/>
          </ac:spMkLst>
        </pc:spChg>
        <pc:spChg chg="mod">
          <ac:chgData name="Kamil Malarski" userId="" providerId="" clId="Web-{B3ADB0B2-6998-4934-8562-C312B5086216}" dt="2023-02-27T12:57:26.945" v="34" actId="20577"/>
          <ac:spMkLst>
            <pc:docMk/>
            <pc:sldMk cId="3904374221" sldId="289"/>
            <ac:spMk id="3" creationId="{8458766F-89B6-D2B8-8EAB-D70D6073693E}"/>
          </ac:spMkLst>
        </pc:spChg>
      </pc:sldChg>
      <pc:sldChg chg="modSp add ord replId">
        <pc:chgData name="Kamil Malarski" userId="" providerId="" clId="Web-{B3ADB0B2-6998-4934-8562-C312B5086216}" dt="2023-02-27T12:58:06.995" v="43" actId="20577"/>
        <pc:sldMkLst>
          <pc:docMk/>
          <pc:sldMk cId="3936796461" sldId="290"/>
        </pc:sldMkLst>
        <pc:spChg chg="mod">
          <ac:chgData name="Kamil Malarski" userId="" providerId="" clId="Web-{B3ADB0B2-6998-4934-8562-C312B5086216}" dt="2023-02-27T12:58:06.995" v="43" actId="20577"/>
          <ac:spMkLst>
            <pc:docMk/>
            <pc:sldMk cId="3936796461" sldId="290"/>
            <ac:spMk id="2" creationId="{E41D8121-3240-EF0D-47D1-0CD42BEF89C6}"/>
          </ac:spMkLst>
        </pc:spChg>
      </pc:sldChg>
    </pc:docChg>
  </pc:docChgLst>
  <pc:docChgLst>
    <pc:chgData name="Chloe Castle" userId="bBeoY3y2rOBCpDany2h4Mb68Vz/ztZanBF4GpuoYZVE=" providerId="None" clId="Web-{355A695C-54C0-43E6-A597-EF7B63EE8B71}"/>
    <pc:docChg chg="mod addSld delSld modSld sldOrd">
      <pc:chgData name="Chloe Castle" userId="bBeoY3y2rOBCpDany2h4Mb68Vz/ztZanBF4GpuoYZVE=" providerId="None" clId="Web-{355A695C-54C0-43E6-A597-EF7B63EE8B71}" dt="2023-01-23T16:37:35.510" v="351"/>
      <pc:docMkLst>
        <pc:docMk/>
      </pc:docMkLst>
      <pc:sldChg chg="delSp modSp">
        <pc:chgData name="Chloe Castle" userId="bBeoY3y2rOBCpDany2h4Mb68Vz/ztZanBF4GpuoYZVE=" providerId="None" clId="Web-{355A695C-54C0-43E6-A597-EF7B63EE8B71}" dt="2023-01-23T16:30:20.807" v="225" actId="20577"/>
        <pc:sldMkLst>
          <pc:docMk/>
          <pc:sldMk cId="109857222" sldId="256"/>
        </pc:sldMkLst>
        <pc:spChg chg="mod">
          <ac:chgData name="Chloe Castle" userId="bBeoY3y2rOBCpDany2h4Mb68Vz/ztZanBF4GpuoYZVE=" providerId="None" clId="Web-{355A695C-54C0-43E6-A597-EF7B63EE8B71}" dt="2023-01-23T16:30:20.807" v="225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loe Castle" userId="bBeoY3y2rOBCpDany2h4Mb68Vz/ztZanBF4GpuoYZVE=" providerId="None" clId="Web-{355A695C-54C0-43E6-A597-EF7B63EE8B71}" dt="2023-01-23T16:22:58.058" v="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hloe Castle" userId="bBeoY3y2rOBCpDany2h4Mb68Vz/ztZanBF4GpuoYZVE=" providerId="None" clId="Web-{355A695C-54C0-43E6-A597-EF7B63EE8B71}" dt="2023-01-23T16:30:16.354" v="224" actId="20577"/>
        <pc:sldMkLst>
          <pc:docMk/>
          <pc:sldMk cId="3982493049" sldId="257"/>
        </pc:sldMkLst>
        <pc:spChg chg="mod">
          <ac:chgData name="Chloe Castle" userId="bBeoY3y2rOBCpDany2h4Mb68Vz/ztZanBF4GpuoYZVE=" providerId="None" clId="Web-{355A695C-54C0-43E6-A597-EF7B63EE8B71}" dt="2023-01-23T16:30:16.354" v="224" actId="20577"/>
          <ac:spMkLst>
            <pc:docMk/>
            <pc:sldMk cId="3982493049" sldId="257"/>
            <ac:spMk id="2" creationId="{198F77F2-91E0-9E0B-4234-B56CBD6FB5B5}"/>
          </ac:spMkLst>
        </pc:spChg>
        <pc:spChg chg="mod">
          <ac:chgData name="Chloe Castle" userId="bBeoY3y2rOBCpDany2h4Mb68Vz/ztZanBF4GpuoYZVE=" providerId="None" clId="Web-{355A695C-54C0-43E6-A597-EF7B63EE8B71}" dt="2023-01-23T16:23:30.339" v="36" actId="20577"/>
          <ac:spMkLst>
            <pc:docMk/>
            <pc:sldMk cId="3982493049" sldId="257"/>
            <ac:spMk id="3" creationId="{90092254-CAE4-B934-C94E-FEC40835AC0F}"/>
          </ac:spMkLst>
        </pc:spChg>
      </pc:sldChg>
      <pc:sldChg chg="delSp modSp new addCm">
        <pc:chgData name="Chloe Castle" userId="bBeoY3y2rOBCpDany2h4Mb68Vz/ztZanBF4GpuoYZVE=" providerId="None" clId="Web-{355A695C-54C0-43E6-A597-EF7B63EE8B71}" dt="2023-01-23T16:26:22.948" v="95"/>
        <pc:sldMkLst>
          <pc:docMk/>
          <pc:sldMk cId="3833649849" sldId="258"/>
        </pc:sldMkLst>
        <pc:spChg chg="mod">
          <ac:chgData name="Chloe Castle" userId="bBeoY3y2rOBCpDany2h4Mb68Vz/ztZanBF4GpuoYZVE=" providerId="None" clId="Web-{355A695C-54C0-43E6-A597-EF7B63EE8B71}" dt="2023-01-23T16:24:27.261" v="54" actId="20577"/>
          <ac:spMkLst>
            <pc:docMk/>
            <pc:sldMk cId="3833649849" sldId="258"/>
            <ac:spMk id="2" creationId="{4728C99E-FBDD-0B43-28BB-8B3B8ECEA31D}"/>
          </ac:spMkLst>
        </pc:spChg>
        <pc:spChg chg="del">
          <ac:chgData name="Chloe Castle" userId="bBeoY3y2rOBCpDany2h4Mb68Vz/ztZanBF4GpuoYZVE=" providerId="None" clId="Web-{355A695C-54C0-43E6-A597-EF7B63EE8B71}" dt="2023-01-23T16:24:08.542" v="38"/>
          <ac:spMkLst>
            <pc:docMk/>
            <pc:sldMk cId="3833649849" sldId="258"/>
            <ac:spMk id="3" creationId="{7ACAEE0B-AFA3-CF68-E357-04FC420E72C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hloe Castle" userId="bBeoY3y2rOBCpDany2h4Mb68Vz/ztZanBF4GpuoYZVE=" providerId="None" clId="Web-{355A695C-54C0-43E6-A597-EF7B63EE8B71}" dt="2023-01-23T16:26:22.948" v="95"/>
              <pc2:cmMkLst xmlns:pc2="http://schemas.microsoft.com/office/powerpoint/2019/9/main/command">
                <pc:docMk/>
                <pc:sldMk cId="3833649849" sldId="258"/>
                <pc2:cmMk id="{5076B40D-5C2B-4338-A84C-148E43064BAD}"/>
              </pc2:cmMkLst>
            </pc226:cmChg>
          </p:ext>
        </pc:extLst>
      </pc:sldChg>
      <pc:sldChg chg="modSp add replId">
        <pc:chgData name="Chloe Castle" userId="bBeoY3y2rOBCpDany2h4Mb68Vz/ztZanBF4GpuoYZVE=" providerId="None" clId="Web-{355A695C-54C0-43E6-A597-EF7B63EE8B71}" dt="2023-01-23T16:25:11.948" v="63" actId="20577"/>
        <pc:sldMkLst>
          <pc:docMk/>
          <pc:sldMk cId="2434349540" sldId="259"/>
        </pc:sldMkLst>
        <pc:spChg chg="mod">
          <ac:chgData name="Chloe Castle" userId="bBeoY3y2rOBCpDany2h4Mb68Vz/ztZanBF4GpuoYZVE=" providerId="None" clId="Web-{355A695C-54C0-43E6-A597-EF7B63EE8B71}" dt="2023-01-23T16:25:11.948" v="63" actId="20577"/>
          <ac:spMkLst>
            <pc:docMk/>
            <pc:sldMk cId="2434349540" sldId="259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5:21.870" v="66" actId="20577"/>
        <pc:sldMkLst>
          <pc:docMk/>
          <pc:sldMk cId="1279848648" sldId="260"/>
        </pc:sldMkLst>
        <pc:spChg chg="mod">
          <ac:chgData name="Chloe Castle" userId="bBeoY3y2rOBCpDany2h4Mb68Vz/ztZanBF4GpuoYZVE=" providerId="None" clId="Web-{355A695C-54C0-43E6-A597-EF7B63EE8B71}" dt="2023-01-23T16:25:21.870" v="66" actId="20577"/>
          <ac:spMkLst>
            <pc:docMk/>
            <pc:sldMk cId="1279848648" sldId="260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5:34.730" v="77" actId="20577"/>
        <pc:sldMkLst>
          <pc:docMk/>
          <pc:sldMk cId="1945975210" sldId="261"/>
        </pc:sldMkLst>
        <pc:spChg chg="mod">
          <ac:chgData name="Chloe Castle" userId="bBeoY3y2rOBCpDany2h4Mb68Vz/ztZanBF4GpuoYZVE=" providerId="None" clId="Web-{355A695C-54C0-43E6-A597-EF7B63EE8B71}" dt="2023-01-23T16:25:34.730" v="77" actId="20577"/>
          <ac:spMkLst>
            <pc:docMk/>
            <pc:sldMk cId="1945975210" sldId="261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5:46.480" v="90" actId="20577"/>
        <pc:sldMkLst>
          <pc:docMk/>
          <pc:sldMk cId="353760676" sldId="262"/>
        </pc:sldMkLst>
        <pc:spChg chg="mod">
          <ac:chgData name="Chloe Castle" userId="bBeoY3y2rOBCpDany2h4Mb68Vz/ztZanBF4GpuoYZVE=" providerId="None" clId="Web-{355A695C-54C0-43E6-A597-EF7B63EE8B71}" dt="2023-01-23T16:25:46.480" v="90" actId="20577"/>
          <ac:spMkLst>
            <pc:docMk/>
            <pc:sldMk cId="353760676" sldId="262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5:55.964" v="93" actId="20577"/>
        <pc:sldMkLst>
          <pc:docMk/>
          <pc:sldMk cId="3688511306" sldId="263"/>
        </pc:sldMkLst>
        <pc:spChg chg="mod">
          <ac:chgData name="Chloe Castle" userId="bBeoY3y2rOBCpDany2h4Mb68Vz/ztZanBF4GpuoYZVE=" providerId="None" clId="Web-{355A695C-54C0-43E6-A597-EF7B63EE8B71}" dt="2023-01-23T16:25:55.964" v="93" actId="20577"/>
          <ac:spMkLst>
            <pc:docMk/>
            <pc:sldMk cId="3688511306" sldId="263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6:41.792" v="98" actId="20577"/>
        <pc:sldMkLst>
          <pc:docMk/>
          <pc:sldMk cId="467067772" sldId="264"/>
        </pc:sldMkLst>
        <pc:spChg chg="mod">
          <ac:chgData name="Chloe Castle" userId="bBeoY3y2rOBCpDany2h4Mb68Vz/ztZanBF4GpuoYZVE=" providerId="None" clId="Web-{355A695C-54C0-43E6-A597-EF7B63EE8B71}" dt="2023-01-23T16:26:41.792" v="98" actId="20577"/>
          <ac:spMkLst>
            <pc:docMk/>
            <pc:sldMk cId="467067772" sldId="264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6:51.355" v="101" actId="20577"/>
        <pc:sldMkLst>
          <pc:docMk/>
          <pc:sldMk cId="3474340993" sldId="265"/>
        </pc:sldMkLst>
        <pc:spChg chg="mod">
          <ac:chgData name="Chloe Castle" userId="bBeoY3y2rOBCpDany2h4Mb68Vz/ztZanBF4GpuoYZVE=" providerId="None" clId="Web-{355A695C-54C0-43E6-A597-EF7B63EE8B71}" dt="2023-01-23T16:26:51.355" v="101" actId="20577"/>
          <ac:spMkLst>
            <pc:docMk/>
            <pc:sldMk cId="3474340993" sldId="265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7:02.651" v="104" actId="20577"/>
        <pc:sldMkLst>
          <pc:docMk/>
          <pc:sldMk cId="3554570397" sldId="266"/>
        </pc:sldMkLst>
        <pc:spChg chg="mod">
          <ac:chgData name="Chloe Castle" userId="bBeoY3y2rOBCpDany2h4Mb68Vz/ztZanBF4GpuoYZVE=" providerId="None" clId="Web-{355A695C-54C0-43E6-A597-EF7B63EE8B71}" dt="2023-01-23T16:27:02.651" v="104" actId="20577"/>
          <ac:spMkLst>
            <pc:docMk/>
            <pc:sldMk cId="3554570397" sldId="266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7:14.386" v="107" actId="20577"/>
        <pc:sldMkLst>
          <pc:docMk/>
          <pc:sldMk cId="570915828" sldId="267"/>
        </pc:sldMkLst>
        <pc:spChg chg="mod">
          <ac:chgData name="Chloe Castle" userId="bBeoY3y2rOBCpDany2h4Mb68Vz/ztZanBF4GpuoYZVE=" providerId="None" clId="Web-{355A695C-54C0-43E6-A597-EF7B63EE8B71}" dt="2023-01-23T16:27:14.386" v="107" actId="20577"/>
          <ac:spMkLst>
            <pc:docMk/>
            <pc:sldMk cId="570915828" sldId="267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7:25.417" v="118" actId="20577"/>
        <pc:sldMkLst>
          <pc:docMk/>
          <pc:sldMk cId="95793438" sldId="268"/>
        </pc:sldMkLst>
        <pc:spChg chg="mod">
          <ac:chgData name="Chloe Castle" userId="bBeoY3y2rOBCpDany2h4Mb68Vz/ztZanBF4GpuoYZVE=" providerId="None" clId="Web-{355A695C-54C0-43E6-A597-EF7B63EE8B71}" dt="2023-01-23T16:27:25.417" v="118" actId="20577"/>
          <ac:spMkLst>
            <pc:docMk/>
            <pc:sldMk cId="95793438" sldId="268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7:37.573" v="124" actId="20577"/>
        <pc:sldMkLst>
          <pc:docMk/>
          <pc:sldMk cId="2269440296" sldId="269"/>
        </pc:sldMkLst>
        <pc:spChg chg="mod">
          <ac:chgData name="Chloe Castle" userId="bBeoY3y2rOBCpDany2h4Mb68Vz/ztZanBF4GpuoYZVE=" providerId="None" clId="Web-{355A695C-54C0-43E6-A597-EF7B63EE8B71}" dt="2023-01-23T16:27:37.573" v="124" actId="20577"/>
          <ac:spMkLst>
            <pc:docMk/>
            <pc:sldMk cId="2269440296" sldId="269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7:47.479" v="127" actId="20577"/>
        <pc:sldMkLst>
          <pc:docMk/>
          <pc:sldMk cId="1640074315" sldId="270"/>
        </pc:sldMkLst>
        <pc:spChg chg="mod">
          <ac:chgData name="Chloe Castle" userId="bBeoY3y2rOBCpDany2h4Mb68Vz/ztZanBF4GpuoYZVE=" providerId="None" clId="Web-{355A695C-54C0-43E6-A597-EF7B63EE8B71}" dt="2023-01-23T16:27:47.479" v="127" actId="20577"/>
          <ac:spMkLst>
            <pc:docMk/>
            <pc:sldMk cId="1640074315" sldId="270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7:59.745" v="140" actId="20577"/>
        <pc:sldMkLst>
          <pc:docMk/>
          <pc:sldMk cId="2872907547" sldId="271"/>
        </pc:sldMkLst>
        <pc:spChg chg="mod">
          <ac:chgData name="Chloe Castle" userId="bBeoY3y2rOBCpDany2h4Mb68Vz/ztZanBF4GpuoYZVE=" providerId="None" clId="Web-{355A695C-54C0-43E6-A597-EF7B63EE8B71}" dt="2023-01-23T16:27:59.745" v="140" actId="20577"/>
          <ac:spMkLst>
            <pc:docMk/>
            <pc:sldMk cId="2872907547" sldId="271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8:10.229" v="143" actId="20577"/>
        <pc:sldMkLst>
          <pc:docMk/>
          <pc:sldMk cId="3229483524" sldId="272"/>
        </pc:sldMkLst>
        <pc:spChg chg="mod">
          <ac:chgData name="Chloe Castle" userId="bBeoY3y2rOBCpDany2h4Mb68Vz/ztZanBF4GpuoYZVE=" providerId="None" clId="Web-{355A695C-54C0-43E6-A597-EF7B63EE8B71}" dt="2023-01-23T16:28:10.229" v="143" actId="20577"/>
          <ac:spMkLst>
            <pc:docMk/>
            <pc:sldMk cId="3229483524" sldId="272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8:18.651" v="145" actId="20577"/>
        <pc:sldMkLst>
          <pc:docMk/>
          <pc:sldMk cId="3972962177" sldId="273"/>
        </pc:sldMkLst>
        <pc:spChg chg="mod">
          <ac:chgData name="Chloe Castle" userId="bBeoY3y2rOBCpDany2h4Mb68Vz/ztZanBF4GpuoYZVE=" providerId="None" clId="Web-{355A695C-54C0-43E6-A597-EF7B63EE8B71}" dt="2023-01-23T16:28:18.651" v="145" actId="20577"/>
          <ac:spMkLst>
            <pc:docMk/>
            <pc:sldMk cId="3972962177" sldId="273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8:28.339" v="147" actId="20577"/>
        <pc:sldMkLst>
          <pc:docMk/>
          <pc:sldMk cId="1771854256" sldId="274"/>
        </pc:sldMkLst>
        <pc:spChg chg="mod">
          <ac:chgData name="Chloe Castle" userId="bBeoY3y2rOBCpDany2h4Mb68Vz/ztZanBF4GpuoYZVE=" providerId="None" clId="Web-{355A695C-54C0-43E6-A597-EF7B63EE8B71}" dt="2023-01-23T16:28:28.339" v="147" actId="20577"/>
          <ac:spMkLst>
            <pc:docMk/>
            <pc:sldMk cId="1771854256" sldId="274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8:36.682" v="149" actId="20577"/>
        <pc:sldMkLst>
          <pc:docMk/>
          <pc:sldMk cId="2524425670" sldId="275"/>
        </pc:sldMkLst>
        <pc:spChg chg="mod">
          <ac:chgData name="Chloe Castle" userId="bBeoY3y2rOBCpDany2h4Mb68Vz/ztZanBF4GpuoYZVE=" providerId="None" clId="Web-{355A695C-54C0-43E6-A597-EF7B63EE8B71}" dt="2023-01-23T16:28:36.682" v="149" actId="20577"/>
          <ac:spMkLst>
            <pc:docMk/>
            <pc:sldMk cId="2524425670" sldId="275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8:44.307" v="155" actId="20577"/>
        <pc:sldMkLst>
          <pc:docMk/>
          <pc:sldMk cId="1366356226" sldId="276"/>
        </pc:sldMkLst>
        <pc:spChg chg="mod">
          <ac:chgData name="Chloe Castle" userId="bBeoY3y2rOBCpDany2h4Mb68Vz/ztZanBF4GpuoYZVE=" providerId="None" clId="Web-{355A695C-54C0-43E6-A597-EF7B63EE8B71}" dt="2023-01-23T16:28:44.307" v="155" actId="20577"/>
          <ac:spMkLst>
            <pc:docMk/>
            <pc:sldMk cId="1366356226" sldId="276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8:52.432" v="164" actId="20577"/>
        <pc:sldMkLst>
          <pc:docMk/>
          <pc:sldMk cId="3082985575" sldId="277"/>
        </pc:sldMkLst>
        <pc:spChg chg="mod">
          <ac:chgData name="Chloe Castle" userId="bBeoY3y2rOBCpDany2h4Mb68Vz/ztZanBF4GpuoYZVE=" providerId="None" clId="Web-{355A695C-54C0-43E6-A597-EF7B63EE8B71}" dt="2023-01-23T16:28:52.432" v="164" actId="20577"/>
          <ac:spMkLst>
            <pc:docMk/>
            <pc:sldMk cId="3082985575" sldId="277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9:04.917" v="176" actId="20577"/>
        <pc:sldMkLst>
          <pc:docMk/>
          <pc:sldMk cId="2365522919" sldId="278"/>
        </pc:sldMkLst>
        <pc:spChg chg="mod">
          <ac:chgData name="Chloe Castle" userId="bBeoY3y2rOBCpDany2h4Mb68Vz/ztZanBF4GpuoYZVE=" providerId="None" clId="Web-{355A695C-54C0-43E6-A597-EF7B63EE8B71}" dt="2023-01-23T16:29:04.917" v="176" actId="20577"/>
          <ac:spMkLst>
            <pc:docMk/>
            <pc:sldMk cId="2365522919" sldId="278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9:24.682" v="178" actId="20577"/>
        <pc:sldMkLst>
          <pc:docMk/>
          <pc:sldMk cId="435849503" sldId="279"/>
        </pc:sldMkLst>
        <pc:spChg chg="mod">
          <ac:chgData name="Chloe Castle" userId="bBeoY3y2rOBCpDany2h4Mb68Vz/ztZanBF4GpuoYZVE=" providerId="None" clId="Web-{355A695C-54C0-43E6-A597-EF7B63EE8B71}" dt="2023-01-23T16:29:24.682" v="178" actId="20577"/>
          <ac:spMkLst>
            <pc:docMk/>
            <pc:sldMk cId="435849503" sldId="279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9:33.714" v="191" actId="20577"/>
        <pc:sldMkLst>
          <pc:docMk/>
          <pc:sldMk cId="3265898076" sldId="280"/>
        </pc:sldMkLst>
        <pc:spChg chg="mod">
          <ac:chgData name="Chloe Castle" userId="bBeoY3y2rOBCpDany2h4Mb68Vz/ztZanBF4GpuoYZVE=" providerId="None" clId="Web-{355A695C-54C0-43E6-A597-EF7B63EE8B71}" dt="2023-01-23T16:29:33.714" v="191" actId="20577"/>
          <ac:spMkLst>
            <pc:docMk/>
            <pc:sldMk cId="3265898076" sldId="280"/>
            <ac:spMk id="2" creationId="{4728C99E-FBDD-0B43-28BB-8B3B8ECEA31D}"/>
          </ac:spMkLst>
        </pc:spChg>
      </pc:sldChg>
      <pc:sldChg chg="modSp add replId">
        <pc:chgData name="Chloe Castle" userId="bBeoY3y2rOBCpDany2h4Mb68Vz/ztZanBF4GpuoYZVE=" providerId="None" clId="Web-{355A695C-54C0-43E6-A597-EF7B63EE8B71}" dt="2023-01-23T16:29:44.182" v="203" actId="20577"/>
        <pc:sldMkLst>
          <pc:docMk/>
          <pc:sldMk cId="155627440" sldId="281"/>
        </pc:sldMkLst>
        <pc:spChg chg="mod">
          <ac:chgData name="Chloe Castle" userId="bBeoY3y2rOBCpDany2h4Mb68Vz/ztZanBF4GpuoYZVE=" providerId="None" clId="Web-{355A695C-54C0-43E6-A597-EF7B63EE8B71}" dt="2023-01-23T16:29:44.182" v="203" actId="20577"/>
          <ac:spMkLst>
            <pc:docMk/>
            <pc:sldMk cId="155627440" sldId="281"/>
            <ac:spMk id="2" creationId="{4728C99E-FBDD-0B43-28BB-8B3B8ECEA31D}"/>
          </ac:spMkLst>
        </pc:spChg>
      </pc:sldChg>
      <pc:sldChg chg="addSp modSp add replId">
        <pc:chgData name="Chloe Castle" userId="bBeoY3y2rOBCpDany2h4Mb68Vz/ztZanBF4GpuoYZVE=" providerId="None" clId="Web-{355A695C-54C0-43E6-A597-EF7B63EE8B71}" dt="2023-01-23T16:36:54.416" v="348" actId="1076"/>
        <pc:sldMkLst>
          <pc:docMk/>
          <pc:sldMk cId="1201934044" sldId="282"/>
        </pc:sldMkLst>
        <pc:spChg chg="mod">
          <ac:chgData name="Chloe Castle" userId="bBeoY3y2rOBCpDany2h4Mb68Vz/ztZanBF4GpuoYZVE=" providerId="None" clId="Web-{355A695C-54C0-43E6-A597-EF7B63EE8B71}" dt="2023-01-23T16:36:51.510" v="347" actId="1076"/>
          <ac:spMkLst>
            <pc:docMk/>
            <pc:sldMk cId="1201934044" sldId="282"/>
            <ac:spMk id="2" creationId="{4728C99E-FBDD-0B43-28BB-8B3B8ECEA31D}"/>
          </ac:spMkLst>
        </pc:spChg>
        <pc:picChg chg="add mod">
          <ac:chgData name="Chloe Castle" userId="bBeoY3y2rOBCpDany2h4Mb68Vz/ztZanBF4GpuoYZVE=" providerId="None" clId="Web-{355A695C-54C0-43E6-A597-EF7B63EE8B71}" dt="2023-01-23T16:36:54.416" v="348" actId="1076"/>
          <ac:picMkLst>
            <pc:docMk/>
            <pc:sldMk cId="1201934044" sldId="282"/>
            <ac:picMk id="3" creationId="{C345FBE8-8F5E-6BBE-FD71-B3B238D15AB6}"/>
          </ac:picMkLst>
        </pc:picChg>
      </pc:sldChg>
      <pc:sldChg chg="modSp add replId addCm">
        <pc:chgData name="Chloe Castle" userId="bBeoY3y2rOBCpDany2h4Mb68Vz/ztZanBF4GpuoYZVE=" providerId="None" clId="Web-{355A695C-54C0-43E6-A597-EF7B63EE8B71}" dt="2023-01-23T16:37:28.682" v="350"/>
        <pc:sldMkLst>
          <pc:docMk/>
          <pc:sldMk cId="2503222465" sldId="283"/>
        </pc:sldMkLst>
        <pc:spChg chg="mod">
          <ac:chgData name="Chloe Castle" userId="bBeoY3y2rOBCpDany2h4Mb68Vz/ztZanBF4GpuoYZVE=" providerId="None" clId="Web-{355A695C-54C0-43E6-A597-EF7B63EE8B71}" dt="2023-01-23T16:30:53.354" v="230" actId="20577"/>
          <ac:spMkLst>
            <pc:docMk/>
            <pc:sldMk cId="2503222465" sldId="283"/>
            <ac:spMk id="2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hloe Castle" userId="bBeoY3y2rOBCpDany2h4Mb68Vz/ztZanBF4GpuoYZVE=" providerId="None" clId="Web-{355A695C-54C0-43E6-A597-EF7B63EE8B71}" dt="2023-01-23T16:37:28.682" v="350"/>
              <pc2:cmMkLst xmlns:pc2="http://schemas.microsoft.com/office/powerpoint/2019/9/main/command">
                <pc:docMk/>
                <pc:sldMk cId="2503222465" sldId="283"/>
                <pc2:cmMk id="{669D8DEE-6EB2-4E0B-AC08-92834D281124}"/>
              </pc2:cmMkLst>
            </pc226:cmChg>
          </p:ext>
        </pc:extLst>
      </pc:sldChg>
      <pc:sldChg chg="modSp add replId addCm">
        <pc:chgData name="Chloe Castle" userId="bBeoY3y2rOBCpDany2h4Mb68Vz/ztZanBF4GpuoYZVE=" providerId="None" clId="Web-{355A695C-54C0-43E6-A597-EF7B63EE8B71}" dt="2023-01-23T16:37:35.510" v="351"/>
        <pc:sldMkLst>
          <pc:docMk/>
          <pc:sldMk cId="3000270639" sldId="284"/>
        </pc:sldMkLst>
        <pc:spChg chg="mod">
          <ac:chgData name="Chloe Castle" userId="bBeoY3y2rOBCpDany2h4Mb68Vz/ztZanBF4GpuoYZVE=" providerId="None" clId="Web-{355A695C-54C0-43E6-A597-EF7B63EE8B71}" dt="2023-01-23T16:30:58.792" v="235" actId="20577"/>
          <ac:spMkLst>
            <pc:docMk/>
            <pc:sldMk cId="3000270639" sldId="284"/>
            <ac:spMk id="2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hloe Castle" userId="bBeoY3y2rOBCpDany2h4Mb68Vz/ztZanBF4GpuoYZVE=" providerId="None" clId="Web-{355A695C-54C0-43E6-A597-EF7B63EE8B71}" dt="2023-01-23T16:37:35.510" v="351"/>
              <pc2:cmMkLst xmlns:pc2="http://schemas.microsoft.com/office/powerpoint/2019/9/main/command">
                <pc:docMk/>
                <pc:sldMk cId="3000270639" sldId="284"/>
                <pc2:cmMk id="{2C766FA5-0223-4039-BAC1-9920DE239CEC}"/>
              </pc2:cmMkLst>
            </pc226:cmChg>
          </p:ext>
        </pc:extLst>
      </pc:sldChg>
      <pc:sldChg chg="addSp modSp add replId addCm">
        <pc:chgData name="Chloe Castle" userId="bBeoY3y2rOBCpDany2h4Mb68Vz/ztZanBF4GpuoYZVE=" providerId="None" clId="Web-{355A695C-54C0-43E6-A597-EF7B63EE8B71}" dt="2023-01-23T16:37:15.885" v="349"/>
        <pc:sldMkLst>
          <pc:docMk/>
          <pc:sldMk cId="3426740434" sldId="285"/>
        </pc:sldMkLst>
        <pc:spChg chg="mod">
          <ac:chgData name="Chloe Castle" userId="bBeoY3y2rOBCpDany2h4Mb68Vz/ztZanBF4GpuoYZVE=" providerId="None" clId="Web-{355A695C-54C0-43E6-A597-EF7B63EE8B71}" dt="2023-01-23T16:31:08.682" v="238" actId="20577"/>
          <ac:spMkLst>
            <pc:docMk/>
            <pc:sldMk cId="3426740434" sldId="285"/>
            <ac:spMk id="2" creationId="{00000000-0000-0000-0000-000000000000}"/>
          </ac:spMkLst>
        </pc:spChg>
        <pc:spChg chg="add mod">
          <ac:chgData name="Chloe Castle" userId="bBeoY3y2rOBCpDany2h4Mb68Vz/ztZanBF4GpuoYZVE=" providerId="None" clId="Web-{355A695C-54C0-43E6-A597-EF7B63EE8B71}" dt="2023-01-23T16:31:40.276" v="272" actId="20577"/>
          <ac:spMkLst>
            <pc:docMk/>
            <pc:sldMk cId="3426740434" sldId="285"/>
            <ac:spMk id="3" creationId="{A4817904-0C2F-269F-AD99-92EFD5E7721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hloe Castle" userId="bBeoY3y2rOBCpDany2h4Mb68Vz/ztZanBF4GpuoYZVE=" providerId="None" clId="Web-{355A695C-54C0-43E6-A597-EF7B63EE8B71}" dt="2023-01-23T16:37:15.885" v="349"/>
              <pc2:cmMkLst xmlns:pc2="http://schemas.microsoft.com/office/powerpoint/2019/9/main/command">
                <pc:docMk/>
                <pc:sldMk cId="3426740434" sldId="285"/>
                <pc2:cmMk id="{DAAAEF51-FC03-481C-BEA8-C3BCD5975EEB}"/>
              </pc2:cmMkLst>
            </pc226:cmChg>
          </p:ext>
        </pc:extLst>
      </pc:sldChg>
      <pc:sldChg chg="addSp modSp add ord replId addCm">
        <pc:chgData name="Chloe Castle" userId="bBeoY3y2rOBCpDany2h4Mb68Vz/ztZanBF4GpuoYZVE=" providerId="None" clId="Web-{355A695C-54C0-43E6-A597-EF7B63EE8B71}" dt="2023-01-23T16:35:43.682" v="318"/>
        <pc:sldMkLst>
          <pc:docMk/>
          <pc:sldMk cId="905088846" sldId="286"/>
        </pc:sldMkLst>
        <pc:spChg chg="mod">
          <ac:chgData name="Chloe Castle" userId="bBeoY3y2rOBCpDany2h4Mb68Vz/ztZanBF4GpuoYZVE=" providerId="None" clId="Web-{355A695C-54C0-43E6-A597-EF7B63EE8B71}" dt="2023-01-23T16:34:23.682" v="289" actId="20577"/>
          <ac:spMkLst>
            <pc:docMk/>
            <pc:sldMk cId="905088846" sldId="286"/>
            <ac:spMk id="2" creationId="{00000000-0000-0000-0000-000000000000}"/>
          </ac:spMkLst>
        </pc:spChg>
        <pc:spChg chg="add mod">
          <ac:chgData name="Chloe Castle" userId="bBeoY3y2rOBCpDany2h4Mb68Vz/ztZanBF4GpuoYZVE=" providerId="None" clId="Web-{355A695C-54C0-43E6-A597-EF7B63EE8B71}" dt="2023-01-23T16:35:08.776" v="313" actId="20577"/>
          <ac:spMkLst>
            <pc:docMk/>
            <pc:sldMk cId="905088846" sldId="286"/>
            <ac:spMk id="4" creationId="{4ED66D05-0CE1-9C8D-6160-1C4FF56DF8A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hloe Castle" userId="bBeoY3y2rOBCpDany2h4Mb68Vz/ztZanBF4GpuoYZVE=" providerId="None" clId="Web-{355A695C-54C0-43E6-A597-EF7B63EE8B71}" dt="2023-01-23T16:35:43.682" v="318"/>
              <pc2:cmMkLst xmlns:pc2="http://schemas.microsoft.com/office/powerpoint/2019/9/main/command">
                <pc:docMk/>
                <pc:sldMk cId="905088846" sldId="286"/>
                <pc2:cmMk id="{3D0F000A-C93F-42C6-8E9C-19E59D14D441}"/>
              </pc2:cmMkLst>
            </pc226:cmChg>
          </p:ext>
        </pc:extLst>
      </pc:sldChg>
      <pc:sldChg chg="addSp modSp add replId addCm">
        <pc:chgData name="Chloe Castle" userId="bBeoY3y2rOBCpDany2h4Mb68Vz/ztZanBF4GpuoYZVE=" providerId="None" clId="Web-{355A695C-54C0-43E6-A597-EF7B63EE8B71}" dt="2023-01-23T16:35:55.010" v="319"/>
        <pc:sldMkLst>
          <pc:docMk/>
          <pc:sldMk cId="1099328869" sldId="287"/>
        </pc:sldMkLst>
        <pc:spChg chg="mod">
          <ac:chgData name="Chloe Castle" userId="bBeoY3y2rOBCpDany2h4Mb68Vz/ztZanBF4GpuoYZVE=" providerId="None" clId="Web-{355A695C-54C0-43E6-A597-EF7B63EE8B71}" dt="2023-01-23T16:34:34.338" v="307" actId="20577"/>
          <ac:spMkLst>
            <pc:docMk/>
            <pc:sldMk cId="1099328869" sldId="287"/>
            <ac:spMk id="2" creationId="{00000000-0000-0000-0000-000000000000}"/>
          </ac:spMkLst>
        </pc:spChg>
        <pc:spChg chg="add mod">
          <ac:chgData name="Chloe Castle" userId="bBeoY3y2rOBCpDany2h4Mb68Vz/ztZanBF4GpuoYZVE=" providerId="None" clId="Web-{355A695C-54C0-43E6-A597-EF7B63EE8B71}" dt="2023-01-23T16:35:15.869" v="315" actId="20577"/>
          <ac:spMkLst>
            <pc:docMk/>
            <pc:sldMk cId="1099328869" sldId="287"/>
            <ac:spMk id="4" creationId="{5CD5649C-6902-542E-0026-CCF51BCC056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hloe Castle" userId="bBeoY3y2rOBCpDany2h4Mb68Vz/ztZanBF4GpuoYZVE=" providerId="None" clId="Web-{355A695C-54C0-43E6-A597-EF7B63EE8B71}" dt="2023-01-23T16:35:55.010" v="319"/>
              <pc2:cmMkLst xmlns:pc2="http://schemas.microsoft.com/office/powerpoint/2019/9/main/command">
                <pc:docMk/>
                <pc:sldMk cId="1099328869" sldId="287"/>
                <pc2:cmMk id="{94B14E9F-3B56-415C-BC6B-CFE01D71E7BC}"/>
              </pc2:cmMkLst>
            </pc226:cmChg>
          </p:ext>
        </pc:extLst>
      </pc:sldChg>
      <pc:sldChg chg="addSp modSp add replId addCm">
        <pc:chgData name="Chloe Castle" userId="bBeoY3y2rOBCpDany2h4Mb68Vz/ztZanBF4GpuoYZVE=" providerId="None" clId="Web-{355A695C-54C0-43E6-A597-EF7B63EE8B71}" dt="2023-01-23T16:36:07.213" v="320"/>
        <pc:sldMkLst>
          <pc:docMk/>
          <pc:sldMk cId="3251706779" sldId="288"/>
        </pc:sldMkLst>
        <pc:spChg chg="mod">
          <ac:chgData name="Chloe Castle" userId="bBeoY3y2rOBCpDany2h4Mb68Vz/ztZanBF4GpuoYZVE=" providerId="None" clId="Web-{355A695C-54C0-43E6-A597-EF7B63EE8B71}" dt="2023-01-23T16:34:40.463" v="309" actId="20577"/>
          <ac:spMkLst>
            <pc:docMk/>
            <pc:sldMk cId="3251706779" sldId="288"/>
            <ac:spMk id="2" creationId="{00000000-0000-0000-0000-000000000000}"/>
          </ac:spMkLst>
        </pc:spChg>
        <pc:spChg chg="add mod">
          <ac:chgData name="Chloe Castle" userId="bBeoY3y2rOBCpDany2h4Mb68Vz/ztZanBF4GpuoYZVE=" providerId="None" clId="Web-{355A695C-54C0-43E6-A597-EF7B63EE8B71}" dt="2023-01-23T16:35:20.416" v="317" actId="20577"/>
          <ac:spMkLst>
            <pc:docMk/>
            <pc:sldMk cId="3251706779" sldId="288"/>
            <ac:spMk id="4" creationId="{05917114-3C55-AC5C-70B1-32D6279A0A9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hloe Castle" userId="bBeoY3y2rOBCpDany2h4Mb68Vz/ztZanBF4GpuoYZVE=" providerId="None" clId="Web-{355A695C-54C0-43E6-A597-EF7B63EE8B71}" dt="2023-01-23T16:36:07.213" v="320"/>
              <pc2:cmMkLst xmlns:pc2="http://schemas.microsoft.com/office/powerpoint/2019/9/main/command">
                <pc:docMk/>
                <pc:sldMk cId="3251706779" sldId="288"/>
                <pc2:cmMk id="{B1952E76-52A5-46F6-9367-4E1A21EA0386}"/>
              </pc2:cmMkLst>
            </pc226:cmChg>
          </p:ext>
        </pc:extLst>
      </pc:sldChg>
      <pc:sldChg chg="add del replId">
        <pc:chgData name="Chloe Castle" userId="bBeoY3y2rOBCpDany2h4Mb68Vz/ztZanBF4GpuoYZVE=" providerId="None" clId="Web-{355A695C-54C0-43E6-A597-EF7B63EE8B71}" dt="2023-01-23T16:34:51.416" v="311"/>
        <pc:sldMkLst>
          <pc:docMk/>
          <pc:sldMk cId="2463883013" sldId="289"/>
        </pc:sldMkLst>
      </pc:sldChg>
    </pc:docChg>
  </pc:docChgLst>
  <pc:docChgLst>
    <pc:chgData name="Kamil Malarski" userId="98fV+jqVd0/IGEDHfxG8MuyAwCunr1qdwVmZVFc34xs=" providerId="None" clId="Web-{29C9B437-9B81-405C-B17E-7954616BC484}"/>
    <pc:docChg chg="addSld modSld sldOrd">
      <pc:chgData name="Kamil Malarski" userId="98fV+jqVd0/IGEDHfxG8MuyAwCunr1qdwVmZVFc34xs=" providerId="None" clId="Web-{29C9B437-9B81-405C-B17E-7954616BC484}" dt="2023-02-27T14:48:35.382" v="55" actId="20577"/>
      <pc:docMkLst>
        <pc:docMk/>
      </pc:docMkLst>
      <pc:sldChg chg="modSp add ord replId">
        <pc:chgData name="Kamil Malarski" userId="98fV+jqVd0/IGEDHfxG8MuyAwCunr1qdwVmZVFc34xs=" providerId="None" clId="Web-{29C9B437-9B81-405C-B17E-7954616BC484}" dt="2023-02-27T14:47:28.537" v="50" actId="20577"/>
        <pc:sldMkLst>
          <pc:docMk/>
          <pc:sldMk cId="2074451868" sldId="291"/>
        </pc:sldMkLst>
        <pc:spChg chg="mod">
          <ac:chgData name="Kamil Malarski" userId="98fV+jqVd0/IGEDHfxG8MuyAwCunr1qdwVmZVFc34xs=" providerId="None" clId="Web-{29C9B437-9B81-405C-B17E-7954616BC484}" dt="2023-02-27T14:47:28.537" v="50" actId="20577"/>
          <ac:spMkLst>
            <pc:docMk/>
            <pc:sldMk cId="2074451868" sldId="291"/>
            <ac:spMk id="2" creationId="{E41D8121-3240-EF0D-47D1-0CD42BEF89C6}"/>
          </ac:spMkLst>
        </pc:spChg>
      </pc:sldChg>
      <pc:sldChg chg="modSp add replId">
        <pc:chgData name="Kamil Malarski" userId="98fV+jqVd0/IGEDHfxG8MuyAwCunr1qdwVmZVFc34xs=" providerId="None" clId="Web-{29C9B437-9B81-405C-B17E-7954616BC484}" dt="2023-02-27T14:48:35.382" v="55" actId="20577"/>
        <pc:sldMkLst>
          <pc:docMk/>
          <pc:sldMk cId="2632171909" sldId="292"/>
        </pc:sldMkLst>
        <pc:spChg chg="mod">
          <ac:chgData name="Kamil Malarski" userId="98fV+jqVd0/IGEDHfxG8MuyAwCunr1qdwVmZVFc34xs=" providerId="None" clId="Web-{29C9B437-9B81-405C-B17E-7954616BC484}" dt="2023-02-27T14:48:35.382" v="55" actId="20577"/>
          <ac:spMkLst>
            <pc:docMk/>
            <pc:sldMk cId="2632171909" sldId="292"/>
            <ac:spMk id="2" creationId="{E41D8121-3240-EF0D-47D1-0CD42BEF89C6}"/>
          </ac:spMkLst>
        </pc:spChg>
      </pc:sldChg>
    </pc:docChg>
  </pc:docChgLst>
  <pc:docChgLst>
    <pc:chgData name="Chloe Castle" userId="bBeoY3y2rOBCpDany2h4Mb68Vz/ztZanBF4GpuoYZVE=" providerId="None" clId="Web-{71A18EA6-C8EB-4956-8F33-56EDA766C94A}"/>
    <pc:docChg chg="sldOrd">
      <pc:chgData name="Chloe Castle" userId="bBeoY3y2rOBCpDany2h4Mb68Vz/ztZanBF4GpuoYZVE=" providerId="None" clId="Web-{71A18EA6-C8EB-4956-8F33-56EDA766C94A}" dt="2023-01-25T14:34:02.031" v="0"/>
      <pc:docMkLst>
        <pc:docMk/>
      </pc:docMkLst>
      <pc:sldChg chg="ord">
        <pc:chgData name="Chloe Castle" userId="bBeoY3y2rOBCpDany2h4Mb68Vz/ztZanBF4GpuoYZVE=" providerId="None" clId="Web-{71A18EA6-C8EB-4956-8F33-56EDA766C94A}" dt="2023-01-25T14:34:02.031" v="0"/>
        <pc:sldMkLst>
          <pc:docMk/>
          <pc:sldMk cId="3426740434" sldId="285"/>
        </pc:sldMkLst>
      </pc:sldChg>
    </pc:docChg>
  </pc:docChgLst>
  <pc:docChgLst>
    <pc:chgData name="Chloe Castle" userId="bBeoY3y2rOBCpDany2h4Mb68Vz/ztZanBF4GpuoYZVE=" providerId="None" clId="Web-{3669A2F7-48C8-4393-8DED-FDA519918B78}"/>
    <pc:docChg chg="delSld">
      <pc:chgData name="Chloe Castle" userId="bBeoY3y2rOBCpDany2h4Mb68Vz/ztZanBF4GpuoYZVE=" providerId="None" clId="Web-{3669A2F7-48C8-4393-8DED-FDA519918B78}" dt="2023-02-01T10:33:41.620" v="4"/>
      <pc:docMkLst>
        <pc:docMk/>
      </pc:docMkLst>
      <pc:sldChg chg="del">
        <pc:chgData name="Chloe Castle" userId="bBeoY3y2rOBCpDany2h4Mb68Vz/ztZanBF4GpuoYZVE=" providerId="None" clId="Web-{3669A2F7-48C8-4393-8DED-FDA519918B78}" dt="2023-02-01T10:33:41.620" v="0"/>
        <pc:sldMkLst>
          <pc:docMk/>
          <pc:sldMk cId="1201934044" sldId="282"/>
        </pc:sldMkLst>
      </pc:sldChg>
      <pc:sldChg chg="del">
        <pc:chgData name="Chloe Castle" userId="bBeoY3y2rOBCpDany2h4Mb68Vz/ztZanBF4GpuoYZVE=" providerId="None" clId="Web-{3669A2F7-48C8-4393-8DED-FDA519918B78}" dt="2023-02-01T10:33:41.620" v="4"/>
        <pc:sldMkLst>
          <pc:docMk/>
          <pc:sldMk cId="3426740434" sldId="285"/>
        </pc:sldMkLst>
      </pc:sldChg>
      <pc:sldChg chg="del">
        <pc:chgData name="Chloe Castle" userId="bBeoY3y2rOBCpDany2h4Mb68Vz/ztZanBF4GpuoYZVE=" providerId="None" clId="Web-{3669A2F7-48C8-4393-8DED-FDA519918B78}" dt="2023-02-01T10:33:41.620" v="3"/>
        <pc:sldMkLst>
          <pc:docMk/>
          <pc:sldMk cId="905088846" sldId="286"/>
        </pc:sldMkLst>
      </pc:sldChg>
      <pc:sldChg chg="del">
        <pc:chgData name="Chloe Castle" userId="bBeoY3y2rOBCpDany2h4Mb68Vz/ztZanBF4GpuoYZVE=" providerId="None" clId="Web-{3669A2F7-48C8-4393-8DED-FDA519918B78}" dt="2023-02-01T10:33:41.620" v="2"/>
        <pc:sldMkLst>
          <pc:docMk/>
          <pc:sldMk cId="1099328869" sldId="287"/>
        </pc:sldMkLst>
      </pc:sldChg>
      <pc:sldChg chg="del">
        <pc:chgData name="Chloe Castle" userId="bBeoY3y2rOBCpDany2h4Mb68Vz/ztZanBF4GpuoYZVE=" providerId="None" clId="Web-{3669A2F7-48C8-4393-8DED-FDA519918B78}" dt="2023-02-01T10:33:41.620" v="1"/>
        <pc:sldMkLst>
          <pc:docMk/>
          <pc:sldMk cId="3251706779" sldId="288"/>
        </pc:sldMkLst>
      </pc:sldChg>
    </pc:docChg>
  </pc:docChgLst>
  <pc:docChgLst>
    <pc:chgData name="Chloe Castle" userId="bBeoY3y2rOBCpDany2h4Mb68Vz/ztZanBF4GpuoYZVE=" providerId="None" clId="Web-{949D5318-90B1-403E-AED6-506955B44922}"/>
    <pc:docChg chg="modSld">
      <pc:chgData name="Chloe Castle" userId="bBeoY3y2rOBCpDany2h4Mb68Vz/ztZanBF4GpuoYZVE=" providerId="None" clId="Web-{949D5318-90B1-403E-AED6-506955B44922}" dt="2023-02-01T12:59:15.224" v="655" actId="20577"/>
      <pc:docMkLst>
        <pc:docMk/>
      </pc:docMkLst>
      <pc:sldChg chg="modSp delCm">
        <pc:chgData name="Chloe Castle" userId="bBeoY3y2rOBCpDany2h4Mb68Vz/ztZanBF4GpuoYZVE=" providerId="None" clId="Web-{949D5318-90B1-403E-AED6-506955B44922}" dt="2023-02-01T12:53:22.849" v="448" actId="20577"/>
        <pc:sldMkLst>
          <pc:docMk/>
          <pc:sldMk cId="3833649849" sldId="258"/>
        </pc:sldMkLst>
        <pc:spChg chg="mod">
          <ac:chgData name="Chloe Castle" userId="bBeoY3y2rOBCpDany2h4Mb68Vz/ztZanBF4GpuoYZVE=" providerId="None" clId="Web-{949D5318-90B1-403E-AED6-506955B44922}" dt="2023-02-01T12:53:22.849" v="448" actId="20577"/>
          <ac:spMkLst>
            <pc:docMk/>
            <pc:sldMk cId="3833649849" sldId="258"/>
            <ac:spMk id="2" creationId="{4728C99E-FBDD-0B43-28BB-8B3B8ECEA31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Chloe Castle" userId="bBeoY3y2rOBCpDany2h4Mb68Vz/ztZanBF4GpuoYZVE=" providerId="None" clId="Web-{949D5318-90B1-403E-AED6-506955B44922}" dt="2023-02-01T12:48:02.381" v="446"/>
              <pc2:cmMkLst xmlns:pc2="http://schemas.microsoft.com/office/powerpoint/2019/9/main/command">
                <pc:docMk/>
                <pc:sldMk cId="3833649849" sldId="258"/>
                <pc2:cmMk id="{5076B40D-5C2B-4338-A84C-148E43064BAD}"/>
              </pc2:cmMkLst>
            </pc226:cmChg>
          </p:ext>
        </pc:extLst>
      </pc:sldChg>
      <pc:sldChg chg="modSp">
        <pc:chgData name="Chloe Castle" userId="bBeoY3y2rOBCpDany2h4Mb68Vz/ztZanBF4GpuoYZVE=" providerId="None" clId="Web-{949D5318-90B1-403E-AED6-506955B44922}" dt="2023-02-01T12:53:39.334" v="460" actId="20577"/>
        <pc:sldMkLst>
          <pc:docMk/>
          <pc:sldMk cId="2434349540" sldId="259"/>
        </pc:sldMkLst>
        <pc:spChg chg="mod">
          <ac:chgData name="Chloe Castle" userId="bBeoY3y2rOBCpDany2h4Mb68Vz/ztZanBF4GpuoYZVE=" providerId="None" clId="Web-{949D5318-90B1-403E-AED6-506955B44922}" dt="2023-02-01T12:53:39.334" v="460" actId="20577"/>
          <ac:spMkLst>
            <pc:docMk/>
            <pc:sldMk cId="2434349540" sldId="259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3:58.553" v="472" actId="20577"/>
        <pc:sldMkLst>
          <pc:docMk/>
          <pc:sldMk cId="1279848648" sldId="260"/>
        </pc:sldMkLst>
        <pc:spChg chg="mod">
          <ac:chgData name="Chloe Castle" userId="bBeoY3y2rOBCpDany2h4Mb68Vz/ztZanBF4GpuoYZVE=" providerId="None" clId="Web-{949D5318-90B1-403E-AED6-506955B44922}" dt="2023-02-01T12:53:58.553" v="472" actId="20577"/>
          <ac:spMkLst>
            <pc:docMk/>
            <pc:sldMk cId="1279848648" sldId="260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4:14.396" v="483" actId="20577"/>
        <pc:sldMkLst>
          <pc:docMk/>
          <pc:sldMk cId="1945975210" sldId="261"/>
        </pc:sldMkLst>
        <pc:spChg chg="mod">
          <ac:chgData name="Chloe Castle" userId="bBeoY3y2rOBCpDany2h4Mb68Vz/ztZanBF4GpuoYZVE=" providerId="None" clId="Web-{949D5318-90B1-403E-AED6-506955B44922}" dt="2023-02-01T12:54:14.396" v="483" actId="20577"/>
          <ac:spMkLst>
            <pc:docMk/>
            <pc:sldMk cId="1945975210" sldId="261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4:29.615" v="489" actId="20577"/>
        <pc:sldMkLst>
          <pc:docMk/>
          <pc:sldMk cId="353760676" sldId="262"/>
        </pc:sldMkLst>
        <pc:spChg chg="mod">
          <ac:chgData name="Chloe Castle" userId="bBeoY3y2rOBCpDany2h4Mb68Vz/ztZanBF4GpuoYZVE=" providerId="None" clId="Web-{949D5318-90B1-403E-AED6-506955B44922}" dt="2023-02-01T12:54:29.615" v="489" actId="20577"/>
          <ac:spMkLst>
            <pc:docMk/>
            <pc:sldMk cId="353760676" sldId="262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4:41.803" v="493" actId="20577"/>
        <pc:sldMkLst>
          <pc:docMk/>
          <pc:sldMk cId="3688511306" sldId="263"/>
        </pc:sldMkLst>
        <pc:spChg chg="mod">
          <ac:chgData name="Chloe Castle" userId="bBeoY3y2rOBCpDany2h4Mb68Vz/ztZanBF4GpuoYZVE=" providerId="None" clId="Web-{949D5318-90B1-403E-AED6-506955B44922}" dt="2023-02-01T12:54:41.803" v="493" actId="20577"/>
          <ac:spMkLst>
            <pc:docMk/>
            <pc:sldMk cId="3688511306" sldId="263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4:56.131" v="505" actId="20577"/>
        <pc:sldMkLst>
          <pc:docMk/>
          <pc:sldMk cId="467067772" sldId="264"/>
        </pc:sldMkLst>
        <pc:spChg chg="mod">
          <ac:chgData name="Chloe Castle" userId="bBeoY3y2rOBCpDany2h4Mb68Vz/ztZanBF4GpuoYZVE=" providerId="None" clId="Web-{949D5318-90B1-403E-AED6-506955B44922}" dt="2023-02-01T12:54:56.131" v="505" actId="20577"/>
          <ac:spMkLst>
            <pc:docMk/>
            <pc:sldMk cId="467067772" sldId="264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5:10.928" v="516" actId="20577"/>
        <pc:sldMkLst>
          <pc:docMk/>
          <pc:sldMk cId="3474340993" sldId="265"/>
        </pc:sldMkLst>
        <pc:spChg chg="mod">
          <ac:chgData name="Chloe Castle" userId="bBeoY3y2rOBCpDany2h4Mb68Vz/ztZanBF4GpuoYZVE=" providerId="None" clId="Web-{949D5318-90B1-403E-AED6-506955B44922}" dt="2023-02-01T12:55:10.928" v="516" actId="20577"/>
          <ac:spMkLst>
            <pc:docMk/>
            <pc:sldMk cId="3474340993" sldId="265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5:24.381" v="527" actId="20577"/>
        <pc:sldMkLst>
          <pc:docMk/>
          <pc:sldMk cId="3554570397" sldId="266"/>
        </pc:sldMkLst>
        <pc:spChg chg="mod">
          <ac:chgData name="Chloe Castle" userId="bBeoY3y2rOBCpDany2h4Mb68Vz/ztZanBF4GpuoYZVE=" providerId="None" clId="Web-{949D5318-90B1-403E-AED6-506955B44922}" dt="2023-02-01T12:55:24.381" v="527" actId="20577"/>
          <ac:spMkLst>
            <pc:docMk/>
            <pc:sldMk cId="3554570397" sldId="266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5:38.834" v="537" actId="20577"/>
        <pc:sldMkLst>
          <pc:docMk/>
          <pc:sldMk cId="570915828" sldId="267"/>
        </pc:sldMkLst>
        <pc:spChg chg="mod">
          <ac:chgData name="Chloe Castle" userId="bBeoY3y2rOBCpDany2h4Mb68Vz/ztZanBF4GpuoYZVE=" providerId="None" clId="Web-{949D5318-90B1-403E-AED6-506955B44922}" dt="2023-02-01T12:55:38.834" v="537" actId="20577"/>
          <ac:spMkLst>
            <pc:docMk/>
            <pc:sldMk cId="570915828" sldId="267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5:52.365" v="543" actId="20577"/>
        <pc:sldMkLst>
          <pc:docMk/>
          <pc:sldMk cId="95793438" sldId="268"/>
        </pc:sldMkLst>
        <pc:spChg chg="mod">
          <ac:chgData name="Chloe Castle" userId="bBeoY3y2rOBCpDany2h4Mb68Vz/ztZanBF4GpuoYZVE=" providerId="None" clId="Web-{949D5318-90B1-403E-AED6-506955B44922}" dt="2023-02-01T12:55:52.365" v="543" actId="20577"/>
          <ac:spMkLst>
            <pc:docMk/>
            <pc:sldMk cId="95793438" sldId="268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6:26.099" v="547" actId="20577"/>
        <pc:sldMkLst>
          <pc:docMk/>
          <pc:sldMk cId="2269440296" sldId="269"/>
        </pc:sldMkLst>
        <pc:spChg chg="mod">
          <ac:chgData name="Chloe Castle" userId="bBeoY3y2rOBCpDany2h4Mb68Vz/ztZanBF4GpuoYZVE=" providerId="None" clId="Web-{949D5318-90B1-403E-AED6-506955B44922}" dt="2023-02-01T12:56:26.099" v="547" actId="20577"/>
          <ac:spMkLst>
            <pc:docMk/>
            <pc:sldMk cId="2269440296" sldId="269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6:42.724" v="559" actId="20577"/>
        <pc:sldMkLst>
          <pc:docMk/>
          <pc:sldMk cId="1640074315" sldId="270"/>
        </pc:sldMkLst>
        <pc:spChg chg="mod">
          <ac:chgData name="Chloe Castle" userId="bBeoY3y2rOBCpDany2h4Mb68Vz/ztZanBF4GpuoYZVE=" providerId="None" clId="Web-{949D5318-90B1-403E-AED6-506955B44922}" dt="2023-02-01T12:56:42.724" v="559" actId="20577"/>
          <ac:spMkLst>
            <pc:docMk/>
            <pc:sldMk cId="1640074315" sldId="270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6:56.162" v="569" actId="20577"/>
        <pc:sldMkLst>
          <pc:docMk/>
          <pc:sldMk cId="2872907547" sldId="271"/>
        </pc:sldMkLst>
        <pc:spChg chg="mod">
          <ac:chgData name="Chloe Castle" userId="bBeoY3y2rOBCpDany2h4Mb68Vz/ztZanBF4GpuoYZVE=" providerId="None" clId="Web-{949D5318-90B1-403E-AED6-506955B44922}" dt="2023-02-01T12:56:56.162" v="569" actId="20577"/>
          <ac:spMkLst>
            <pc:docMk/>
            <pc:sldMk cId="2872907547" sldId="271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7:09.537" v="584" actId="20577"/>
        <pc:sldMkLst>
          <pc:docMk/>
          <pc:sldMk cId="3229483524" sldId="272"/>
        </pc:sldMkLst>
        <pc:spChg chg="mod">
          <ac:chgData name="Chloe Castle" userId="bBeoY3y2rOBCpDany2h4Mb68Vz/ztZanBF4GpuoYZVE=" providerId="None" clId="Web-{949D5318-90B1-403E-AED6-506955B44922}" dt="2023-02-01T12:57:09.537" v="584" actId="20577"/>
          <ac:spMkLst>
            <pc:docMk/>
            <pc:sldMk cId="3229483524" sldId="272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7:23.990" v="601" actId="20577"/>
        <pc:sldMkLst>
          <pc:docMk/>
          <pc:sldMk cId="3972962177" sldId="273"/>
        </pc:sldMkLst>
        <pc:spChg chg="mod">
          <ac:chgData name="Chloe Castle" userId="bBeoY3y2rOBCpDany2h4Mb68Vz/ztZanBF4GpuoYZVE=" providerId="None" clId="Web-{949D5318-90B1-403E-AED6-506955B44922}" dt="2023-02-01T12:57:23.990" v="601" actId="20577"/>
          <ac:spMkLst>
            <pc:docMk/>
            <pc:sldMk cId="3972962177" sldId="273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7:40.740" v="607" actId="20577"/>
        <pc:sldMkLst>
          <pc:docMk/>
          <pc:sldMk cId="1771854256" sldId="274"/>
        </pc:sldMkLst>
        <pc:spChg chg="mod">
          <ac:chgData name="Chloe Castle" userId="bBeoY3y2rOBCpDany2h4Mb68Vz/ztZanBF4GpuoYZVE=" providerId="None" clId="Web-{949D5318-90B1-403E-AED6-506955B44922}" dt="2023-02-01T12:57:40.740" v="607" actId="20577"/>
          <ac:spMkLst>
            <pc:docMk/>
            <pc:sldMk cId="1771854256" sldId="274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7:55.193" v="609" actId="20577"/>
        <pc:sldMkLst>
          <pc:docMk/>
          <pc:sldMk cId="2524425670" sldId="275"/>
        </pc:sldMkLst>
        <pc:spChg chg="mod">
          <ac:chgData name="Chloe Castle" userId="bBeoY3y2rOBCpDany2h4Mb68Vz/ztZanBF4GpuoYZVE=" providerId="None" clId="Web-{949D5318-90B1-403E-AED6-506955B44922}" dt="2023-02-01T12:57:55.193" v="609" actId="20577"/>
          <ac:spMkLst>
            <pc:docMk/>
            <pc:sldMk cId="2524425670" sldId="275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8:10.318" v="620" actId="20577"/>
        <pc:sldMkLst>
          <pc:docMk/>
          <pc:sldMk cId="1366356226" sldId="276"/>
        </pc:sldMkLst>
        <pc:spChg chg="mod">
          <ac:chgData name="Chloe Castle" userId="bBeoY3y2rOBCpDany2h4Mb68Vz/ztZanBF4GpuoYZVE=" providerId="None" clId="Web-{949D5318-90B1-403E-AED6-506955B44922}" dt="2023-02-01T12:58:10.318" v="620" actId="20577"/>
          <ac:spMkLst>
            <pc:docMk/>
            <pc:sldMk cId="1366356226" sldId="276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8:23.646" v="630" actId="20577"/>
        <pc:sldMkLst>
          <pc:docMk/>
          <pc:sldMk cId="3082985575" sldId="277"/>
        </pc:sldMkLst>
        <pc:spChg chg="mod">
          <ac:chgData name="Chloe Castle" userId="bBeoY3y2rOBCpDany2h4Mb68Vz/ztZanBF4GpuoYZVE=" providerId="None" clId="Web-{949D5318-90B1-403E-AED6-506955B44922}" dt="2023-02-01T12:58:23.646" v="630" actId="20577"/>
          <ac:spMkLst>
            <pc:docMk/>
            <pc:sldMk cId="3082985575" sldId="277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8:38.490" v="639" actId="20577"/>
        <pc:sldMkLst>
          <pc:docMk/>
          <pc:sldMk cId="2365522919" sldId="278"/>
        </pc:sldMkLst>
        <pc:spChg chg="mod">
          <ac:chgData name="Chloe Castle" userId="bBeoY3y2rOBCpDany2h4Mb68Vz/ztZanBF4GpuoYZVE=" providerId="None" clId="Web-{949D5318-90B1-403E-AED6-506955B44922}" dt="2023-02-01T12:58:38.490" v="639" actId="20577"/>
          <ac:spMkLst>
            <pc:docMk/>
            <pc:sldMk cId="2365522919" sldId="278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8:50.802" v="644" actId="20577"/>
        <pc:sldMkLst>
          <pc:docMk/>
          <pc:sldMk cId="435849503" sldId="279"/>
        </pc:sldMkLst>
        <pc:spChg chg="mod">
          <ac:chgData name="Chloe Castle" userId="bBeoY3y2rOBCpDany2h4Mb68Vz/ztZanBF4GpuoYZVE=" providerId="None" clId="Web-{949D5318-90B1-403E-AED6-506955B44922}" dt="2023-02-01T12:58:50.802" v="644" actId="20577"/>
          <ac:spMkLst>
            <pc:docMk/>
            <pc:sldMk cId="435849503" sldId="279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9:02.193" v="650" actId="20577"/>
        <pc:sldMkLst>
          <pc:docMk/>
          <pc:sldMk cId="3265898076" sldId="280"/>
        </pc:sldMkLst>
        <pc:spChg chg="mod">
          <ac:chgData name="Chloe Castle" userId="bBeoY3y2rOBCpDany2h4Mb68Vz/ztZanBF4GpuoYZVE=" providerId="None" clId="Web-{949D5318-90B1-403E-AED6-506955B44922}" dt="2023-02-01T12:59:02.193" v="650" actId="20577"/>
          <ac:spMkLst>
            <pc:docMk/>
            <pc:sldMk cId="3265898076" sldId="280"/>
            <ac:spMk id="2" creationId="{4728C99E-FBDD-0B43-28BB-8B3B8ECEA31D}"/>
          </ac:spMkLst>
        </pc:spChg>
      </pc:sldChg>
      <pc:sldChg chg="modSp">
        <pc:chgData name="Chloe Castle" userId="bBeoY3y2rOBCpDany2h4Mb68Vz/ztZanBF4GpuoYZVE=" providerId="None" clId="Web-{949D5318-90B1-403E-AED6-506955B44922}" dt="2023-02-01T12:59:15.224" v="655" actId="20577"/>
        <pc:sldMkLst>
          <pc:docMk/>
          <pc:sldMk cId="155627440" sldId="281"/>
        </pc:sldMkLst>
        <pc:spChg chg="mod">
          <ac:chgData name="Chloe Castle" userId="bBeoY3y2rOBCpDany2h4Mb68Vz/ztZanBF4GpuoYZVE=" providerId="None" clId="Web-{949D5318-90B1-403E-AED6-506955B44922}" dt="2023-02-01T12:59:15.224" v="655" actId="20577"/>
          <ac:spMkLst>
            <pc:docMk/>
            <pc:sldMk cId="155627440" sldId="281"/>
            <ac:spMk id="2" creationId="{4728C99E-FBDD-0B43-28BB-8B3B8ECEA31D}"/>
          </ac:spMkLst>
        </pc:spChg>
      </pc:sldChg>
    </pc:docChg>
  </pc:docChgLst>
  <pc:docChgLst>
    <pc:chgData clId="Web-{355A695C-54C0-43E6-A597-EF7B63EE8B71}"/>
    <pc:docChg chg="modSld">
      <pc:chgData name="" userId="" providerId="" clId="Web-{355A695C-54C0-43E6-A597-EF7B63EE8B71}" dt="2023-01-23T16:22:29.105" v="0" actId="20577"/>
      <pc:docMkLst>
        <pc:docMk/>
      </pc:docMkLst>
      <pc:sldChg chg="modSp">
        <pc:chgData name="" userId="" providerId="" clId="Web-{355A695C-54C0-43E6-A597-EF7B63EE8B71}" dt="2023-01-23T16:22:29.105" v="0" actId="20577"/>
        <pc:sldMkLst>
          <pc:docMk/>
          <pc:sldMk cId="109857222" sldId="256"/>
        </pc:sldMkLst>
        <pc:spChg chg="mod">
          <ac:chgData name="" userId="" providerId="" clId="Web-{355A695C-54C0-43E6-A597-EF7B63EE8B71}" dt="2023-01-23T16:22:29.105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comments/modernComment_12F_A52ECD5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1B9FAF-EEB6-1943-9863-625EBD7F07BD}" authorId="{551FCAF8-902C-85DE-EADA-4B427EAB2D01}" created="2023-01-23T16:37:28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71307865" sldId="303"/>
      <ac:spMk id="2" creationId="{00000000-0000-0000-0000-000000000000}"/>
    </ac:deMkLst>
    <p188:txBody>
      <a:bodyPr/>
      <a:lstStyle/>
      <a:p>
        <a:r>
          <a:rPr lang="en-GB"/>
          <a:t>Kamil to put his task in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E0DF2-3F17-5646-9AEA-DE0F0B83A385}" type="datetimeFigureOut">
              <a:rPr lang="en-PL" smtClean="0"/>
              <a:t>31/10/2023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7417E-851B-6847-8B28-3325C65C1ABF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6111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302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61025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8a83fbb129_2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18a83fbb129_2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a83fbb129_2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18a83fbb129_2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a83fbb129_2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18a83fbb129_2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a83fbb129_2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18a83fbb129_2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a83fbb129_2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18a83fbb129_2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8a83fbb129_2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18a83fbb129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8a83fbb129_2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18a83fbb129_2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8a83fbb129_2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18a83fbb129_2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a83fbb129_2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18a83fbb129_2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a83fbb129_2_1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18a83fbb129_2_1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13898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a83fbb129_2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18a83fbb129_2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8a83fbb129_2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18a83fbb129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a83fbb129_2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18a83fbb129_2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8a83fbb129_2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18a83fbb129_2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a83fbb129_2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18a83fbb129_2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8a83fbb129_2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18a83fbb129_2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8a83fbb129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18a83fbb129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a83fbb129_2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18a83fbb129_2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a83fbb129_2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18a83fbb129_2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a83fbb129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18a83fbb129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23587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a83fbb129_2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g18a83fbb129_2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8a83fbb129_2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18a83fbb129_2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a83fbb129_2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18a83fbb129_2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a83fbb129_2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g18a83fbb129_2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8a83fbb129_2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g18a83fbb129_2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8a83fbb129_2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g18a83fbb129_2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a83fbb129_2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g18a83fbb129_2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8a83fbb129_2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g18a83fbb129_2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8a83fbb129_2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18a83fbb129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a83fbb129_2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g18a83fbb129_2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91765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8a83fbb129_2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g18a83fbb129_2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8a83fbb129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18a83fbb129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8a83fbb129_2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18a83fbb129_2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8a83fbb129_2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18a83fbb129_2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a83fbb129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18a83fbb129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8a83fbb129_2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g18a83fbb129_2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8a83fbb129_2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g18a83fbb129_2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a83fbb129_2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g18a83fbb129_2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a83fbb129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g18a83fbb129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8a83fbb129_2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g18a83fbb129_2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8297258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8a83fbb129_2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g18a83fbb129_2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8a83fbb129_2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g18a83fbb129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8a83fbb129_2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g18a83fbb129_2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8a83fbb129_2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18a83fbb129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a83fbb129_2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18a83fbb129_2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a83fbb129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g18a83fbb129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a83fbb129_2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g18a83fbb129_2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8a83fbb129_2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g18a83fbb129_2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a83fbb129_2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g18a83fbb129_2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8a83fbb129_2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g18a83fbb129_2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85514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8a83fbb129_2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g18a83fbb129_2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1350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4171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1608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27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493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8738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32b1063c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132b1063c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2b1063c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132b1063c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32b1063c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132b1063c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32b1063c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132b1063c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32b1063c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132b1063c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32b1063c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132b1063c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32b1063c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132b1063c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32b1063c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132b1063c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461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32b1063c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132b1063c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32b1063c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132b1063c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32b1063c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132b1063c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32b1063c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132b1063c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32b1063c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132b1063c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a83fbb129_2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8a83fbb129_2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a83fbb129_2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8a83fbb129_2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a83fbb129_2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8a83fbb129_2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a83fbb129_2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8a83fbb129_2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a83fbb129_2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18a83fbb129_2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0640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a83fbb129_2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8a83fbb129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a83fbb129_2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8a83fbb129_2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a83fbb129_2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8a83fbb129_2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a83fbb129_2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8a83fbb129_2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a83fbb129_2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8a83fbb129_2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3fbb129_2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8a83fbb129_2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a83fbb129_2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8a83fbb129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a83fbb129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8a83fbb129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a83fbb129_2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8a83fbb129_2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a83fbb129_2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8a83fbb129_2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13106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a83fbb129_2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8a83fbb129_2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a83fbb129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8a83fbb129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a83fbb129_2_1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8a83fbb129_2_1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a83fbb129_2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8a83fbb129_2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a83fbb129_2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18a83fbb129_2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a83fbb129_2_1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8a83fbb129_2_1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a83fbb129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8a83fbb129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a83fbb129_2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8a83fbb129_2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a83fbb129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8a83fbb129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a83fbb129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8a83fbb129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56940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a83fbb129_2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8a83fbb129_2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a83fbb129_2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8a83fbb129_2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a83fbb129_2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18a83fbb129_2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c67d5e49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18c67d5e49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a83fbb129_2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18a83fbb129_2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a83fbb129_2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18a83fbb129_2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a83fbb129_2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18a83fbb129_2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a83fbb129_2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8a83fbb129_2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a83fbb129_2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18a83fbb129_2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a83fbb129_2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18a83fbb129_2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8793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a83fbb129_2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18a83fbb129_2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a83fbb129_2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18a83fbb129_2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8a83fbb129_2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18a83fbb129_2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a83fbb129_2_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18a83fbb129_2_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a83fbb129_2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8a83fbb129_2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a83fbb129_2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18a83fbb129_2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8a83fbb129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18a83fbb129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a83fbb129_2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8a83fbb129_2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a83fbb129_2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8a83fbb129_2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a83fbb129_2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18a83fbb129_2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30216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a83fbb129_2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18a83fbb129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a83fbb129_2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18a83fbb129_2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8a83fbb129_2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18a83fbb129_2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8a83fbb129_2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18a83fbb129_2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a83fbb129_2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18a83fbb129_2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a83fbb129_2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18a83fbb129_2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a83fbb129_2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18a83fbb129_2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a83fbb129_2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18a83fbb129_2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8a83fbb129_2_1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18a83fbb129_2_1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a83fbb129_2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18a83fbb129_2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2b10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132b10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20643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c67d5e49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18c67d5e49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8a83fbb129_2_1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8a83fbb129_2_1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a83fbb129_2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18a83fbb129_2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a83fbb129_2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18a83fbb129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8a83fbb129_2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18a83fbb129_2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a83fbb129_2_1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18a83fbb129_2_1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a83fbb129_2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18a83fbb129_2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8a83fbb129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18a83fbb129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a83fbb129_2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18a83fbb129_2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a83fbb129_2_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18a83fbb129_2_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F_A52ECD59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cs typeface="Calibri Light"/>
              </a:rPr>
              <a:t>Polish-Norwegian study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1D8121-3240-EF0D-47D1-0CD42BE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ea typeface="+mj-lt"/>
                <a:cs typeface="+mj-lt"/>
              </a:rPr>
              <a:t>Les</a:t>
            </a:r>
            <a:r>
              <a:rPr lang="pl-PL" dirty="0">
                <a:ea typeface="+mj-lt"/>
                <a:cs typeface="+mj-lt"/>
              </a:rPr>
              <a:t> de </a:t>
            </a:r>
            <a:r>
              <a:rPr lang="pl-PL" dirty="0" err="1">
                <a:ea typeface="+mj-lt"/>
                <a:cs typeface="+mj-lt"/>
              </a:rPr>
              <a:t>norske</a:t>
            </a:r>
            <a:r>
              <a:rPr lang="pl-PL" dirty="0">
                <a:ea typeface="+mj-lt"/>
                <a:cs typeface="+mj-lt"/>
              </a:rPr>
              <a:t> </a:t>
            </a:r>
            <a:r>
              <a:rPr lang="pl-PL" dirty="0" err="1">
                <a:ea typeface="+mj-lt"/>
                <a:cs typeface="+mj-lt"/>
              </a:rPr>
              <a:t>ordene</a:t>
            </a:r>
            <a:r>
              <a:rPr lang="pl-PL" dirty="0">
                <a:ea typeface="+mj-lt"/>
                <a:cs typeface="+mj-lt"/>
              </a:rPr>
              <a:t> </a:t>
            </a:r>
            <a:r>
              <a:rPr lang="pl-PL" dirty="0" err="1">
                <a:ea typeface="+mj-lt"/>
                <a:cs typeface="+mj-lt"/>
              </a:rPr>
              <a:t>og</a:t>
            </a:r>
            <a:r>
              <a:rPr lang="pl-PL" dirty="0">
                <a:ea typeface="+mj-lt"/>
                <a:cs typeface="+mj-lt"/>
              </a:rPr>
              <a:t> </a:t>
            </a:r>
            <a:r>
              <a:rPr lang="pl-PL" dirty="0" err="1">
                <a:ea typeface="+mj-lt"/>
                <a:cs typeface="+mj-lt"/>
              </a:rPr>
              <a:t>uttrykk</a:t>
            </a:r>
            <a:endParaRPr lang="pl-PL" dirty="0">
              <a:ea typeface="+mj-lt"/>
              <a:cs typeface="+mj-lt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44EC4B-428A-2938-0610-3D0996195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(Przeczytaj norweskie słowa i wyrażenia tak, jak wymawiasz je na co dzień.)</a:t>
            </a:r>
          </a:p>
        </p:txBody>
      </p:sp>
    </p:spTree>
    <p:extLst>
      <p:ext uri="{BB962C8B-B14F-4D97-AF65-F5344CB8AC3E}">
        <p14:creationId xmlns:p14="http://schemas.microsoft.com/office/powerpoint/2010/main" val="19676803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våt</a:t>
            </a:r>
            <a:endParaRPr sz="740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8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vekk</a:t>
            </a:r>
            <a:endParaRPr sz="74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9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visse</a:t>
            </a:r>
            <a:endParaRPr sz="74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0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visse</a:t>
            </a:r>
            <a:endParaRPr sz="74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1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tak</a:t>
            </a:r>
            <a:endParaRPr sz="74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2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bud</a:t>
            </a:r>
            <a:endParaRPr sz="7400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3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sete</a:t>
            </a:r>
            <a:endParaRPr sz="74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tap</a:t>
            </a:r>
            <a:endParaRPr sz="740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5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tær</a:t>
            </a:r>
            <a:endParaRPr sz="74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6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best</a:t>
            </a:r>
            <a:endParaRPr sz="7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bart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20113366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7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søt</a:t>
            </a:r>
            <a:endParaRPr sz="74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8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vatt</a:t>
            </a:r>
            <a:endParaRPr sz="7400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9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fot</a:t>
            </a:r>
            <a:endParaRPr sz="74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søkk</a:t>
            </a:r>
            <a:endParaRPr sz="74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født</a:t>
            </a:r>
            <a:endParaRPr sz="740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2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sette</a:t>
            </a:r>
            <a:endParaRPr sz="74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3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sterk</a:t>
            </a:r>
            <a:endParaRPr sz="7400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bok</a:t>
            </a:r>
            <a:endParaRPr sz="7400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5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vekk</a:t>
            </a:r>
            <a:endParaRPr sz="74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6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sette</a:t>
            </a:r>
            <a:endParaRPr sz="7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Tromsø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139145366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fin</a:t>
            </a:r>
            <a:endParaRPr sz="7400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8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vatt</a:t>
            </a:r>
            <a:endParaRPr sz="7400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9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herr</a:t>
            </a:r>
            <a:endParaRPr sz="7400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0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bud</a:t>
            </a:r>
            <a:endParaRPr sz="7400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1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suss</a:t>
            </a:r>
            <a:endParaRPr sz="7400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2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vise</a:t>
            </a:r>
            <a:endParaRPr sz="74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3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ert</a:t>
            </a:r>
            <a:endParaRPr sz="7400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9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god</a:t>
            </a:r>
            <a:endParaRPr sz="7400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sted</a:t>
            </a:r>
            <a:endParaRPr sz="740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6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pøse</a:t>
            </a:r>
            <a:endParaRPr sz="7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barn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100093337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7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sy</a:t>
            </a:r>
            <a:endParaRPr sz="7400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8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sterk</a:t>
            </a:r>
            <a:endParaRPr sz="74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9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gud</a:t>
            </a:r>
            <a:endParaRPr sz="7400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00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stykk</a:t>
            </a:r>
            <a:endParaRPr sz="7400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01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løp</a:t>
            </a:r>
            <a:endParaRPr sz="7400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2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søtt</a:t>
            </a:r>
            <a:endParaRPr sz="7400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3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tid</a:t>
            </a:r>
            <a:endParaRPr sz="7400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0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stokk</a:t>
            </a:r>
            <a:endParaRPr sz="74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5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søt</a:t>
            </a:r>
            <a:endParaRPr sz="74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6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løp</a:t>
            </a:r>
            <a:endParaRPr sz="7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har </a:t>
            </a:r>
            <a:r>
              <a:rPr lang="pl-PL" sz="7400" dirty="0" err="1"/>
              <a:t>du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289439894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7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bodd</a:t>
            </a:r>
            <a:endParaRPr sz="74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8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stykk</a:t>
            </a:r>
            <a:endParaRPr sz="740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9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lys</a:t>
            </a:r>
            <a:endParaRPr sz="74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10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dyp</a:t>
            </a:r>
            <a:endParaRPr sz="7400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11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tap</a:t>
            </a:r>
            <a:endParaRPr sz="74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12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stokk</a:t>
            </a:r>
            <a:endParaRPr sz="7400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13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god</a:t>
            </a:r>
            <a:endParaRPr sz="7400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lys</a:t>
            </a:r>
            <a:endParaRPr sz="7400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15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ister</a:t>
            </a:r>
            <a:endParaRPr sz="7400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16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fot</a:t>
            </a:r>
            <a:endParaRPr sz="7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stor </a:t>
            </a:r>
            <a:r>
              <a:rPr lang="pl-PL" sz="7400" dirty="0" err="1"/>
              <a:t>skog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154142002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17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tiger</a:t>
            </a:r>
            <a:endParaRPr sz="7400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18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vær</a:t>
            </a:r>
            <a:endParaRPr sz="7400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19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skudd</a:t>
            </a:r>
            <a:endParaRPr sz="7400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20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bod</a:t>
            </a:r>
            <a:endParaRPr sz="7400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21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synd</a:t>
            </a:r>
            <a:endParaRPr sz="7400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22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butt</a:t>
            </a:r>
            <a:endParaRPr sz="7400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23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dyp</a:t>
            </a:r>
            <a:endParaRPr sz="7400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2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bodd</a:t>
            </a:r>
            <a:endParaRPr sz="7400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25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sete</a:t>
            </a:r>
            <a:endParaRPr sz="7400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26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ister</a:t>
            </a:r>
            <a:endParaRPr sz="7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garde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119583751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27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fin</a:t>
            </a:r>
            <a:endParaRPr sz="7400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28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ståk</a:t>
            </a:r>
            <a:endParaRPr sz="7400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29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gud</a:t>
            </a:r>
            <a:endParaRPr sz="7400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1D8121-3240-EF0D-47D1-0CD42BE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ea typeface="+mj-lt"/>
                <a:cs typeface="+mj-lt"/>
              </a:rPr>
              <a:t>Oversette</a:t>
            </a:r>
            <a:r>
              <a:rPr lang="pl-PL" dirty="0">
                <a:ea typeface="+mj-lt"/>
                <a:cs typeface="+mj-lt"/>
              </a:rPr>
              <a:t> </a:t>
            </a:r>
            <a:r>
              <a:rPr lang="pl-PL" dirty="0" err="1">
                <a:ea typeface="+mj-lt"/>
                <a:cs typeface="+mj-lt"/>
              </a:rPr>
              <a:t>til</a:t>
            </a:r>
            <a:r>
              <a:rPr lang="pl-PL" dirty="0">
                <a:ea typeface="+mj-lt"/>
                <a:cs typeface="+mj-lt"/>
              </a:rPr>
              <a:t> </a:t>
            </a:r>
            <a:r>
              <a:rPr lang="pl-PL" dirty="0" err="1">
                <a:ea typeface="+mj-lt"/>
                <a:cs typeface="+mj-lt"/>
              </a:rPr>
              <a:t>norsk</a:t>
            </a:r>
            <a:endParaRPr lang="pl-PL" dirty="0">
              <a:ea typeface="+mj-lt"/>
              <a:cs typeface="+mj-lt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44EC4B-428A-2938-0610-3D0996195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(Przetłumacz na norweski tak dobrze jak potrafisz. Powiedz tak, jak mówisz na co dzień po norwesku. Możesz przejść do kolejnego slajdu w każdej chwili.)</a:t>
            </a:r>
          </a:p>
        </p:txBody>
      </p:sp>
    </p:spTree>
    <p:extLst>
      <p:ext uri="{BB962C8B-B14F-4D97-AF65-F5344CB8AC3E}">
        <p14:creationId xmlns:p14="http://schemas.microsoft.com/office/powerpoint/2010/main" val="149500988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584234"/>
            <a:ext cx="10515600" cy="1505563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Jak </a:t>
            </a:r>
            <a:r>
              <a:rPr lang="en-GB" dirty="0" err="1">
                <a:cs typeface="Calibri Light"/>
              </a:rPr>
              <a:t>się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nazywasz</a:t>
            </a:r>
            <a:r>
              <a:rPr lang="en-GB" dirty="0">
                <a:cs typeface="Calibr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364984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Ile </a:t>
            </a:r>
            <a:r>
              <a:rPr lang="en-GB" dirty="0" err="1">
                <a:cs typeface="Calibri Light"/>
              </a:rPr>
              <a:t>masz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lat</a:t>
            </a:r>
            <a:r>
              <a:rPr lang="en-GB" dirty="0">
                <a:cs typeface="Calibr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434954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Kim </a:t>
            </a:r>
            <a:r>
              <a:rPr lang="en-GB" dirty="0" err="1">
                <a:cs typeface="Calibri Light"/>
              </a:rPr>
              <a:t>jesteś</a:t>
            </a:r>
            <a:r>
              <a:rPr lang="en-GB" dirty="0">
                <a:cs typeface="Calibr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984864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On </a:t>
            </a:r>
            <a:r>
              <a:rPr lang="en-GB" dirty="0" err="1">
                <a:cs typeface="Calibri Light"/>
              </a:rPr>
              <a:t>nie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lubi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jeździć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na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nartach</a:t>
            </a:r>
            <a:r>
              <a:rPr lang="en-GB" dirty="0">
                <a:cs typeface="Calibr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97521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Jakie jest </a:t>
            </a:r>
            <a:r>
              <a:rPr lang="en-GB" dirty="0" err="1">
                <a:cs typeface="Calibri Light"/>
              </a:rPr>
              <a:t>twoje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ulubione</a:t>
            </a:r>
            <a:r>
              <a:rPr lang="en-GB" dirty="0">
                <a:cs typeface="Calibri Light"/>
              </a:rPr>
              <a:t> </a:t>
            </a:r>
            <a:r>
              <a:rPr lang="en-GB" dirty="0" err="1">
                <a:ea typeface="+mj-lt"/>
                <a:cs typeface="+mj-lt"/>
              </a:rPr>
              <a:t>święto</a:t>
            </a:r>
            <a:r>
              <a:rPr lang="en-GB" dirty="0">
                <a:ea typeface="+mj-lt"/>
                <a:cs typeface="+mj-lt"/>
              </a:rPr>
              <a:t>?</a:t>
            </a:r>
            <a:endParaRPr lang="en-GB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76067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Gdzie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mieszkasz</a:t>
            </a:r>
            <a:r>
              <a:rPr lang="en-GB" dirty="0">
                <a:cs typeface="Calibr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851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morder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11133169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Kto</a:t>
            </a:r>
            <a:r>
              <a:rPr lang="en-GB" dirty="0">
                <a:cs typeface="Calibri Light"/>
              </a:rPr>
              <a:t> jest </a:t>
            </a:r>
            <a:r>
              <a:rPr lang="en-GB" dirty="0" err="1">
                <a:cs typeface="Calibri Light"/>
              </a:rPr>
              <a:t>twoim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ulubionym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aktorem</a:t>
            </a:r>
            <a:r>
              <a:rPr lang="en-GB" dirty="0">
                <a:cs typeface="Calibr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706777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Ona </a:t>
            </a:r>
            <a:r>
              <a:rPr lang="en-GB" dirty="0" err="1">
                <a:cs typeface="Calibri Light"/>
              </a:rPr>
              <a:t>nie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mieszka</a:t>
            </a:r>
            <a:r>
              <a:rPr lang="en-GB" dirty="0">
                <a:cs typeface="Calibri Light"/>
              </a:rPr>
              <a:t> w </a:t>
            </a:r>
            <a:r>
              <a:rPr lang="en-GB" dirty="0" err="1">
                <a:cs typeface="Calibri Light"/>
              </a:rPr>
              <a:t>Tromsø</a:t>
            </a:r>
            <a:r>
              <a:rPr lang="en-GB" dirty="0">
                <a:cs typeface="Calibr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34099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Jaki jest </a:t>
            </a:r>
            <a:r>
              <a:rPr lang="en-GB" dirty="0" err="1">
                <a:cs typeface="Calibri Light"/>
              </a:rPr>
              <a:t>twój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ulubiony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kolor</a:t>
            </a:r>
            <a:r>
              <a:rPr lang="en-GB" dirty="0">
                <a:cs typeface="Calibr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457039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Gdzie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spędzisz</a:t>
            </a:r>
            <a:r>
              <a:rPr lang="en-GB" dirty="0">
                <a:cs typeface="Calibri Light"/>
              </a:rPr>
              <a:t> </a:t>
            </a:r>
            <a:r>
              <a:rPr lang="en-GB" dirty="0" err="1">
                <a:cs typeface="Calibri Light"/>
              </a:rPr>
              <a:t>święta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Bożego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Narodzenia</a:t>
            </a:r>
            <a:r>
              <a:rPr lang="en-GB" dirty="0">
                <a:cs typeface="Calibr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91582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Kto</a:t>
            </a:r>
            <a:r>
              <a:rPr lang="en-GB" dirty="0">
                <a:cs typeface="Calibri Light"/>
              </a:rPr>
              <a:t> jest </a:t>
            </a:r>
            <a:r>
              <a:rPr lang="en-GB" dirty="0" err="1">
                <a:cs typeface="Calibri Light"/>
              </a:rPr>
              <a:t>twoim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ulubionym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piosenkarzem</a:t>
            </a:r>
            <a:r>
              <a:rPr lang="en-GB" dirty="0">
                <a:cs typeface="Calibr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79343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Nie </a:t>
            </a:r>
            <a:r>
              <a:rPr lang="en-GB" dirty="0" err="1">
                <a:cs typeface="Calibri Light"/>
              </a:rPr>
              <a:t>obchodzę</a:t>
            </a:r>
            <a:r>
              <a:rPr lang="en-GB" dirty="0">
                <a:cs typeface="Calibri Light"/>
              </a:rPr>
              <a:t> </a:t>
            </a:r>
            <a:r>
              <a:rPr lang="en-GB" dirty="0" err="1">
                <a:cs typeface="Calibri Light"/>
              </a:rPr>
              <a:t>świąt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Bożego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Narodzenia</a:t>
            </a:r>
            <a:r>
              <a:rPr lang="en-GB" dirty="0">
                <a:cs typeface="Calibr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944029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Jakie jest </a:t>
            </a:r>
            <a:r>
              <a:rPr lang="en-GB" dirty="0" err="1">
                <a:cs typeface="Calibri Light"/>
              </a:rPr>
              <a:t>twoje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ulubione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jedzenie</a:t>
            </a:r>
            <a:r>
              <a:rPr lang="en-GB" dirty="0">
                <a:cs typeface="Calibr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007431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Gdzie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lubisz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wyjeżdżać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na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wakacje</a:t>
            </a:r>
            <a:r>
              <a:rPr lang="en-GB" dirty="0">
                <a:cs typeface="Calibr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290754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Kto</a:t>
            </a:r>
            <a:r>
              <a:rPr lang="en-GB" dirty="0">
                <a:cs typeface="Calibri Light"/>
              </a:rPr>
              <a:t> jest </a:t>
            </a:r>
            <a:r>
              <a:rPr lang="en-GB" dirty="0" err="1">
                <a:cs typeface="Calibri Light"/>
              </a:rPr>
              <a:t>twoim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najlepszym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przyjacielem</a:t>
            </a:r>
            <a:r>
              <a:rPr lang="en-GB" dirty="0">
                <a:cs typeface="Calibr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948352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Nie </a:t>
            </a:r>
            <a:r>
              <a:rPr lang="en-GB" dirty="0" err="1">
                <a:cs typeface="Calibri Light"/>
              </a:rPr>
              <a:t>lubię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cebuli</a:t>
            </a:r>
            <a:r>
              <a:rPr lang="en-GB" dirty="0">
                <a:cs typeface="Calibr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962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ikke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132831109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To jest </a:t>
            </a:r>
            <a:r>
              <a:rPr lang="en-GB" dirty="0" err="1">
                <a:cs typeface="Calibri Light"/>
              </a:rPr>
              <a:t>moja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koszula</a:t>
            </a:r>
            <a:r>
              <a:rPr lang="en-GB" dirty="0">
                <a:cs typeface="Calibr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85425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Kupiłem</a:t>
            </a:r>
            <a:r>
              <a:rPr lang="en-GB" dirty="0">
                <a:cs typeface="Calibri Light"/>
              </a:rPr>
              <a:t>/am </a:t>
            </a:r>
            <a:r>
              <a:rPr lang="en-GB" dirty="0" err="1">
                <a:cs typeface="Calibri Light"/>
              </a:rPr>
              <a:t>półkę</a:t>
            </a:r>
            <a:r>
              <a:rPr lang="en-GB" dirty="0">
                <a:cs typeface="Calibri Light"/>
              </a:rPr>
              <a:t> </a:t>
            </a:r>
            <a:r>
              <a:rPr lang="en-GB" dirty="0" err="1">
                <a:cs typeface="Calibri Light"/>
              </a:rPr>
              <a:t>na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książki</a:t>
            </a:r>
            <a:r>
              <a:rPr lang="en-GB" dirty="0">
                <a:cs typeface="Calibr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42567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Ona ma </a:t>
            </a:r>
            <a:r>
              <a:rPr lang="en-GB" dirty="0" err="1">
                <a:cs typeface="Calibri Light"/>
              </a:rPr>
              <a:t>moją</a:t>
            </a:r>
            <a:r>
              <a:rPr lang="en-GB" dirty="0">
                <a:cs typeface="Calibri Light"/>
              </a:rPr>
              <a:t> </a:t>
            </a:r>
            <a:r>
              <a:rPr lang="en-GB" dirty="0" err="1">
                <a:cs typeface="Calibri Light"/>
              </a:rPr>
              <a:t>książkę</a:t>
            </a:r>
            <a:r>
              <a:rPr lang="en-GB" dirty="0">
                <a:cs typeface="Calibr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635622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Przeczytałem</a:t>
            </a:r>
            <a:r>
              <a:rPr lang="en-GB" dirty="0">
                <a:cs typeface="Calibri Light"/>
              </a:rPr>
              <a:t>/am </a:t>
            </a:r>
            <a:r>
              <a:rPr lang="en-GB" dirty="0" err="1">
                <a:cs typeface="Calibri Light"/>
              </a:rPr>
              <a:t>gazetę</a:t>
            </a:r>
            <a:r>
              <a:rPr lang="en-GB" dirty="0">
                <a:cs typeface="Calibr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98557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On </a:t>
            </a:r>
            <a:r>
              <a:rPr lang="en-GB" dirty="0" err="1">
                <a:cs typeface="Calibri Light"/>
              </a:rPr>
              <a:t>zna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moją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żonę</a:t>
            </a:r>
            <a:r>
              <a:rPr lang="en-GB" dirty="0">
                <a:cs typeface="Calibri Ligh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36552291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Widziałem</a:t>
            </a:r>
            <a:r>
              <a:rPr lang="en-GB" dirty="0">
                <a:cs typeface="Calibri Light"/>
              </a:rPr>
              <a:t>/am </a:t>
            </a:r>
            <a:r>
              <a:rPr lang="en-GB" dirty="0" err="1">
                <a:cs typeface="Calibri Light"/>
              </a:rPr>
              <a:t>kobietę</a:t>
            </a:r>
            <a:r>
              <a:rPr lang="en-GB" dirty="0">
                <a:cs typeface="Calibr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84950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On </a:t>
            </a:r>
            <a:r>
              <a:rPr lang="en-GB" dirty="0" err="1">
                <a:cs typeface="Calibri Light"/>
              </a:rPr>
              <a:t>kocha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moją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córkę</a:t>
            </a:r>
            <a:r>
              <a:rPr lang="en-GB" dirty="0">
                <a:cs typeface="Calibr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89807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Znalazłem</a:t>
            </a:r>
            <a:r>
              <a:rPr lang="en-GB" dirty="0">
                <a:cs typeface="Calibri Light"/>
              </a:rPr>
              <a:t>/am </a:t>
            </a:r>
            <a:r>
              <a:rPr lang="en-GB" dirty="0" err="1">
                <a:cs typeface="Calibri Light"/>
              </a:rPr>
              <a:t>mysz</a:t>
            </a:r>
            <a:r>
              <a:rPr lang="en-GB" dirty="0">
                <a:cs typeface="Calibri Ligh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562744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Mieszkam</a:t>
            </a:r>
            <a:r>
              <a:rPr lang="en-GB" dirty="0">
                <a:cs typeface="Calibri Light"/>
              </a:rPr>
              <a:t> w Oslo</a:t>
            </a:r>
          </a:p>
        </p:txBody>
      </p:sp>
    </p:spTree>
    <p:extLst>
      <p:ext uri="{BB962C8B-B14F-4D97-AF65-F5344CB8AC3E}">
        <p14:creationId xmlns:p14="http://schemas.microsoft.com/office/powerpoint/2010/main" val="218664828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Mówię</a:t>
            </a:r>
            <a:r>
              <a:rPr lang="en-GB" dirty="0">
                <a:cs typeface="Calibri Light"/>
              </a:rPr>
              <a:t> po </a:t>
            </a:r>
            <a:r>
              <a:rPr lang="en-GB" dirty="0" err="1">
                <a:cs typeface="Calibri Light"/>
              </a:rPr>
              <a:t>norwesku</a:t>
            </a:r>
            <a:endParaRPr lang="en-GB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449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kveld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46589424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Mieszkam</a:t>
            </a:r>
            <a:r>
              <a:rPr lang="en-GB" dirty="0">
                <a:cs typeface="Calibri Light"/>
              </a:rPr>
              <a:t> w </a:t>
            </a:r>
            <a:r>
              <a:rPr lang="en-GB" dirty="0" err="1">
                <a:cs typeface="Calibri Light"/>
              </a:rPr>
              <a:t>Tromsø</a:t>
            </a:r>
            <a:endParaRPr lang="en-GB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378226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Gdzie</a:t>
            </a:r>
            <a:r>
              <a:rPr lang="en-GB" dirty="0">
                <a:cs typeface="Calibri Light"/>
              </a:rPr>
              <a:t> jest </a:t>
            </a:r>
            <a:r>
              <a:rPr lang="en-GB" dirty="0" err="1">
                <a:cs typeface="Calibri Light"/>
              </a:rPr>
              <a:t>kościół</a:t>
            </a:r>
            <a:r>
              <a:rPr lang="en-GB" dirty="0">
                <a:cs typeface="Calibr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082730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Jemy</a:t>
            </a:r>
            <a:r>
              <a:rPr lang="en-GB" dirty="0">
                <a:cs typeface="Calibri Light"/>
              </a:rPr>
              <a:t> banana</a:t>
            </a:r>
          </a:p>
        </p:txBody>
      </p:sp>
    </p:spTree>
    <p:extLst>
      <p:ext uri="{BB962C8B-B14F-4D97-AF65-F5344CB8AC3E}">
        <p14:creationId xmlns:p14="http://schemas.microsoft.com/office/powerpoint/2010/main" val="351893826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Mamy</a:t>
            </a:r>
            <a:r>
              <a:rPr lang="en-GB" dirty="0">
                <a:cs typeface="Calibri Light"/>
              </a:rPr>
              <a:t> auto</a:t>
            </a:r>
          </a:p>
        </p:txBody>
      </p:sp>
    </p:spTree>
    <p:extLst>
      <p:ext uri="{BB962C8B-B14F-4D97-AF65-F5344CB8AC3E}">
        <p14:creationId xmlns:p14="http://schemas.microsoft.com/office/powerpoint/2010/main" val="328526089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Jesteśmy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szczęśliwi</a:t>
            </a:r>
            <a:endParaRPr lang="en-GB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217692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Ta </a:t>
            </a:r>
            <a:r>
              <a:rPr lang="en-GB" dirty="0" err="1">
                <a:cs typeface="Calibri Light"/>
              </a:rPr>
              <a:t>góra</a:t>
            </a:r>
            <a:endParaRPr lang="en-GB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956650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Te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książki</a:t>
            </a:r>
            <a:endParaRPr lang="en-GB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4067284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Ładne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wzgórze</a:t>
            </a:r>
            <a:endParaRPr lang="en-GB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177217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Tamte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klify</a:t>
            </a:r>
            <a:endParaRPr lang="en-GB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32766781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99E-FBDD-0B43-28BB-8B3B8EC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7" y="27642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cs typeface="Calibri Light"/>
              </a:rPr>
              <a:t>Idę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na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ślub</a:t>
            </a:r>
            <a:endParaRPr lang="en-GB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425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900" b="1" dirty="0">
                <a:cs typeface="Calibri Light"/>
              </a:rPr>
              <a:t>NO</a:t>
            </a:r>
            <a:endParaRPr lang="en-GB" sz="7900" b="1" dirty="0"/>
          </a:p>
        </p:txBody>
      </p:sp>
    </p:spTree>
    <p:extLst>
      <p:ext uri="{BB962C8B-B14F-4D97-AF65-F5344CB8AC3E}">
        <p14:creationId xmlns:p14="http://schemas.microsoft.com/office/powerpoint/2010/main" val="27713078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fjell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175113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hva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257261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banan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2289696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hvordan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22989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Holmenkollen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1305069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for </a:t>
            </a:r>
            <a:r>
              <a:rPr lang="pl-PL" sz="7400" dirty="0" err="1"/>
              <a:t>alle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2310845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Oslo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3677031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mann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1000579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Morsmålsdagen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1533314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takk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295849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1D8121-3240-EF0D-47D1-0CD42BE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 err="1">
                <a:ea typeface="+mj-lt"/>
                <a:cs typeface="+mj-lt"/>
              </a:rPr>
              <a:t>Les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høyt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teksten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på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neste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lysbilde</a:t>
            </a:r>
            <a:r>
              <a:rPr lang="pl-PL" sz="4800" dirty="0">
                <a:ea typeface="+mj-lt"/>
                <a:cs typeface="+mj-lt"/>
              </a:rPr>
              <a:t>.</a:t>
            </a:r>
            <a:br>
              <a:rPr lang="pl-PL" sz="4800" dirty="0">
                <a:ea typeface="+mj-lt"/>
                <a:cs typeface="+mj-lt"/>
              </a:rPr>
            </a:br>
            <a:r>
              <a:rPr lang="pl-PL" sz="4800" dirty="0" err="1">
                <a:ea typeface="+mj-lt"/>
                <a:cs typeface="+mj-lt"/>
              </a:rPr>
              <a:t>Forsøk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å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snakke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så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tydelig</a:t>
            </a:r>
            <a:r>
              <a:rPr lang="pl-PL" sz="4800" dirty="0">
                <a:ea typeface="+mj-lt"/>
                <a:cs typeface="+mj-lt"/>
              </a:rPr>
              <a:t> som </a:t>
            </a:r>
            <a:r>
              <a:rPr lang="pl-PL" sz="4800" dirty="0" err="1">
                <a:ea typeface="+mj-lt"/>
                <a:cs typeface="+mj-lt"/>
              </a:rPr>
              <a:t>mulig</a:t>
            </a:r>
            <a:r>
              <a:rPr lang="pl-PL" sz="4800" dirty="0">
                <a:ea typeface="+mj-lt"/>
                <a:cs typeface="+mj-lt"/>
              </a:rPr>
              <a:t>.</a:t>
            </a:r>
            <a:endParaRPr lang="pl-PL" sz="480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44EC4B-428A-2938-0610-3D0996195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(Przeczytaj po norwesku najlepiej jak potrafisz.)</a:t>
            </a:r>
          </a:p>
        </p:txBody>
      </p:sp>
    </p:spTree>
    <p:extLst>
      <p:ext uri="{BB962C8B-B14F-4D97-AF65-F5344CB8AC3E}">
        <p14:creationId xmlns:p14="http://schemas.microsoft.com/office/powerpoint/2010/main" val="104447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vann</a:t>
            </a:r>
            <a:endParaRPr sz="7400" dirty="0"/>
          </a:p>
        </p:txBody>
      </p:sp>
    </p:spTree>
    <p:extLst>
      <p:ext uri="{BB962C8B-B14F-4D97-AF65-F5344CB8AC3E}">
        <p14:creationId xmlns:p14="http://schemas.microsoft.com/office/powerpoint/2010/main" val="794286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1D8121-3240-EF0D-47D1-0CD42BE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ea typeface="+mj-lt"/>
                <a:cs typeface="+mj-lt"/>
              </a:rPr>
              <a:t>Les</a:t>
            </a:r>
            <a:r>
              <a:rPr lang="pl-PL" dirty="0">
                <a:ea typeface="+mj-lt"/>
                <a:cs typeface="+mj-lt"/>
              </a:rPr>
              <a:t> de </a:t>
            </a:r>
            <a:r>
              <a:rPr lang="pl-PL" dirty="0" err="1">
                <a:ea typeface="+mj-lt"/>
                <a:cs typeface="+mj-lt"/>
              </a:rPr>
              <a:t>norske</a:t>
            </a:r>
            <a:r>
              <a:rPr lang="pl-PL" dirty="0">
                <a:ea typeface="+mj-lt"/>
                <a:cs typeface="+mj-lt"/>
              </a:rPr>
              <a:t> </a:t>
            </a:r>
            <a:r>
              <a:rPr lang="pl-PL" dirty="0" err="1">
                <a:ea typeface="+mj-lt"/>
                <a:cs typeface="+mj-lt"/>
              </a:rPr>
              <a:t>ordene</a:t>
            </a:r>
            <a:endParaRPr lang="pl-PL" dirty="0">
              <a:ea typeface="+mj-lt"/>
              <a:cs typeface="+mj-lt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44EC4B-428A-2938-0610-3D0996195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(Przeczytaj norweskie słowa tak, jak wymawiasz je na co dzień. Mogą brzmieć one tak samo.)</a:t>
            </a:r>
          </a:p>
        </p:txBody>
      </p:sp>
    </p:spTree>
    <p:extLst>
      <p:ext uri="{BB962C8B-B14F-4D97-AF65-F5344CB8AC3E}">
        <p14:creationId xmlns:p14="http://schemas.microsoft.com/office/powerpoint/2010/main" val="2984246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/>
              <a:t>gjenta / jenta</a:t>
            </a:r>
            <a:endParaRPr sz="7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/>
              <a:t>hat / hatt</a:t>
            </a:r>
            <a:endParaRPr sz="7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kaste</a:t>
            </a:r>
            <a:r>
              <a:rPr lang="pl-PL" sz="7400" dirty="0"/>
              <a:t> / kastet</a:t>
            </a:r>
            <a:endParaRPr sz="7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/>
              <a:t>rote / rotet</a:t>
            </a:r>
            <a:endParaRPr sz="7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/>
              <a:t>tak / takk</a:t>
            </a:r>
            <a:endParaRPr sz="7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/>
              <a:t>Skjære / kjære</a:t>
            </a:r>
            <a:endParaRPr sz="7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/>
              <a:t>stoppe / stoppet</a:t>
            </a:r>
            <a:endParaRPr sz="7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/>
              <a:t>føl / føll</a:t>
            </a:r>
            <a:endParaRPr sz="7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F94BBC-4FE6-EF9E-F685-7638CA79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ea typeface="+mj-lt"/>
                <a:cs typeface="+mj-lt"/>
              </a:rPr>
              <a:t>Nordavinden</a:t>
            </a:r>
            <a:r>
              <a:rPr lang="pl-PL" dirty="0">
                <a:ea typeface="+mj-lt"/>
                <a:cs typeface="+mj-lt"/>
              </a:rPr>
              <a:t> </a:t>
            </a:r>
            <a:r>
              <a:rPr lang="pl-PL" dirty="0" err="1">
                <a:ea typeface="+mj-lt"/>
                <a:cs typeface="+mj-lt"/>
              </a:rPr>
              <a:t>og</a:t>
            </a:r>
            <a:r>
              <a:rPr lang="pl-PL" dirty="0">
                <a:ea typeface="+mj-lt"/>
                <a:cs typeface="+mj-lt"/>
              </a:rPr>
              <a:t> sola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58766F-89B6-D2B8-8EAB-D70D6073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1825625"/>
            <a:ext cx="10992679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pl-PL" sz="3100" dirty="0" err="1">
                <a:ea typeface="+mn-lt"/>
                <a:cs typeface="+mn-lt"/>
              </a:rPr>
              <a:t>Nordavinden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og</a:t>
            </a:r>
            <a:r>
              <a:rPr lang="pl-PL" sz="3100" dirty="0">
                <a:ea typeface="+mn-lt"/>
                <a:cs typeface="+mn-lt"/>
              </a:rPr>
              <a:t> sola </a:t>
            </a:r>
            <a:r>
              <a:rPr lang="pl-PL" sz="3100" dirty="0" err="1">
                <a:ea typeface="+mn-lt"/>
                <a:cs typeface="+mn-lt"/>
              </a:rPr>
              <a:t>kjeklet</a:t>
            </a:r>
            <a:r>
              <a:rPr lang="pl-PL" sz="3100" dirty="0">
                <a:ea typeface="+mn-lt"/>
                <a:cs typeface="+mn-lt"/>
              </a:rPr>
              <a:t> om </a:t>
            </a:r>
            <a:r>
              <a:rPr lang="pl-PL" sz="3100" dirty="0" err="1">
                <a:ea typeface="+mn-lt"/>
                <a:cs typeface="+mn-lt"/>
              </a:rPr>
              <a:t>hvem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av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dem</a:t>
            </a:r>
            <a:r>
              <a:rPr lang="pl-PL" sz="3100" dirty="0">
                <a:ea typeface="+mn-lt"/>
                <a:cs typeface="+mn-lt"/>
              </a:rPr>
              <a:t> som </a:t>
            </a:r>
            <a:r>
              <a:rPr lang="pl-PL" sz="3100" dirty="0" err="1">
                <a:ea typeface="+mn-lt"/>
                <a:cs typeface="+mn-lt"/>
              </a:rPr>
              <a:t>var</a:t>
            </a:r>
            <a:r>
              <a:rPr lang="pl-PL" sz="3100" dirty="0">
                <a:ea typeface="+mn-lt"/>
                <a:cs typeface="+mn-lt"/>
              </a:rPr>
              <a:t> den </a:t>
            </a:r>
            <a:r>
              <a:rPr lang="pl-PL" sz="3100" dirty="0" err="1">
                <a:ea typeface="+mn-lt"/>
                <a:cs typeface="+mn-lt"/>
              </a:rPr>
              <a:t>sterkeste</a:t>
            </a:r>
            <a:r>
              <a:rPr lang="pl-PL" sz="3100" dirty="0">
                <a:ea typeface="+mn-lt"/>
                <a:cs typeface="+mn-lt"/>
              </a:rPr>
              <a:t>. Da kom </a:t>
            </a:r>
            <a:r>
              <a:rPr lang="pl-PL" sz="3100" dirty="0" err="1">
                <a:ea typeface="+mn-lt"/>
                <a:cs typeface="+mn-lt"/>
              </a:rPr>
              <a:t>det</a:t>
            </a:r>
            <a:r>
              <a:rPr lang="pl-PL" sz="3100" dirty="0">
                <a:ea typeface="+mn-lt"/>
                <a:cs typeface="+mn-lt"/>
              </a:rPr>
              <a:t> en mann </a:t>
            </a:r>
            <a:r>
              <a:rPr lang="pl-PL" sz="3100" dirty="0" err="1">
                <a:ea typeface="+mn-lt"/>
                <a:cs typeface="+mn-lt"/>
              </a:rPr>
              <a:t>gående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med</a:t>
            </a:r>
            <a:r>
              <a:rPr lang="pl-PL" sz="3100" dirty="0">
                <a:ea typeface="+mn-lt"/>
                <a:cs typeface="+mn-lt"/>
              </a:rPr>
              <a:t> en </a:t>
            </a:r>
            <a:r>
              <a:rPr lang="pl-PL" sz="3100" dirty="0" err="1">
                <a:ea typeface="+mn-lt"/>
                <a:cs typeface="+mn-lt"/>
              </a:rPr>
              <a:t>varm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frakk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på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seg</a:t>
            </a:r>
            <a:r>
              <a:rPr lang="pl-PL" sz="3100" dirty="0">
                <a:ea typeface="+mn-lt"/>
                <a:cs typeface="+mn-lt"/>
              </a:rPr>
              <a:t>. De </a:t>
            </a:r>
            <a:r>
              <a:rPr lang="pl-PL" sz="3100" dirty="0" err="1">
                <a:ea typeface="+mn-lt"/>
                <a:cs typeface="+mn-lt"/>
              </a:rPr>
              <a:t>blei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enige</a:t>
            </a:r>
            <a:r>
              <a:rPr lang="pl-PL" sz="3100" dirty="0">
                <a:ea typeface="+mn-lt"/>
                <a:cs typeface="+mn-lt"/>
              </a:rPr>
              <a:t> om </a:t>
            </a:r>
            <a:r>
              <a:rPr lang="pl-PL" sz="3100" dirty="0" err="1">
                <a:ea typeface="+mn-lt"/>
                <a:cs typeface="+mn-lt"/>
              </a:rPr>
              <a:t>at</a:t>
            </a:r>
            <a:r>
              <a:rPr lang="pl-PL" sz="3100" dirty="0">
                <a:ea typeface="+mn-lt"/>
                <a:cs typeface="+mn-lt"/>
              </a:rPr>
              <a:t> den som </a:t>
            </a:r>
            <a:r>
              <a:rPr lang="pl-PL" sz="3100" dirty="0" err="1">
                <a:ea typeface="+mn-lt"/>
                <a:cs typeface="+mn-lt"/>
              </a:rPr>
              <a:t>først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kunne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få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mannen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til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å</a:t>
            </a:r>
            <a:r>
              <a:rPr lang="pl-PL" sz="3100" dirty="0">
                <a:ea typeface="+mn-lt"/>
                <a:cs typeface="+mn-lt"/>
              </a:rPr>
              <a:t> ta </a:t>
            </a:r>
            <a:r>
              <a:rPr lang="pl-PL" sz="3100" dirty="0" err="1">
                <a:ea typeface="+mn-lt"/>
                <a:cs typeface="+mn-lt"/>
              </a:rPr>
              <a:t>av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seg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frakken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skulle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gjelde</a:t>
            </a:r>
            <a:r>
              <a:rPr lang="pl-PL" sz="3100" dirty="0">
                <a:ea typeface="+mn-lt"/>
                <a:cs typeface="+mn-lt"/>
              </a:rPr>
              <a:t> for </a:t>
            </a:r>
            <a:r>
              <a:rPr lang="pl-PL" sz="3100" dirty="0" err="1">
                <a:ea typeface="+mn-lt"/>
                <a:cs typeface="+mn-lt"/>
              </a:rPr>
              <a:t>sterkere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enn</a:t>
            </a:r>
            <a:r>
              <a:rPr lang="pl-PL" sz="3100" dirty="0">
                <a:ea typeface="+mn-lt"/>
                <a:cs typeface="+mn-lt"/>
              </a:rPr>
              <a:t> den </a:t>
            </a:r>
            <a:r>
              <a:rPr lang="pl-PL" sz="3100" dirty="0" err="1">
                <a:ea typeface="+mn-lt"/>
                <a:cs typeface="+mn-lt"/>
              </a:rPr>
              <a:t>andre</a:t>
            </a:r>
            <a:r>
              <a:rPr lang="pl-PL" sz="3100" dirty="0">
                <a:ea typeface="+mn-lt"/>
                <a:cs typeface="+mn-lt"/>
              </a:rPr>
              <a:t>. </a:t>
            </a:r>
            <a:r>
              <a:rPr lang="pl-PL" sz="3100" dirty="0" err="1">
                <a:ea typeface="+mn-lt"/>
                <a:cs typeface="+mn-lt"/>
              </a:rPr>
              <a:t>Så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blåste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nordavinden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av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all</a:t>
            </a:r>
            <a:r>
              <a:rPr lang="pl-PL" sz="3100" dirty="0">
                <a:ea typeface="+mn-lt"/>
                <a:cs typeface="+mn-lt"/>
              </a:rPr>
              <a:t> si </a:t>
            </a:r>
            <a:r>
              <a:rPr lang="pl-PL" sz="3100" dirty="0" err="1">
                <a:ea typeface="+mn-lt"/>
                <a:cs typeface="+mn-lt"/>
              </a:rPr>
              <a:t>makt</a:t>
            </a:r>
            <a:r>
              <a:rPr lang="pl-PL" sz="3100" dirty="0">
                <a:ea typeface="+mn-lt"/>
                <a:cs typeface="+mn-lt"/>
              </a:rPr>
              <a:t>, men </a:t>
            </a:r>
            <a:r>
              <a:rPr lang="pl-PL" sz="3100" dirty="0" err="1">
                <a:ea typeface="+mn-lt"/>
                <a:cs typeface="+mn-lt"/>
              </a:rPr>
              <a:t>dess</a:t>
            </a:r>
            <a:r>
              <a:rPr lang="pl-PL" sz="3100" dirty="0">
                <a:ea typeface="+mn-lt"/>
                <a:cs typeface="+mn-lt"/>
              </a:rPr>
              <a:t> mer </a:t>
            </a:r>
            <a:r>
              <a:rPr lang="pl-PL" sz="3100" dirty="0" err="1">
                <a:ea typeface="+mn-lt"/>
                <a:cs typeface="+mn-lt"/>
              </a:rPr>
              <a:t>han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blåste</a:t>
            </a:r>
            <a:r>
              <a:rPr lang="pl-PL" sz="3100" dirty="0">
                <a:ea typeface="+mn-lt"/>
                <a:cs typeface="+mn-lt"/>
              </a:rPr>
              <a:t>, </a:t>
            </a:r>
            <a:r>
              <a:rPr lang="pl-PL" sz="3100" dirty="0" err="1">
                <a:ea typeface="+mn-lt"/>
                <a:cs typeface="+mn-lt"/>
              </a:rPr>
              <a:t>dess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tettere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trakk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mannen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frakken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rundt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seg</a:t>
            </a:r>
            <a:r>
              <a:rPr lang="pl-PL" sz="3100" dirty="0">
                <a:ea typeface="+mn-lt"/>
                <a:cs typeface="+mn-lt"/>
              </a:rPr>
              <a:t>, </a:t>
            </a:r>
            <a:r>
              <a:rPr lang="pl-PL" sz="3100" dirty="0" err="1">
                <a:ea typeface="+mn-lt"/>
                <a:cs typeface="+mn-lt"/>
              </a:rPr>
              <a:t>og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til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sist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gav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nordavinden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opp</a:t>
            </a:r>
            <a:r>
              <a:rPr lang="pl-PL" sz="3100" dirty="0">
                <a:ea typeface="+mn-lt"/>
                <a:cs typeface="+mn-lt"/>
              </a:rPr>
              <a:t>. Da </a:t>
            </a:r>
            <a:r>
              <a:rPr lang="pl-PL" sz="3100" dirty="0" err="1">
                <a:ea typeface="+mn-lt"/>
                <a:cs typeface="+mn-lt"/>
              </a:rPr>
              <a:t>skinte</a:t>
            </a:r>
            <a:r>
              <a:rPr lang="pl-PL" sz="3100" dirty="0">
                <a:ea typeface="+mn-lt"/>
                <a:cs typeface="+mn-lt"/>
              </a:rPr>
              <a:t> sola </a:t>
            </a:r>
            <a:r>
              <a:rPr lang="pl-PL" sz="3100" dirty="0" err="1">
                <a:ea typeface="+mn-lt"/>
                <a:cs typeface="+mn-lt"/>
              </a:rPr>
              <a:t>fram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så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godt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og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varmt</a:t>
            </a:r>
            <a:r>
              <a:rPr lang="pl-PL" sz="3100" dirty="0">
                <a:ea typeface="+mn-lt"/>
                <a:cs typeface="+mn-lt"/>
              </a:rPr>
              <a:t>, </a:t>
            </a:r>
            <a:r>
              <a:rPr lang="pl-PL" sz="3100" dirty="0" err="1">
                <a:ea typeface="+mn-lt"/>
                <a:cs typeface="+mn-lt"/>
              </a:rPr>
              <a:t>og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straks</a:t>
            </a:r>
            <a:r>
              <a:rPr lang="pl-PL" sz="3100" dirty="0">
                <a:ea typeface="+mn-lt"/>
                <a:cs typeface="+mn-lt"/>
              </a:rPr>
              <a:t> tok </a:t>
            </a:r>
            <a:r>
              <a:rPr lang="pl-PL" sz="3100" dirty="0" err="1">
                <a:ea typeface="+mn-lt"/>
                <a:cs typeface="+mn-lt"/>
              </a:rPr>
              <a:t>mannen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av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seg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frakken</a:t>
            </a:r>
            <a:r>
              <a:rPr lang="pl-PL" sz="3100" dirty="0">
                <a:ea typeface="+mn-lt"/>
                <a:cs typeface="+mn-lt"/>
              </a:rPr>
              <a:t>. </a:t>
            </a:r>
            <a:r>
              <a:rPr lang="pl-PL" sz="3100" dirty="0" err="1">
                <a:ea typeface="+mn-lt"/>
                <a:cs typeface="+mn-lt"/>
              </a:rPr>
              <a:t>Og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så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måtte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nordavinden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innrømme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at</a:t>
            </a:r>
            <a:r>
              <a:rPr lang="pl-PL" sz="3100" dirty="0">
                <a:ea typeface="+mn-lt"/>
                <a:cs typeface="+mn-lt"/>
              </a:rPr>
              <a:t> sola </a:t>
            </a:r>
            <a:r>
              <a:rPr lang="pl-PL" sz="3100" dirty="0" err="1">
                <a:ea typeface="+mn-lt"/>
                <a:cs typeface="+mn-lt"/>
              </a:rPr>
              <a:t>var</a:t>
            </a:r>
            <a:r>
              <a:rPr lang="pl-PL" sz="3100" dirty="0">
                <a:ea typeface="+mn-lt"/>
                <a:cs typeface="+mn-lt"/>
              </a:rPr>
              <a:t> den </a:t>
            </a:r>
            <a:r>
              <a:rPr lang="pl-PL" sz="3100" dirty="0" err="1">
                <a:ea typeface="+mn-lt"/>
                <a:cs typeface="+mn-lt"/>
              </a:rPr>
              <a:t>sterkeste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av</a:t>
            </a:r>
            <a:r>
              <a:rPr lang="pl-PL" sz="3100" dirty="0">
                <a:ea typeface="+mn-lt"/>
                <a:cs typeface="+mn-lt"/>
              </a:rPr>
              <a:t> </a:t>
            </a:r>
            <a:r>
              <a:rPr lang="pl-PL" sz="3100" dirty="0" err="1">
                <a:ea typeface="+mn-lt"/>
                <a:cs typeface="+mn-lt"/>
              </a:rPr>
              <a:t>dem</a:t>
            </a:r>
            <a:r>
              <a:rPr lang="pl-PL" sz="3100" dirty="0">
                <a:ea typeface="+mn-lt"/>
                <a:cs typeface="+mn-lt"/>
              </a:rPr>
              <a:t>.</a:t>
            </a:r>
            <a:endParaRPr lang="pl-PL" sz="3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4463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/>
              <a:t>tegne / tegnet</a:t>
            </a:r>
            <a:endParaRPr sz="7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/>
              <a:t>slippe / slippet</a:t>
            </a:r>
            <a:endParaRPr sz="7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/>
              <a:t>løpe / løpet</a:t>
            </a:r>
            <a:endParaRPr sz="7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/>
              <a:t>bøter / bøtter</a:t>
            </a:r>
            <a:endParaRPr sz="7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/>
              <a:t>supe / suppe</a:t>
            </a:r>
            <a:endParaRPr sz="7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/>
              <a:t>flyte / flytte</a:t>
            </a:r>
            <a:endParaRPr sz="7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1D8121-3240-EF0D-47D1-0CD42BE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ea typeface="+mj-lt"/>
                <a:cs typeface="+mj-lt"/>
              </a:rPr>
              <a:t>Les</a:t>
            </a:r>
            <a:r>
              <a:rPr lang="pl-PL" dirty="0">
                <a:ea typeface="+mj-lt"/>
                <a:cs typeface="+mj-lt"/>
              </a:rPr>
              <a:t> de </a:t>
            </a:r>
            <a:r>
              <a:rPr lang="pl-PL" dirty="0" err="1">
                <a:ea typeface="+mj-lt"/>
                <a:cs typeface="+mj-lt"/>
              </a:rPr>
              <a:t>norske</a:t>
            </a:r>
            <a:r>
              <a:rPr lang="pl-PL" dirty="0">
                <a:ea typeface="+mj-lt"/>
                <a:cs typeface="+mj-lt"/>
              </a:rPr>
              <a:t> </a:t>
            </a:r>
            <a:r>
              <a:rPr lang="pl-PL" dirty="0" err="1">
                <a:ea typeface="+mj-lt"/>
                <a:cs typeface="+mj-lt"/>
              </a:rPr>
              <a:t>ordene</a:t>
            </a:r>
            <a:endParaRPr lang="pl-PL" dirty="0">
              <a:ea typeface="+mj-lt"/>
              <a:cs typeface="+mj-lt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44EC4B-428A-2938-0610-3D0996195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(Przeczytaj norweskie słowa tak, jak wymawiasz je na co dzień. Jeśli nie znasz słowa, też przeczytaj po norwesku.)</a:t>
            </a:r>
          </a:p>
        </p:txBody>
      </p:sp>
    </p:spTree>
    <p:extLst>
      <p:ext uri="{BB962C8B-B14F-4D97-AF65-F5344CB8AC3E}">
        <p14:creationId xmlns:p14="http://schemas.microsoft.com/office/powerpoint/2010/main" val="3750995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tær</a:t>
            </a:r>
            <a:endParaRPr sz="7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sverte</a:t>
            </a:r>
            <a:endParaRPr sz="7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ståk</a:t>
            </a:r>
            <a:endParaRPr sz="7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1D8121-3240-EF0D-47D1-0CD42BE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800" dirty="0" err="1">
                <a:ea typeface="+mj-lt"/>
                <a:cs typeface="+mj-lt"/>
              </a:rPr>
              <a:t>På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neste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lysbilde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kommer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du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til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å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se</a:t>
            </a:r>
            <a:r>
              <a:rPr lang="pl-PL" sz="4800" dirty="0">
                <a:ea typeface="+mj-lt"/>
                <a:cs typeface="+mj-lt"/>
              </a:rPr>
              <a:t> seks </a:t>
            </a:r>
            <a:r>
              <a:rPr lang="pl-PL" sz="4800" dirty="0" err="1">
                <a:ea typeface="+mj-lt"/>
                <a:cs typeface="+mj-lt"/>
              </a:rPr>
              <a:t>bilder</a:t>
            </a:r>
            <a:r>
              <a:rPr lang="pl-PL" sz="4800" dirty="0">
                <a:ea typeface="+mj-lt"/>
                <a:cs typeface="+mj-lt"/>
              </a:rPr>
              <a:t> som </a:t>
            </a:r>
            <a:r>
              <a:rPr lang="pl-PL" sz="4800" dirty="0" err="1">
                <a:ea typeface="+mj-lt"/>
                <a:cs typeface="+mj-lt"/>
              </a:rPr>
              <a:t>til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sammen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skaper</a:t>
            </a:r>
            <a:r>
              <a:rPr lang="pl-PL" sz="4800" dirty="0">
                <a:ea typeface="+mj-lt"/>
                <a:cs typeface="+mj-lt"/>
              </a:rPr>
              <a:t> en </a:t>
            </a:r>
            <a:r>
              <a:rPr lang="pl-PL" sz="4800" dirty="0" err="1">
                <a:ea typeface="+mj-lt"/>
                <a:cs typeface="+mj-lt"/>
              </a:rPr>
              <a:t>fortelling</a:t>
            </a:r>
            <a:r>
              <a:rPr lang="pl-PL" sz="4800" dirty="0">
                <a:ea typeface="+mj-lt"/>
                <a:cs typeface="+mj-lt"/>
              </a:rPr>
              <a:t>. Se </a:t>
            </a:r>
            <a:r>
              <a:rPr lang="pl-PL" sz="4800" dirty="0" err="1">
                <a:ea typeface="+mj-lt"/>
                <a:cs typeface="+mj-lt"/>
              </a:rPr>
              <a:t>først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på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dem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nøye</a:t>
            </a:r>
            <a:r>
              <a:rPr lang="pl-PL" sz="4800" dirty="0">
                <a:ea typeface="+mj-lt"/>
                <a:cs typeface="+mj-lt"/>
              </a:rPr>
              <a:t>, </a:t>
            </a:r>
            <a:r>
              <a:rPr lang="pl-PL" sz="4800" dirty="0" err="1">
                <a:ea typeface="+mj-lt"/>
                <a:cs typeface="+mj-lt"/>
              </a:rPr>
              <a:t>og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fortell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deretter</a:t>
            </a:r>
            <a:r>
              <a:rPr lang="pl-PL" sz="4800" dirty="0">
                <a:ea typeface="+mj-lt"/>
                <a:cs typeface="+mj-lt"/>
              </a:rPr>
              <a:t> hele </a:t>
            </a:r>
            <a:r>
              <a:rPr lang="pl-PL" sz="4800" dirty="0" err="1">
                <a:ea typeface="+mj-lt"/>
                <a:cs typeface="+mj-lt"/>
              </a:rPr>
              <a:t>historien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høyt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så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nøyaktig</a:t>
            </a:r>
            <a:r>
              <a:rPr lang="pl-PL" sz="4800" dirty="0">
                <a:ea typeface="+mj-lt"/>
                <a:cs typeface="+mj-lt"/>
              </a:rPr>
              <a:t> som </a:t>
            </a:r>
            <a:r>
              <a:rPr lang="pl-PL" sz="4800" dirty="0" err="1">
                <a:ea typeface="+mj-lt"/>
                <a:cs typeface="+mj-lt"/>
              </a:rPr>
              <a:t>du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klarer</a:t>
            </a:r>
            <a:r>
              <a:rPr lang="pl-PL" sz="4800" dirty="0">
                <a:ea typeface="+mj-lt"/>
                <a:cs typeface="+mj-lt"/>
              </a:rPr>
              <a:t>.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44EC4B-428A-2938-0610-3D0996195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(Opowiedz historyjkę po norwesku najlepiej jak potrafisz.)</a:t>
            </a:r>
          </a:p>
        </p:txBody>
      </p:sp>
    </p:spTree>
    <p:extLst>
      <p:ext uri="{BB962C8B-B14F-4D97-AF65-F5344CB8AC3E}">
        <p14:creationId xmlns:p14="http://schemas.microsoft.com/office/powerpoint/2010/main" val="271954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tid</a:t>
            </a:r>
            <a:endParaRPr sz="7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tid</a:t>
            </a:r>
            <a:endParaRPr sz="7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best</a:t>
            </a:r>
            <a:endParaRPr sz="7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ve</a:t>
            </a:r>
            <a:endParaRPr sz="7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kott</a:t>
            </a:r>
            <a:endParaRPr sz="7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ert</a:t>
            </a:r>
            <a:endParaRPr sz="7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katt</a:t>
            </a:r>
            <a:endParaRPr sz="7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takk</a:t>
            </a:r>
            <a:endParaRPr sz="7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bok</a:t>
            </a:r>
            <a:endParaRPr sz="7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søtt</a:t>
            </a:r>
            <a:endParaRPr sz="7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FF5CCA9-4643-DE59-456D-A579BF5BD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0"/>
            <a:ext cx="9467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0486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våt</a:t>
            </a:r>
            <a:endParaRPr sz="7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tak</a:t>
            </a:r>
            <a:endParaRPr sz="7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dag</a:t>
            </a:r>
            <a:endParaRPr sz="7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bod</a:t>
            </a:r>
            <a:endParaRPr sz="7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ve</a:t>
            </a:r>
            <a:endParaRPr sz="7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sy</a:t>
            </a:r>
            <a:endParaRPr sz="7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søkk</a:t>
            </a:r>
            <a:endParaRPr sz="7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vise</a:t>
            </a:r>
            <a:endParaRPr sz="7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bær</a:t>
            </a:r>
            <a:endParaRPr sz="7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sverte</a:t>
            </a:r>
            <a:endParaRPr sz="7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1D8121-3240-EF0D-47D1-0CD42BE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 err="1">
                <a:ea typeface="+mj-lt"/>
                <a:cs typeface="+mj-lt"/>
              </a:rPr>
              <a:t>Fritid</a:t>
            </a:r>
            <a:r>
              <a:rPr lang="pl-PL" sz="4800" dirty="0">
                <a:ea typeface="+mj-lt"/>
                <a:cs typeface="+mj-lt"/>
              </a:rPr>
              <a:t> i </a:t>
            </a:r>
            <a:r>
              <a:rPr lang="pl-PL" sz="4800" dirty="0" err="1">
                <a:ea typeface="+mj-lt"/>
                <a:cs typeface="+mj-lt"/>
              </a:rPr>
              <a:t>Norge</a:t>
            </a:r>
            <a:r>
              <a:rPr lang="pl-PL" sz="4800" dirty="0">
                <a:ea typeface="+mj-lt"/>
                <a:cs typeface="+mj-lt"/>
              </a:rPr>
              <a:t> / </a:t>
            </a:r>
            <a:r>
              <a:rPr lang="pl-PL" sz="4800" dirty="0" err="1">
                <a:ea typeface="+mj-lt"/>
                <a:cs typeface="+mj-lt"/>
              </a:rPr>
              <a:t>Hobbyer</a:t>
            </a:r>
            <a:r>
              <a:rPr lang="pl-PL" sz="4800" dirty="0">
                <a:ea typeface="+mj-lt"/>
                <a:cs typeface="+mj-lt"/>
              </a:rPr>
              <a:t> – </a:t>
            </a:r>
            <a:r>
              <a:rPr lang="pl-PL" sz="4800" dirty="0" err="1">
                <a:ea typeface="+mj-lt"/>
                <a:cs typeface="+mj-lt"/>
              </a:rPr>
              <a:t>fortell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oss</a:t>
            </a:r>
            <a:r>
              <a:rPr lang="pl-PL" sz="4800" dirty="0">
                <a:ea typeface="+mj-lt"/>
                <a:cs typeface="+mj-lt"/>
              </a:rPr>
              <a:t> en kort historie </a:t>
            </a:r>
            <a:r>
              <a:rPr lang="pl-PL" sz="4800" dirty="0" err="1">
                <a:ea typeface="+mj-lt"/>
                <a:cs typeface="+mj-lt"/>
              </a:rPr>
              <a:t>på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norsk</a:t>
            </a:r>
            <a:r>
              <a:rPr lang="pl-PL" sz="4800" dirty="0">
                <a:ea typeface="+mj-lt"/>
                <a:cs typeface="+mj-lt"/>
              </a:rPr>
              <a:t> (3-4 </a:t>
            </a:r>
            <a:r>
              <a:rPr lang="pl-PL" sz="4800" dirty="0" err="1">
                <a:ea typeface="+mj-lt"/>
                <a:cs typeface="+mj-lt"/>
              </a:rPr>
              <a:t>minutter</a:t>
            </a:r>
            <a:r>
              <a:rPr lang="pl-PL" sz="4800" dirty="0">
                <a:ea typeface="+mj-lt"/>
                <a:cs typeface="+mj-lt"/>
              </a:rPr>
              <a:t>).</a:t>
            </a:r>
            <a:endParaRPr lang="pl-PL" sz="480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44EC4B-428A-2938-0610-3D0996195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(Opowiedz przez 3–4 minuty, jak spędzasz wolny czas w Norwegii.)</a:t>
            </a:r>
          </a:p>
        </p:txBody>
      </p:sp>
    </p:spTree>
    <p:extLst>
      <p:ext uri="{BB962C8B-B14F-4D97-AF65-F5344CB8AC3E}">
        <p14:creationId xmlns:p14="http://schemas.microsoft.com/office/powerpoint/2010/main" val="11155711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bær</a:t>
            </a:r>
            <a:endParaRPr sz="7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bukk</a:t>
            </a:r>
            <a:endParaRPr sz="74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bukk</a:t>
            </a:r>
            <a:endParaRPr sz="74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kåt</a:t>
            </a:r>
            <a:endParaRPr sz="7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kott</a:t>
            </a:r>
            <a:endParaRPr sz="74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stikk</a:t>
            </a:r>
            <a:endParaRPr sz="74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buk</a:t>
            </a:r>
            <a:endParaRPr sz="74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skudd</a:t>
            </a:r>
            <a:endParaRPr sz="74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kåt</a:t>
            </a:r>
            <a:endParaRPr sz="74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butt</a:t>
            </a:r>
            <a:endParaRPr sz="7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1D8121-3240-EF0D-47D1-0CD42BE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 err="1">
                <a:ea typeface="+mj-lt"/>
                <a:cs typeface="+mj-lt"/>
              </a:rPr>
              <a:t>Hva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spiser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du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til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frokost</a:t>
            </a:r>
            <a:r>
              <a:rPr lang="pl-PL" sz="4800" dirty="0">
                <a:ea typeface="+mj-lt"/>
                <a:cs typeface="+mj-lt"/>
              </a:rPr>
              <a:t>? </a:t>
            </a:r>
            <a:r>
              <a:rPr lang="pl-PL" sz="4800" dirty="0" err="1">
                <a:ea typeface="+mj-lt"/>
                <a:cs typeface="+mj-lt"/>
              </a:rPr>
              <a:t>Fortell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på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norsk</a:t>
            </a:r>
            <a:r>
              <a:rPr lang="pl-PL" sz="4800" dirty="0">
                <a:ea typeface="+mj-lt"/>
                <a:cs typeface="+mj-lt"/>
              </a:rPr>
              <a:t> (3-4 </a:t>
            </a:r>
            <a:r>
              <a:rPr lang="pl-PL" sz="4800" dirty="0" err="1">
                <a:ea typeface="+mj-lt"/>
                <a:cs typeface="+mj-lt"/>
              </a:rPr>
              <a:t>minutter</a:t>
            </a:r>
            <a:r>
              <a:rPr lang="pl-PL" sz="4800" dirty="0">
                <a:ea typeface="+mj-lt"/>
                <a:cs typeface="+mj-lt"/>
              </a:rPr>
              <a:t>).</a:t>
            </a:r>
            <a:endParaRPr lang="pl-PL" sz="480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44EC4B-428A-2938-0610-3D0996195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(Opowiedz przez 2–3 minuty, co jesz na śniadanie.)</a:t>
            </a:r>
          </a:p>
        </p:txBody>
      </p:sp>
    </p:spTree>
    <p:extLst>
      <p:ext uri="{BB962C8B-B14F-4D97-AF65-F5344CB8AC3E}">
        <p14:creationId xmlns:p14="http://schemas.microsoft.com/office/powerpoint/2010/main" val="30321759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pøse</a:t>
            </a:r>
            <a:endParaRPr sz="7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tiger</a:t>
            </a:r>
            <a:endParaRPr sz="74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9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tap</a:t>
            </a:r>
            <a:endParaRPr sz="74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0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vær</a:t>
            </a:r>
            <a:endParaRPr sz="74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1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takk</a:t>
            </a:r>
            <a:endParaRPr sz="74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2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suss</a:t>
            </a:r>
            <a:endParaRPr sz="74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sted</a:t>
            </a:r>
            <a:endParaRPr sz="74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vått</a:t>
            </a:r>
            <a:endParaRPr sz="74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buk</a:t>
            </a:r>
            <a:endParaRPr sz="74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6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tapp</a:t>
            </a:r>
            <a:endParaRPr sz="7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1D8121-3240-EF0D-47D1-0CD42BE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 err="1">
                <a:ea typeface="+mj-lt"/>
                <a:cs typeface="+mj-lt"/>
              </a:rPr>
              <a:t>Beskriv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på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norsk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din</a:t>
            </a:r>
            <a:r>
              <a:rPr lang="pl-PL" sz="4800" dirty="0">
                <a:ea typeface="+mj-lt"/>
                <a:cs typeface="+mj-lt"/>
              </a:rPr>
              <a:t> </a:t>
            </a:r>
            <a:r>
              <a:rPr lang="pl-PL" sz="4800" dirty="0" err="1">
                <a:ea typeface="+mj-lt"/>
                <a:cs typeface="+mj-lt"/>
              </a:rPr>
              <a:t>daglige</a:t>
            </a:r>
            <a:br>
              <a:rPr lang="pl-PL" sz="4800" dirty="0">
                <a:ea typeface="+mj-lt"/>
                <a:cs typeface="+mj-lt"/>
              </a:rPr>
            </a:br>
            <a:r>
              <a:rPr lang="pl-PL" sz="4800" dirty="0" err="1">
                <a:ea typeface="+mj-lt"/>
                <a:cs typeface="+mj-lt"/>
              </a:rPr>
              <a:t>rutine</a:t>
            </a:r>
            <a:r>
              <a:rPr lang="pl-PL" sz="4800" dirty="0">
                <a:ea typeface="+mj-lt"/>
                <a:cs typeface="+mj-lt"/>
              </a:rPr>
              <a:t> (3-4 </a:t>
            </a:r>
            <a:r>
              <a:rPr lang="pl-PL" sz="4800" dirty="0" err="1">
                <a:ea typeface="+mj-lt"/>
                <a:cs typeface="+mj-lt"/>
              </a:rPr>
              <a:t>minutter</a:t>
            </a:r>
            <a:r>
              <a:rPr lang="pl-PL" sz="4800" dirty="0">
                <a:ea typeface="+mj-lt"/>
                <a:cs typeface="+mj-lt"/>
              </a:rPr>
              <a:t>).</a:t>
            </a:r>
            <a:endParaRPr lang="pl-PL" sz="480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44EC4B-428A-2938-0610-3D0996195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(Opowiedz przez 2–3 minuty, co robisz każdego dnia.)</a:t>
            </a:r>
          </a:p>
        </p:txBody>
      </p:sp>
    </p:spTree>
    <p:extLst>
      <p:ext uri="{BB962C8B-B14F-4D97-AF65-F5344CB8AC3E}">
        <p14:creationId xmlns:p14="http://schemas.microsoft.com/office/powerpoint/2010/main" val="2902683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rom</a:t>
            </a:r>
            <a:endParaRPr sz="74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rom</a:t>
            </a:r>
            <a:endParaRPr sz="74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9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dag</a:t>
            </a:r>
            <a:endParaRPr sz="74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0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synd</a:t>
            </a:r>
            <a:endParaRPr sz="74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1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/>
              <a:t>katt</a:t>
            </a:r>
            <a:endParaRPr sz="74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2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stikk</a:t>
            </a:r>
            <a:endParaRPr sz="74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3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vått</a:t>
            </a:r>
            <a:endParaRPr sz="74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4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født</a:t>
            </a:r>
            <a:endParaRPr sz="74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5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herr</a:t>
            </a:r>
            <a:endParaRPr sz="740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6"/>
          <p:cNvSpPr txBox="1">
            <a:spLocks noGrp="1"/>
          </p:cNvSpPr>
          <p:nvPr>
            <p:ph type="title"/>
          </p:nvPr>
        </p:nvSpPr>
        <p:spPr>
          <a:xfrm>
            <a:off x="632400" y="2942850"/>
            <a:ext cx="10927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400" dirty="0" err="1"/>
              <a:t>tapp</a:t>
            </a:r>
            <a:endParaRPr sz="7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11921</TotalTime>
  <Words>701</Words>
  <Application>Microsoft Macintosh PowerPoint</Application>
  <PresentationFormat>Widescreen</PresentationFormat>
  <Paragraphs>208</Paragraphs>
  <Slides>199</Slides>
  <Notes>150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199</vt:i4>
      </vt:variant>
    </vt:vector>
  </HeadingPairs>
  <TitlesOfParts>
    <vt:vector size="203" baseType="lpstr">
      <vt:lpstr>Arial</vt:lpstr>
      <vt:lpstr>Calibri</vt:lpstr>
      <vt:lpstr>Calibri Light</vt:lpstr>
      <vt:lpstr>office theme</vt:lpstr>
      <vt:lpstr>Polish-Norwegian study</vt:lpstr>
      <vt:lpstr>NO</vt:lpstr>
      <vt:lpstr>Les høyt teksten på neste lysbilde. Forsøk å snakke så tydelig som mulig.</vt:lpstr>
      <vt:lpstr>Nordavinden og sola</vt:lpstr>
      <vt:lpstr>På neste lysbilde kommer du til å se seks bilder som til sammen skaper en fortelling. Se først på dem nøye, og fortell deretter hele historien høyt så nøyaktig som du klarer.</vt:lpstr>
      <vt:lpstr>PowerPoint Presentation</vt:lpstr>
      <vt:lpstr>Fritid i Norge / Hobbyer – fortell oss en kort historie på norsk (3-4 minutter).</vt:lpstr>
      <vt:lpstr>Hva spiser du til frokost? Fortell på norsk (3-4 minutter).</vt:lpstr>
      <vt:lpstr>Beskriv på norsk din daglige rutine (3-4 minutter).</vt:lpstr>
      <vt:lpstr>Les de norske ordene og uttrykk</vt:lpstr>
      <vt:lpstr>bart</vt:lpstr>
      <vt:lpstr>Tromsø</vt:lpstr>
      <vt:lpstr>barn</vt:lpstr>
      <vt:lpstr>har du</vt:lpstr>
      <vt:lpstr>stor skog</vt:lpstr>
      <vt:lpstr>garde</vt:lpstr>
      <vt:lpstr>morder</vt:lpstr>
      <vt:lpstr>ikke</vt:lpstr>
      <vt:lpstr>kveld</vt:lpstr>
      <vt:lpstr>fjell</vt:lpstr>
      <vt:lpstr>hva</vt:lpstr>
      <vt:lpstr>banan</vt:lpstr>
      <vt:lpstr>hvordan</vt:lpstr>
      <vt:lpstr>Holmenkollen</vt:lpstr>
      <vt:lpstr>for alle</vt:lpstr>
      <vt:lpstr>Oslo</vt:lpstr>
      <vt:lpstr>mann</vt:lpstr>
      <vt:lpstr>Morsmålsdagen</vt:lpstr>
      <vt:lpstr>takk</vt:lpstr>
      <vt:lpstr>vann</vt:lpstr>
      <vt:lpstr>Les de norske ordene</vt:lpstr>
      <vt:lpstr>gjenta / jenta</vt:lpstr>
      <vt:lpstr>hat / hatt</vt:lpstr>
      <vt:lpstr>kaste / kastet</vt:lpstr>
      <vt:lpstr>rote / rotet</vt:lpstr>
      <vt:lpstr>tak / takk</vt:lpstr>
      <vt:lpstr>Skjære / kjære</vt:lpstr>
      <vt:lpstr>stoppe / stoppet</vt:lpstr>
      <vt:lpstr>føl / føll</vt:lpstr>
      <vt:lpstr>tegne / tegnet</vt:lpstr>
      <vt:lpstr>slippe / slippet</vt:lpstr>
      <vt:lpstr>løpe / løpet</vt:lpstr>
      <vt:lpstr>bøter / bøtter</vt:lpstr>
      <vt:lpstr>supe / suppe</vt:lpstr>
      <vt:lpstr>flyte / flytte</vt:lpstr>
      <vt:lpstr>Les de norske ordene</vt:lpstr>
      <vt:lpstr>tær</vt:lpstr>
      <vt:lpstr>sverte</vt:lpstr>
      <vt:lpstr>ståk</vt:lpstr>
      <vt:lpstr>tid</vt:lpstr>
      <vt:lpstr>tid</vt:lpstr>
      <vt:lpstr>best</vt:lpstr>
      <vt:lpstr>ve</vt:lpstr>
      <vt:lpstr>kott</vt:lpstr>
      <vt:lpstr>ert</vt:lpstr>
      <vt:lpstr>katt</vt:lpstr>
      <vt:lpstr>takk</vt:lpstr>
      <vt:lpstr>bok</vt:lpstr>
      <vt:lpstr>søtt</vt:lpstr>
      <vt:lpstr>våt</vt:lpstr>
      <vt:lpstr>tak</vt:lpstr>
      <vt:lpstr>dag</vt:lpstr>
      <vt:lpstr>bod</vt:lpstr>
      <vt:lpstr>ve</vt:lpstr>
      <vt:lpstr>sy</vt:lpstr>
      <vt:lpstr>søkk</vt:lpstr>
      <vt:lpstr>vise</vt:lpstr>
      <vt:lpstr>bær</vt:lpstr>
      <vt:lpstr>sverte</vt:lpstr>
      <vt:lpstr>bær</vt:lpstr>
      <vt:lpstr>bukk</vt:lpstr>
      <vt:lpstr>bukk</vt:lpstr>
      <vt:lpstr>kåt</vt:lpstr>
      <vt:lpstr>kott</vt:lpstr>
      <vt:lpstr>stikk</vt:lpstr>
      <vt:lpstr>buk</vt:lpstr>
      <vt:lpstr>skudd</vt:lpstr>
      <vt:lpstr>kåt</vt:lpstr>
      <vt:lpstr>butt</vt:lpstr>
      <vt:lpstr>pøse</vt:lpstr>
      <vt:lpstr>tiger</vt:lpstr>
      <vt:lpstr>tap</vt:lpstr>
      <vt:lpstr>vær</vt:lpstr>
      <vt:lpstr>takk</vt:lpstr>
      <vt:lpstr>suss</vt:lpstr>
      <vt:lpstr>sted</vt:lpstr>
      <vt:lpstr>vått</vt:lpstr>
      <vt:lpstr>buk</vt:lpstr>
      <vt:lpstr>tapp</vt:lpstr>
      <vt:lpstr>rom</vt:lpstr>
      <vt:lpstr>rom</vt:lpstr>
      <vt:lpstr>dag</vt:lpstr>
      <vt:lpstr>synd</vt:lpstr>
      <vt:lpstr>katt</vt:lpstr>
      <vt:lpstr>stikk</vt:lpstr>
      <vt:lpstr>vått</vt:lpstr>
      <vt:lpstr>født</vt:lpstr>
      <vt:lpstr>herr</vt:lpstr>
      <vt:lpstr>tapp</vt:lpstr>
      <vt:lpstr>våt</vt:lpstr>
      <vt:lpstr>vekk</vt:lpstr>
      <vt:lpstr>visse</vt:lpstr>
      <vt:lpstr>visse</vt:lpstr>
      <vt:lpstr>tak</vt:lpstr>
      <vt:lpstr>bud</vt:lpstr>
      <vt:lpstr>sete</vt:lpstr>
      <vt:lpstr>tap</vt:lpstr>
      <vt:lpstr>tær</vt:lpstr>
      <vt:lpstr>best</vt:lpstr>
      <vt:lpstr>søt</vt:lpstr>
      <vt:lpstr>vatt</vt:lpstr>
      <vt:lpstr>fot</vt:lpstr>
      <vt:lpstr>søkk</vt:lpstr>
      <vt:lpstr>født</vt:lpstr>
      <vt:lpstr>sette</vt:lpstr>
      <vt:lpstr>sterk</vt:lpstr>
      <vt:lpstr>bok</vt:lpstr>
      <vt:lpstr>vekk</vt:lpstr>
      <vt:lpstr>sette</vt:lpstr>
      <vt:lpstr>fin</vt:lpstr>
      <vt:lpstr>vatt</vt:lpstr>
      <vt:lpstr>herr</vt:lpstr>
      <vt:lpstr>bud</vt:lpstr>
      <vt:lpstr>suss</vt:lpstr>
      <vt:lpstr>vise</vt:lpstr>
      <vt:lpstr>ert</vt:lpstr>
      <vt:lpstr>god</vt:lpstr>
      <vt:lpstr>sted</vt:lpstr>
      <vt:lpstr>pøse</vt:lpstr>
      <vt:lpstr>sy</vt:lpstr>
      <vt:lpstr>sterk</vt:lpstr>
      <vt:lpstr>gud</vt:lpstr>
      <vt:lpstr>stykk</vt:lpstr>
      <vt:lpstr>løp</vt:lpstr>
      <vt:lpstr>søtt</vt:lpstr>
      <vt:lpstr>tid</vt:lpstr>
      <vt:lpstr>stokk</vt:lpstr>
      <vt:lpstr>søt</vt:lpstr>
      <vt:lpstr>løp</vt:lpstr>
      <vt:lpstr>bodd</vt:lpstr>
      <vt:lpstr>stykk</vt:lpstr>
      <vt:lpstr>lys</vt:lpstr>
      <vt:lpstr>dyp</vt:lpstr>
      <vt:lpstr>tap</vt:lpstr>
      <vt:lpstr>stokk</vt:lpstr>
      <vt:lpstr>god</vt:lpstr>
      <vt:lpstr>lys</vt:lpstr>
      <vt:lpstr>ister</vt:lpstr>
      <vt:lpstr>fot</vt:lpstr>
      <vt:lpstr>tiger</vt:lpstr>
      <vt:lpstr>vær</vt:lpstr>
      <vt:lpstr>skudd</vt:lpstr>
      <vt:lpstr>bod</vt:lpstr>
      <vt:lpstr>synd</vt:lpstr>
      <vt:lpstr>butt</vt:lpstr>
      <vt:lpstr>dyp</vt:lpstr>
      <vt:lpstr>bodd</vt:lpstr>
      <vt:lpstr>sete</vt:lpstr>
      <vt:lpstr>ister</vt:lpstr>
      <vt:lpstr>fin</vt:lpstr>
      <vt:lpstr>ståk</vt:lpstr>
      <vt:lpstr>gud</vt:lpstr>
      <vt:lpstr>Oversette til norsk</vt:lpstr>
      <vt:lpstr>Jak się nazywasz?</vt:lpstr>
      <vt:lpstr>Ile masz lat?</vt:lpstr>
      <vt:lpstr>Kim jesteś?</vt:lpstr>
      <vt:lpstr>On nie lubi jeździć na nartach.</vt:lpstr>
      <vt:lpstr>Jakie jest twoje ulubione święto?</vt:lpstr>
      <vt:lpstr>Gdzie mieszkasz?</vt:lpstr>
      <vt:lpstr>Kto jest twoim ulubionym aktorem?</vt:lpstr>
      <vt:lpstr>Ona nie mieszka w Tromsø.</vt:lpstr>
      <vt:lpstr>Jaki jest twój ulubiony kolor?</vt:lpstr>
      <vt:lpstr>Gdzie spędzisz święta Bożego Narodzenia?</vt:lpstr>
      <vt:lpstr>Kto jest twoim ulubionym piosenkarzem?</vt:lpstr>
      <vt:lpstr>Nie obchodzę świąt Bożego Narodzenia.</vt:lpstr>
      <vt:lpstr>Jakie jest twoje ulubione jedzenie?</vt:lpstr>
      <vt:lpstr>Gdzie lubisz wyjeżdżać na wakacje?</vt:lpstr>
      <vt:lpstr>Kto jest twoim najlepszym przyjacielem?</vt:lpstr>
      <vt:lpstr>Nie lubię cebuli.</vt:lpstr>
      <vt:lpstr>To jest moja koszula.</vt:lpstr>
      <vt:lpstr>Kupiłem/am półkę na książki.</vt:lpstr>
      <vt:lpstr>Ona ma moją książkę.</vt:lpstr>
      <vt:lpstr>Przeczytałem/am gazetę.</vt:lpstr>
      <vt:lpstr>On zna moją żonę. </vt:lpstr>
      <vt:lpstr>Widziałem/am kobietę.</vt:lpstr>
      <vt:lpstr>On kocha moją córkę.</vt:lpstr>
      <vt:lpstr>Znalazłem/am mysz. </vt:lpstr>
      <vt:lpstr>Mieszkam w Oslo</vt:lpstr>
      <vt:lpstr>Mówię po norwesku</vt:lpstr>
      <vt:lpstr>Mieszkam w Tromsø</vt:lpstr>
      <vt:lpstr>Gdzie jest kościół?</vt:lpstr>
      <vt:lpstr>Jemy banana</vt:lpstr>
      <vt:lpstr>Mamy auto</vt:lpstr>
      <vt:lpstr>Jesteśmy szczęśliwi</vt:lpstr>
      <vt:lpstr>Ta góra</vt:lpstr>
      <vt:lpstr>Te książki</vt:lpstr>
      <vt:lpstr>Ładne wzgórze</vt:lpstr>
      <vt:lpstr>Tamte klify</vt:lpstr>
      <vt:lpstr>Idę na ślub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</dc:title>
  <dc:creator/>
  <cp:lastModifiedBy>Kamil M.</cp:lastModifiedBy>
  <cp:revision>275</cp:revision>
  <dcterms:created xsi:type="dcterms:W3CDTF">2023-01-23T16:22:25Z</dcterms:created>
  <dcterms:modified xsi:type="dcterms:W3CDTF">2023-10-31T18:17:15Z</dcterms:modified>
</cp:coreProperties>
</file>