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
  </p:notesMasterIdLst>
  <p:handoutMasterIdLst>
    <p:handoutMasterId r:id="rId4"/>
  </p:handoutMasterIdLst>
  <p:sldIdLst>
    <p:sldId id="256" r:id="rId2"/>
  </p:sldIdLst>
  <p:sldSz cx="31089600" cy="43891200"/>
  <p:notesSz cx="6858000" cy="9144000"/>
  <p:defaultTextStyle>
    <a:defPPr>
      <a:defRPr lang="en-US"/>
    </a:defPPr>
    <a:lvl1pPr algn="l" defTabSz="4283075" rtl="0" eaLnBrk="0" fontAlgn="base" hangingPunct="0">
      <a:spcBef>
        <a:spcPct val="0"/>
      </a:spcBef>
      <a:spcAft>
        <a:spcPct val="0"/>
      </a:spcAft>
      <a:defRPr sz="8400" kern="1200">
        <a:solidFill>
          <a:schemeClr val="tx1"/>
        </a:solidFill>
        <a:latin typeface="Arial" panose="020B0604020202020204" pitchFamily="34" charset="0"/>
        <a:ea typeface="ＭＳ Ｐゴシック" panose="020B0600070205080204" pitchFamily="34" charset="-128"/>
        <a:cs typeface="+mn-cs"/>
      </a:defRPr>
    </a:lvl1pPr>
    <a:lvl2pPr marL="2141538" indent="-1684338" algn="l" defTabSz="4283075" rtl="0" eaLnBrk="0" fontAlgn="base" hangingPunct="0">
      <a:spcBef>
        <a:spcPct val="0"/>
      </a:spcBef>
      <a:spcAft>
        <a:spcPct val="0"/>
      </a:spcAft>
      <a:defRPr sz="8400" kern="1200">
        <a:solidFill>
          <a:schemeClr val="tx1"/>
        </a:solidFill>
        <a:latin typeface="Arial" panose="020B0604020202020204" pitchFamily="34" charset="0"/>
        <a:ea typeface="ＭＳ Ｐゴシック" panose="020B0600070205080204" pitchFamily="34" charset="-128"/>
        <a:cs typeface="+mn-cs"/>
      </a:defRPr>
    </a:lvl2pPr>
    <a:lvl3pPr marL="4283075" indent="-3368675" algn="l" defTabSz="4283075" rtl="0" eaLnBrk="0" fontAlgn="base" hangingPunct="0">
      <a:spcBef>
        <a:spcPct val="0"/>
      </a:spcBef>
      <a:spcAft>
        <a:spcPct val="0"/>
      </a:spcAft>
      <a:defRPr sz="8400" kern="1200">
        <a:solidFill>
          <a:schemeClr val="tx1"/>
        </a:solidFill>
        <a:latin typeface="Arial" panose="020B0604020202020204" pitchFamily="34" charset="0"/>
        <a:ea typeface="ＭＳ Ｐゴシック" panose="020B0600070205080204" pitchFamily="34" charset="-128"/>
        <a:cs typeface="+mn-cs"/>
      </a:defRPr>
    </a:lvl3pPr>
    <a:lvl4pPr marL="6426200" indent="-5054600" algn="l" defTabSz="4283075" rtl="0" eaLnBrk="0" fontAlgn="base" hangingPunct="0">
      <a:spcBef>
        <a:spcPct val="0"/>
      </a:spcBef>
      <a:spcAft>
        <a:spcPct val="0"/>
      </a:spcAft>
      <a:defRPr sz="8400" kern="1200">
        <a:solidFill>
          <a:schemeClr val="tx1"/>
        </a:solidFill>
        <a:latin typeface="Arial" panose="020B0604020202020204" pitchFamily="34" charset="0"/>
        <a:ea typeface="ＭＳ Ｐゴシック" panose="020B0600070205080204" pitchFamily="34" charset="-128"/>
        <a:cs typeface="+mn-cs"/>
      </a:defRPr>
    </a:lvl4pPr>
    <a:lvl5pPr marL="8567738" indent="-6738938" algn="l" defTabSz="4283075" rtl="0" eaLnBrk="0" fontAlgn="base" hangingPunct="0">
      <a:spcBef>
        <a:spcPct val="0"/>
      </a:spcBef>
      <a:spcAft>
        <a:spcPct val="0"/>
      </a:spcAft>
      <a:defRPr sz="84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84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84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84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8400"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13824">
          <p15:clr>
            <a:srgbClr val="A4A3A4"/>
          </p15:clr>
        </p15:guide>
        <p15:guide id="2" pos="979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8927"/>
    <p:restoredTop sz="94637"/>
  </p:normalViewPr>
  <p:slideViewPr>
    <p:cSldViewPr>
      <p:cViewPr>
        <p:scale>
          <a:sx n="25" d="100"/>
          <a:sy n="25" d="100"/>
        </p:scale>
        <p:origin x="2952" y="306"/>
      </p:cViewPr>
      <p:guideLst>
        <p:guide orient="horz" pos="13824"/>
        <p:guide pos="9792"/>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105" d="100"/>
          <a:sy n="105" d="100"/>
        </p:scale>
        <p:origin x="-428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AF0EDBC-C7F4-3501-80DD-A48A87D1A6B9}"/>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pitchFamily="-107" charset="0"/>
                <a:ea typeface="ＭＳ Ｐゴシック" pitchFamily="-107" charset="-128"/>
                <a:cs typeface="ＭＳ Ｐゴシック" pitchFamily="-107" charset="-128"/>
              </a:defRPr>
            </a:lvl1pPr>
          </a:lstStyle>
          <a:p>
            <a:pPr>
              <a:defRPr/>
            </a:pPr>
            <a:endParaRPr lang="en-US"/>
          </a:p>
        </p:txBody>
      </p:sp>
      <p:sp>
        <p:nvSpPr>
          <p:cNvPr id="3" name="Date Placeholder 2">
            <a:extLst>
              <a:ext uri="{FF2B5EF4-FFF2-40B4-BE49-F238E27FC236}">
                <a16:creationId xmlns:a16="http://schemas.microsoft.com/office/drawing/2014/main" id="{1307D142-68EA-0884-7D6E-735EE80D6386}"/>
              </a:ext>
            </a:extLst>
          </p:cNvPr>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smtClean="0">
                <a:latin typeface="Arial" charset="0"/>
                <a:ea typeface="ＭＳ Ｐゴシック" charset="-128"/>
              </a:defRPr>
            </a:lvl1pPr>
          </a:lstStyle>
          <a:p>
            <a:pPr>
              <a:defRPr/>
            </a:pPr>
            <a:fld id="{5D0E3A4C-3823-484A-B66F-A37521FB59BA}" type="datetime1">
              <a:rPr lang="en-US" altLang="x-none"/>
              <a:pPr>
                <a:defRPr/>
              </a:pPr>
              <a:t>12/10/2024</a:t>
            </a:fld>
            <a:endParaRPr lang="en-US" altLang="x-none"/>
          </a:p>
        </p:txBody>
      </p:sp>
      <p:sp>
        <p:nvSpPr>
          <p:cNvPr id="4" name="Footer Placeholder 3">
            <a:extLst>
              <a:ext uri="{FF2B5EF4-FFF2-40B4-BE49-F238E27FC236}">
                <a16:creationId xmlns:a16="http://schemas.microsoft.com/office/drawing/2014/main" id="{08F909DF-B625-7B0A-4687-BC826A5F7CE7}"/>
              </a:ext>
            </a:extLst>
          </p:cNvPr>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pitchFamily="-107" charset="0"/>
                <a:ea typeface="ＭＳ Ｐゴシック" pitchFamily="-107" charset="-128"/>
                <a:cs typeface="ＭＳ Ｐゴシック" pitchFamily="-107" charset="-128"/>
              </a:defRPr>
            </a:lvl1pPr>
          </a:lstStyle>
          <a:p>
            <a:pPr>
              <a:defRPr/>
            </a:pPr>
            <a:endParaRPr lang="en-US"/>
          </a:p>
        </p:txBody>
      </p:sp>
      <p:sp>
        <p:nvSpPr>
          <p:cNvPr id="5" name="Slide Number Placeholder 4">
            <a:extLst>
              <a:ext uri="{FF2B5EF4-FFF2-40B4-BE49-F238E27FC236}">
                <a16:creationId xmlns:a16="http://schemas.microsoft.com/office/drawing/2014/main" id="{09D5C0C0-5D5A-2FED-C0AE-32AF3FBE34B5}"/>
              </a:ext>
            </a:extLst>
          </p:cNvPr>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F37EBE0B-65B5-1648-971C-8944F59CA37D}"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08425C-21BF-7461-9C05-B750C85E95A4}"/>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pitchFamily="-107" charset="0"/>
                <a:ea typeface="ＭＳ Ｐゴシック" pitchFamily="-107" charset="-128"/>
                <a:cs typeface="ＭＳ Ｐゴシック" pitchFamily="-107" charset="-128"/>
              </a:defRPr>
            </a:lvl1pPr>
          </a:lstStyle>
          <a:p>
            <a:pPr>
              <a:defRPr/>
            </a:pPr>
            <a:endParaRPr lang="en-US"/>
          </a:p>
        </p:txBody>
      </p:sp>
      <p:sp>
        <p:nvSpPr>
          <p:cNvPr id="3" name="Date Placeholder 2">
            <a:extLst>
              <a:ext uri="{FF2B5EF4-FFF2-40B4-BE49-F238E27FC236}">
                <a16:creationId xmlns:a16="http://schemas.microsoft.com/office/drawing/2014/main" id="{563B9EBB-84F3-700A-22F8-7C2559C4C5F4}"/>
              </a:ext>
            </a:extLst>
          </p:cNvPr>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smtClean="0">
                <a:latin typeface="Arial" charset="0"/>
                <a:ea typeface="ＭＳ Ｐゴシック" charset="-128"/>
              </a:defRPr>
            </a:lvl1pPr>
          </a:lstStyle>
          <a:p>
            <a:pPr>
              <a:defRPr/>
            </a:pPr>
            <a:fld id="{51B91799-30D2-A44C-85C7-75FCDFC72EEF}" type="datetime1">
              <a:rPr lang="en-US" altLang="x-none"/>
              <a:pPr>
                <a:defRPr/>
              </a:pPr>
              <a:t>12/10/2024</a:t>
            </a:fld>
            <a:endParaRPr lang="en-US" altLang="x-none"/>
          </a:p>
        </p:txBody>
      </p:sp>
      <p:sp>
        <p:nvSpPr>
          <p:cNvPr id="4" name="Slide Image Placeholder 3">
            <a:extLst>
              <a:ext uri="{FF2B5EF4-FFF2-40B4-BE49-F238E27FC236}">
                <a16:creationId xmlns:a16="http://schemas.microsoft.com/office/drawing/2014/main" id="{3B496A9A-A13C-D3F0-C816-8DB3EE486DBB}"/>
              </a:ext>
            </a:extLst>
          </p:cNvPr>
          <p:cNvSpPr>
            <a:spLocks noGrp="1" noRot="1" noChangeAspect="1"/>
          </p:cNvSpPr>
          <p:nvPr>
            <p:ph type="sldImg" idx="2"/>
          </p:nvPr>
        </p:nvSpPr>
        <p:spPr>
          <a:xfrm>
            <a:off x="2214563" y="685800"/>
            <a:ext cx="2428875"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0FC6A4FE-B875-AD8F-80D5-1BF2FF3F7E6E}"/>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BA458ADE-6E31-D8F6-6A1D-F6CAEED0F1D8}"/>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pitchFamily="-107" charset="0"/>
                <a:ea typeface="ＭＳ Ｐゴシック" pitchFamily="-107" charset="-128"/>
                <a:cs typeface="ＭＳ Ｐゴシック" pitchFamily="-107" charset="-128"/>
              </a:defRPr>
            </a:lvl1pPr>
          </a:lstStyle>
          <a:p>
            <a:pPr>
              <a:defRPr/>
            </a:pPr>
            <a:endParaRPr lang="en-US"/>
          </a:p>
        </p:txBody>
      </p:sp>
      <p:sp>
        <p:nvSpPr>
          <p:cNvPr id="7" name="Slide Number Placeholder 6">
            <a:extLst>
              <a:ext uri="{FF2B5EF4-FFF2-40B4-BE49-F238E27FC236}">
                <a16:creationId xmlns:a16="http://schemas.microsoft.com/office/drawing/2014/main" id="{6E76DFDC-99FE-8BAE-F25C-25E6738AB15A}"/>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31DE50BA-DBB4-B04B-BB5E-4B8AA288F3F4}"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pitchFamily="-111" charset="-128"/>
        <a:cs typeface="ＭＳ Ｐゴシック" pitchFamily="-111"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pitchFamily="-111"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pitchFamily="-111"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pitchFamily="-111"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pitchFamily="-111"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31720" y="13634723"/>
            <a:ext cx="26426160" cy="9408160"/>
          </a:xfrm>
        </p:spPr>
        <p:txBody>
          <a:bodyPr/>
          <a:lstStyle/>
          <a:p>
            <a:r>
              <a:rPr lang="en-US"/>
              <a:t>Click to edit Master title style</a:t>
            </a:r>
          </a:p>
        </p:txBody>
      </p:sp>
      <p:sp>
        <p:nvSpPr>
          <p:cNvPr id="3" name="Subtitle 2"/>
          <p:cNvSpPr>
            <a:spLocks noGrp="1"/>
          </p:cNvSpPr>
          <p:nvPr>
            <p:ph type="subTitle" idx="1"/>
          </p:nvPr>
        </p:nvSpPr>
        <p:spPr>
          <a:xfrm>
            <a:off x="4663440" y="24871680"/>
            <a:ext cx="21762720" cy="11216640"/>
          </a:xfrm>
        </p:spPr>
        <p:txBody>
          <a:bodyPr/>
          <a:lstStyle>
            <a:lvl1pPr marL="0" indent="0" algn="ctr">
              <a:buNone/>
              <a:defRPr>
                <a:solidFill>
                  <a:schemeClr val="tx1">
                    <a:tint val="75000"/>
                  </a:schemeClr>
                </a:solidFill>
              </a:defRPr>
            </a:lvl1pPr>
            <a:lvl2pPr marL="2141993" indent="0" algn="ctr">
              <a:buNone/>
              <a:defRPr>
                <a:solidFill>
                  <a:schemeClr val="tx1">
                    <a:tint val="75000"/>
                  </a:schemeClr>
                </a:solidFill>
              </a:defRPr>
            </a:lvl2pPr>
            <a:lvl3pPr marL="4283990" indent="0" algn="ctr">
              <a:buNone/>
              <a:defRPr>
                <a:solidFill>
                  <a:schemeClr val="tx1">
                    <a:tint val="75000"/>
                  </a:schemeClr>
                </a:solidFill>
              </a:defRPr>
            </a:lvl3pPr>
            <a:lvl4pPr marL="6425988" indent="0" algn="ctr">
              <a:buNone/>
              <a:defRPr>
                <a:solidFill>
                  <a:schemeClr val="tx1">
                    <a:tint val="75000"/>
                  </a:schemeClr>
                </a:solidFill>
              </a:defRPr>
            </a:lvl4pPr>
            <a:lvl5pPr marL="8567981" indent="0" algn="ctr">
              <a:buNone/>
              <a:defRPr>
                <a:solidFill>
                  <a:schemeClr val="tx1">
                    <a:tint val="75000"/>
                  </a:schemeClr>
                </a:solidFill>
              </a:defRPr>
            </a:lvl5pPr>
            <a:lvl6pPr marL="10709973" indent="0" algn="ctr">
              <a:buNone/>
              <a:defRPr>
                <a:solidFill>
                  <a:schemeClr val="tx1">
                    <a:tint val="75000"/>
                  </a:schemeClr>
                </a:solidFill>
              </a:defRPr>
            </a:lvl6pPr>
            <a:lvl7pPr marL="12851971" indent="0" algn="ctr">
              <a:buNone/>
              <a:defRPr>
                <a:solidFill>
                  <a:schemeClr val="tx1">
                    <a:tint val="75000"/>
                  </a:schemeClr>
                </a:solidFill>
              </a:defRPr>
            </a:lvl7pPr>
            <a:lvl8pPr marL="14993968" indent="0" algn="ctr">
              <a:buNone/>
              <a:defRPr>
                <a:solidFill>
                  <a:schemeClr val="tx1">
                    <a:tint val="75000"/>
                  </a:schemeClr>
                </a:solidFill>
              </a:defRPr>
            </a:lvl8pPr>
            <a:lvl9pPr marL="17135961"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a16="http://schemas.microsoft.com/office/drawing/2014/main" id="{4A0E50E9-4055-7324-202A-4CAA61575F84}"/>
              </a:ext>
            </a:extLst>
          </p:cNvPr>
          <p:cNvSpPr>
            <a:spLocks noGrp="1"/>
          </p:cNvSpPr>
          <p:nvPr>
            <p:ph type="dt" sz="half" idx="10"/>
          </p:nvPr>
        </p:nvSpPr>
        <p:spPr/>
        <p:txBody>
          <a:bodyPr/>
          <a:lstStyle>
            <a:lvl1pPr>
              <a:defRPr/>
            </a:lvl1pPr>
          </a:lstStyle>
          <a:p>
            <a:pPr>
              <a:defRPr/>
            </a:pPr>
            <a:fld id="{B4B91050-B299-8940-A1E2-9ED13C7713AB}" type="datetime1">
              <a:rPr lang="en-US" altLang="x-none"/>
              <a:pPr>
                <a:defRPr/>
              </a:pPr>
              <a:t>12/10/2024</a:t>
            </a:fld>
            <a:endParaRPr lang="en-US" altLang="x-none"/>
          </a:p>
        </p:txBody>
      </p:sp>
      <p:sp>
        <p:nvSpPr>
          <p:cNvPr id="5" name="Footer Placeholder 4">
            <a:extLst>
              <a:ext uri="{FF2B5EF4-FFF2-40B4-BE49-F238E27FC236}">
                <a16:creationId xmlns:a16="http://schemas.microsoft.com/office/drawing/2014/main" id="{550C192C-FAA6-09B5-B082-B0C362042A38}"/>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BF50F523-B6E3-0CE6-754D-F59985583AAD}"/>
              </a:ext>
            </a:extLst>
          </p:cNvPr>
          <p:cNvSpPr>
            <a:spLocks noGrp="1"/>
          </p:cNvSpPr>
          <p:nvPr>
            <p:ph type="sldNum" sz="quarter" idx="12"/>
          </p:nvPr>
        </p:nvSpPr>
        <p:spPr/>
        <p:txBody>
          <a:bodyPr/>
          <a:lstStyle>
            <a:lvl1pPr>
              <a:defRPr/>
            </a:lvl1pPr>
          </a:lstStyle>
          <a:p>
            <a:fld id="{A2AD0F11-9053-5643-BE9B-7448ACDC9517}" type="slidenum">
              <a:rPr lang="en-US" altLang="en-US"/>
              <a:pPr/>
              <a:t>‹#›</a:t>
            </a:fld>
            <a:endParaRPr lang="en-US" altLang="en-US"/>
          </a:p>
        </p:txBody>
      </p:sp>
    </p:spTree>
    <p:extLst>
      <p:ext uri="{BB962C8B-B14F-4D97-AF65-F5344CB8AC3E}">
        <p14:creationId xmlns:p14="http://schemas.microsoft.com/office/powerpoint/2010/main" val="36082514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A705D9-224A-472D-CBDC-B1EBCBDA5FF8}"/>
              </a:ext>
            </a:extLst>
          </p:cNvPr>
          <p:cNvSpPr>
            <a:spLocks noGrp="1"/>
          </p:cNvSpPr>
          <p:nvPr>
            <p:ph type="dt" sz="half" idx="10"/>
          </p:nvPr>
        </p:nvSpPr>
        <p:spPr/>
        <p:txBody>
          <a:bodyPr/>
          <a:lstStyle>
            <a:lvl1pPr>
              <a:defRPr/>
            </a:lvl1pPr>
          </a:lstStyle>
          <a:p>
            <a:pPr>
              <a:defRPr/>
            </a:pPr>
            <a:fld id="{DF077352-6476-A342-A7B2-7BC6C3E37E8C}" type="datetime1">
              <a:rPr lang="en-US" altLang="x-none"/>
              <a:pPr>
                <a:defRPr/>
              </a:pPr>
              <a:t>12/10/2024</a:t>
            </a:fld>
            <a:endParaRPr lang="en-US" altLang="x-none"/>
          </a:p>
        </p:txBody>
      </p:sp>
      <p:sp>
        <p:nvSpPr>
          <p:cNvPr id="5" name="Footer Placeholder 4">
            <a:extLst>
              <a:ext uri="{FF2B5EF4-FFF2-40B4-BE49-F238E27FC236}">
                <a16:creationId xmlns:a16="http://schemas.microsoft.com/office/drawing/2014/main" id="{46455F0E-9177-50C5-E034-E10572A8969C}"/>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A1E0A785-3B71-7E6F-8386-507E284AA9BA}"/>
              </a:ext>
            </a:extLst>
          </p:cNvPr>
          <p:cNvSpPr>
            <a:spLocks noGrp="1"/>
          </p:cNvSpPr>
          <p:nvPr>
            <p:ph type="sldNum" sz="quarter" idx="12"/>
          </p:nvPr>
        </p:nvSpPr>
        <p:spPr/>
        <p:txBody>
          <a:bodyPr/>
          <a:lstStyle>
            <a:lvl1pPr>
              <a:defRPr/>
            </a:lvl1pPr>
          </a:lstStyle>
          <a:p>
            <a:fld id="{04389956-A5E9-1248-90FB-3A7B7A7F572C}" type="slidenum">
              <a:rPr lang="en-US" altLang="en-US"/>
              <a:pPr/>
              <a:t>‹#›</a:t>
            </a:fld>
            <a:endParaRPr lang="en-US" altLang="en-US"/>
          </a:p>
        </p:txBody>
      </p:sp>
    </p:spTree>
    <p:extLst>
      <p:ext uri="{BB962C8B-B14F-4D97-AF65-F5344CB8AC3E}">
        <p14:creationId xmlns:p14="http://schemas.microsoft.com/office/powerpoint/2010/main" val="19010067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2539960" y="1757686"/>
            <a:ext cx="6995160" cy="3744976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54480" y="1757686"/>
            <a:ext cx="20467320" cy="3744976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A88E60-B7E0-F291-EDE5-47E6F94B1798}"/>
              </a:ext>
            </a:extLst>
          </p:cNvPr>
          <p:cNvSpPr>
            <a:spLocks noGrp="1"/>
          </p:cNvSpPr>
          <p:nvPr>
            <p:ph type="dt" sz="half" idx="10"/>
          </p:nvPr>
        </p:nvSpPr>
        <p:spPr/>
        <p:txBody>
          <a:bodyPr/>
          <a:lstStyle>
            <a:lvl1pPr>
              <a:defRPr/>
            </a:lvl1pPr>
          </a:lstStyle>
          <a:p>
            <a:pPr>
              <a:defRPr/>
            </a:pPr>
            <a:fld id="{6290B1A2-FA80-484F-8426-FD2A785772FA}" type="datetime1">
              <a:rPr lang="en-US" altLang="x-none"/>
              <a:pPr>
                <a:defRPr/>
              </a:pPr>
              <a:t>12/10/2024</a:t>
            </a:fld>
            <a:endParaRPr lang="en-US" altLang="x-none"/>
          </a:p>
        </p:txBody>
      </p:sp>
      <p:sp>
        <p:nvSpPr>
          <p:cNvPr id="5" name="Footer Placeholder 4">
            <a:extLst>
              <a:ext uri="{FF2B5EF4-FFF2-40B4-BE49-F238E27FC236}">
                <a16:creationId xmlns:a16="http://schemas.microsoft.com/office/drawing/2014/main" id="{075CCC61-C297-6034-7E8F-F47BB13057D3}"/>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9B8AD9AE-89A6-9091-72A0-7455640F78ED}"/>
              </a:ext>
            </a:extLst>
          </p:cNvPr>
          <p:cNvSpPr>
            <a:spLocks noGrp="1"/>
          </p:cNvSpPr>
          <p:nvPr>
            <p:ph type="sldNum" sz="quarter" idx="12"/>
          </p:nvPr>
        </p:nvSpPr>
        <p:spPr/>
        <p:txBody>
          <a:bodyPr/>
          <a:lstStyle>
            <a:lvl1pPr>
              <a:defRPr/>
            </a:lvl1pPr>
          </a:lstStyle>
          <a:p>
            <a:fld id="{5B0B5A5E-106D-794F-9E95-A6313B51DBAB}" type="slidenum">
              <a:rPr lang="en-US" altLang="en-US"/>
              <a:pPr/>
              <a:t>‹#›</a:t>
            </a:fld>
            <a:endParaRPr lang="en-US" altLang="en-US"/>
          </a:p>
        </p:txBody>
      </p:sp>
    </p:spTree>
    <p:extLst>
      <p:ext uri="{BB962C8B-B14F-4D97-AF65-F5344CB8AC3E}">
        <p14:creationId xmlns:p14="http://schemas.microsoft.com/office/powerpoint/2010/main" val="10626704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6D5230-0AE1-C480-17AC-B728B09D4C4E}"/>
              </a:ext>
            </a:extLst>
          </p:cNvPr>
          <p:cNvSpPr>
            <a:spLocks noGrp="1"/>
          </p:cNvSpPr>
          <p:nvPr>
            <p:ph type="dt" sz="half" idx="10"/>
          </p:nvPr>
        </p:nvSpPr>
        <p:spPr/>
        <p:txBody>
          <a:bodyPr/>
          <a:lstStyle>
            <a:lvl1pPr>
              <a:defRPr/>
            </a:lvl1pPr>
          </a:lstStyle>
          <a:p>
            <a:pPr>
              <a:defRPr/>
            </a:pPr>
            <a:fld id="{2F8D8DAD-FFF1-7F42-B936-6E029F5F1C01}" type="datetime1">
              <a:rPr lang="en-US" altLang="x-none"/>
              <a:pPr>
                <a:defRPr/>
              </a:pPr>
              <a:t>12/10/2024</a:t>
            </a:fld>
            <a:endParaRPr lang="en-US" altLang="x-none"/>
          </a:p>
        </p:txBody>
      </p:sp>
      <p:sp>
        <p:nvSpPr>
          <p:cNvPr id="5" name="Footer Placeholder 4">
            <a:extLst>
              <a:ext uri="{FF2B5EF4-FFF2-40B4-BE49-F238E27FC236}">
                <a16:creationId xmlns:a16="http://schemas.microsoft.com/office/drawing/2014/main" id="{38845BBC-2CEF-2022-5BB2-6611D4CB3D88}"/>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8D4B1DCB-02A6-4CC0-536B-0D655D9AD2EC}"/>
              </a:ext>
            </a:extLst>
          </p:cNvPr>
          <p:cNvSpPr>
            <a:spLocks noGrp="1"/>
          </p:cNvSpPr>
          <p:nvPr>
            <p:ph type="sldNum" sz="quarter" idx="12"/>
          </p:nvPr>
        </p:nvSpPr>
        <p:spPr/>
        <p:txBody>
          <a:bodyPr/>
          <a:lstStyle>
            <a:lvl1pPr>
              <a:defRPr/>
            </a:lvl1pPr>
          </a:lstStyle>
          <a:p>
            <a:fld id="{53183571-11AF-3A44-ADD7-E538A0FDB721}" type="slidenum">
              <a:rPr lang="en-US" altLang="en-US"/>
              <a:pPr/>
              <a:t>‹#›</a:t>
            </a:fld>
            <a:endParaRPr lang="en-US" altLang="en-US"/>
          </a:p>
        </p:txBody>
      </p:sp>
    </p:spTree>
    <p:extLst>
      <p:ext uri="{BB962C8B-B14F-4D97-AF65-F5344CB8AC3E}">
        <p14:creationId xmlns:p14="http://schemas.microsoft.com/office/powerpoint/2010/main" val="11769383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455864" y="28204163"/>
            <a:ext cx="26426160" cy="8717280"/>
          </a:xfrm>
        </p:spPr>
        <p:txBody>
          <a:bodyPr anchor="t"/>
          <a:lstStyle>
            <a:lvl1pPr algn="l">
              <a:defRPr sz="18700" b="1" cap="all"/>
            </a:lvl1pPr>
          </a:lstStyle>
          <a:p>
            <a:r>
              <a:rPr lang="en-US"/>
              <a:t>Click to edit Master title style</a:t>
            </a:r>
          </a:p>
        </p:txBody>
      </p:sp>
      <p:sp>
        <p:nvSpPr>
          <p:cNvPr id="3" name="Text Placeholder 2"/>
          <p:cNvSpPr>
            <a:spLocks noGrp="1"/>
          </p:cNvSpPr>
          <p:nvPr>
            <p:ph type="body" idx="1"/>
          </p:nvPr>
        </p:nvSpPr>
        <p:spPr>
          <a:xfrm>
            <a:off x="2455864" y="18602979"/>
            <a:ext cx="26426160" cy="9601197"/>
          </a:xfrm>
        </p:spPr>
        <p:txBody>
          <a:bodyPr anchor="b"/>
          <a:lstStyle>
            <a:lvl1pPr marL="0" indent="0">
              <a:buNone/>
              <a:defRPr sz="9400">
                <a:solidFill>
                  <a:schemeClr val="tx1">
                    <a:tint val="75000"/>
                  </a:schemeClr>
                </a:solidFill>
              </a:defRPr>
            </a:lvl1pPr>
            <a:lvl2pPr marL="2141993" indent="0">
              <a:buNone/>
              <a:defRPr sz="8400">
                <a:solidFill>
                  <a:schemeClr val="tx1">
                    <a:tint val="75000"/>
                  </a:schemeClr>
                </a:solidFill>
              </a:defRPr>
            </a:lvl2pPr>
            <a:lvl3pPr marL="4283990" indent="0">
              <a:buNone/>
              <a:defRPr sz="7500">
                <a:solidFill>
                  <a:schemeClr val="tx1">
                    <a:tint val="75000"/>
                  </a:schemeClr>
                </a:solidFill>
              </a:defRPr>
            </a:lvl3pPr>
            <a:lvl4pPr marL="6425988" indent="0">
              <a:buNone/>
              <a:defRPr sz="6600">
                <a:solidFill>
                  <a:schemeClr val="tx1">
                    <a:tint val="75000"/>
                  </a:schemeClr>
                </a:solidFill>
              </a:defRPr>
            </a:lvl4pPr>
            <a:lvl5pPr marL="8567981" indent="0">
              <a:buNone/>
              <a:defRPr sz="6600">
                <a:solidFill>
                  <a:schemeClr val="tx1">
                    <a:tint val="75000"/>
                  </a:schemeClr>
                </a:solidFill>
              </a:defRPr>
            </a:lvl5pPr>
            <a:lvl6pPr marL="10709973" indent="0">
              <a:buNone/>
              <a:defRPr sz="6600">
                <a:solidFill>
                  <a:schemeClr val="tx1">
                    <a:tint val="75000"/>
                  </a:schemeClr>
                </a:solidFill>
              </a:defRPr>
            </a:lvl6pPr>
            <a:lvl7pPr marL="12851971" indent="0">
              <a:buNone/>
              <a:defRPr sz="6600">
                <a:solidFill>
                  <a:schemeClr val="tx1">
                    <a:tint val="75000"/>
                  </a:schemeClr>
                </a:solidFill>
              </a:defRPr>
            </a:lvl7pPr>
            <a:lvl8pPr marL="14993968" indent="0">
              <a:buNone/>
              <a:defRPr sz="6600">
                <a:solidFill>
                  <a:schemeClr val="tx1">
                    <a:tint val="75000"/>
                  </a:schemeClr>
                </a:solidFill>
              </a:defRPr>
            </a:lvl8pPr>
            <a:lvl9pPr marL="17135961" indent="0">
              <a:buNone/>
              <a:defRPr sz="6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AE60B8D-1834-AD29-7B3D-753BEA559638}"/>
              </a:ext>
            </a:extLst>
          </p:cNvPr>
          <p:cNvSpPr>
            <a:spLocks noGrp="1"/>
          </p:cNvSpPr>
          <p:nvPr>
            <p:ph type="dt" sz="half" idx="10"/>
          </p:nvPr>
        </p:nvSpPr>
        <p:spPr/>
        <p:txBody>
          <a:bodyPr/>
          <a:lstStyle>
            <a:lvl1pPr>
              <a:defRPr/>
            </a:lvl1pPr>
          </a:lstStyle>
          <a:p>
            <a:pPr>
              <a:defRPr/>
            </a:pPr>
            <a:fld id="{FF7C292E-6773-5A41-86FC-2FE8DA39FA07}" type="datetime1">
              <a:rPr lang="en-US" altLang="x-none"/>
              <a:pPr>
                <a:defRPr/>
              </a:pPr>
              <a:t>12/10/2024</a:t>
            </a:fld>
            <a:endParaRPr lang="en-US" altLang="x-none"/>
          </a:p>
        </p:txBody>
      </p:sp>
      <p:sp>
        <p:nvSpPr>
          <p:cNvPr id="5" name="Footer Placeholder 4">
            <a:extLst>
              <a:ext uri="{FF2B5EF4-FFF2-40B4-BE49-F238E27FC236}">
                <a16:creationId xmlns:a16="http://schemas.microsoft.com/office/drawing/2014/main" id="{7CCBF085-4055-246F-DE13-3F2AB0F3B575}"/>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A097906C-4B15-7725-5C6A-89E8E1F8365E}"/>
              </a:ext>
            </a:extLst>
          </p:cNvPr>
          <p:cNvSpPr>
            <a:spLocks noGrp="1"/>
          </p:cNvSpPr>
          <p:nvPr>
            <p:ph type="sldNum" sz="quarter" idx="12"/>
          </p:nvPr>
        </p:nvSpPr>
        <p:spPr/>
        <p:txBody>
          <a:bodyPr/>
          <a:lstStyle>
            <a:lvl1pPr>
              <a:defRPr/>
            </a:lvl1pPr>
          </a:lstStyle>
          <a:p>
            <a:fld id="{4D44F50B-4A4F-BD4A-86D3-ED906A39F489}" type="slidenum">
              <a:rPr lang="en-US" altLang="en-US"/>
              <a:pPr/>
              <a:t>‹#›</a:t>
            </a:fld>
            <a:endParaRPr lang="en-US" altLang="en-US"/>
          </a:p>
        </p:txBody>
      </p:sp>
    </p:spTree>
    <p:extLst>
      <p:ext uri="{BB962C8B-B14F-4D97-AF65-F5344CB8AC3E}">
        <p14:creationId xmlns:p14="http://schemas.microsoft.com/office/powerpoint/2010/main" val="6172847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54480" y="10241296"/>
            <a:ext cx="13731240" cy="28966163"/>
          </a:xfrm>
        </p:spPr>
        <p:txBody>
          <a:bodyPr/>
          <a:lstStyle>
            <a:lvl1pPr>
              <a:defRPr sz="13100"/>
            </a:lvl1pPr>
            <a:lvl2pPr>
              <a:defRPr sz="11200"/>
            </a:lvl2pPr>
            <a:lvl3pPr>
              <a:defRPr sz="9400"/>
            </a:lvl3pPr>
            <a:lvl4pPr>
              <a:defRPr sz="8400"/>
            </a:lvl4pPr>
            <a:lvl5pPr>
              <a:defRPr sz="8400"/>
            </a:lvl5pPr>
            <a:lvl6pPr>
              <a:defRPr sz="8400"/>
            </a:lvl6pPr>
            <a:lvl7pPr>
              <a:defRPr sz="8400"/>
            </a:lvl7pPr>
            <a:lvl8pPr>
              <a:defRPr sz="8400"/>
            </a:lvl8pPr>
            <a:lvl9pPr>
              <a:defRPr sz="8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5803880" y="10241296"/>
            <a:ext cx="13731240" cy="28966163"/>
          </a:xfrm>
        </p:spPr>
        <p:txBody>
          <a:bodyPr/>
          <a:lstStyle>
            <a:lvl1pPr>
              <a:defRPr sz="13100"/>
            </a:lvl1pPr>
            <a:lvl2pPr>
              <a:defRPr sz="11200"/>
            </a:lvl2pPr>
            <a:lvl3pPr>
              <a:defRPr sz="9400"/>
            </a:lvl3pPr>
            <a:lvl4pPr>
              <a:defRPr sz="8400"/>
            </a:lvl4pPr>
            <a:lvl5pPr>
              <a:defRPr sz="8400"/>
            </a:lvl5pPr>
            <a:lvl6pPr>
              <a:defRPr sz="8400"/>
            </a:lvl6pPr>
            <a:lvl7pPr>
              <a:defRPr sz="8400"/>
            </a:lvl7pPr>
            <a:lvl8pPr>
              <a:defRPr sz="8400"/>
            </a:lvl8pPr>
            <a:lvl9pPr>
              <a:defRPr sz="8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C6D33937-4C2C-4778-3B21-1287227313F8}"/>
              </a:ext>
            </a:extLst>
          </p:cNvPr>
          <p:cNvSpPr>
            <a:spLocks noGrp="1"/>
          </p:cNvSpPr>
          <p:nvPr>
            <p:ph type="dt" sz="half" idx="10"/>
          </p:nvPr>
        </p:nvSpPr>
        <p:spPr/>
        <p:txBody>
          <a:bodyPr/>
          <a:lstStyle>
            <a:lvl1pPr>
              <a:defRPr/>
            </a:lvl1pPr>
          </a:lstStyle>
          <a:p>
            <a:pPr>
              <a:defRPr/>
            </a:pPr>
            <a:fld id="{07B2EDF9-A1E6-0246-8E52-51EFF2D896C3}" type="datetime1">
              <a:rPr lang="en-US" altLang="x-none"/>
              <a:pPr>
                <a:defRPr/>
              </a:pPr>
              <a:t>12/10/2024</a:t>
            </a:fld>
            <a:endParaRPr lang="en-US" altLang="x-none"/>
          </a:p>
        </p:txBody>
      </p:sp>
      <p:sp>
        <p:nvSpPr>
          <p:cNvPr id="6" name="Footer Placeholder 4">
            <a:extLst>
              <a:ext uri="{FF2B5EF4-FFF2-40B4-BE49-F238E27FC236}">
                <a16:creationId xmlns:a16="http://schemas.microsoft.com/office/drawing/2014/main" id="{FC802593-FA49-C47A-CB1B-DBBAE1DFD1EF}"/>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829CD126-6CF1-504F-658F-F33C1E1A4FDE}"/>
              </a:ext>
            </a:extLst>
          </p:cNvPr>
          <p:cNvSpPr>
            <a:spLocks noGrp="1"/>
          </p:cNvSpPr>
          <p:nvPr>
            <p:ph type="sldNum" sz="quarter" idx="12"/>
          </p:nvPr>
        </p:nvSpPr>
        <p:spPr/>
        <p:txBody>
          <a:bodyPr/>
          <a:lstStyle>
            <a:lvl1pPr>
              <a:defRPr/>
            </a:lvl1pPr>
          </a:lstStyle>
          <a:p>
            <a:fld id="{180C5719-3AA5-EC49-9457-8FC339A4051F}" type="slidenum">
              <a:rPr lang="en-US" altLang="en-US"/>
              <a:pPr/>
              <a:t>‹#›</a:t>
            </a:fld>
            <a:endParaRPr lang="en-US" altLang="en-US"/>
          </a:p>
        </p:txBody>
      </p:sp>
    </p:spTree>
    <p:extLst>
      <p:ext uri="{BB962C8B-B14F-4D97-AF65-F5344CB8AC3E}">
        <p14:creationId xmlns:p14="http://schemas.microsoft.com/office/powerpoint/2010/main" val="38512803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554480" y="9824723"/>
            <a:ext cx="13736639" cy="4094477"/>
          </a:xfrm>
        </p:spPr>
        <p:txBody>
          <a:bodyPr anchor="b"/>
          <a:lstStyle>
            <a:lvl1pPr marL="0" indent="0">
              <a:buNone/>
              <a:defRPr sz="11200" b="1"/>
            </a:lvl1pPr>
            <a:lvl2pPr marL="2141993" indent="0">
              <a:buNone/>
              <a:defRPr sz="9400" b="1"/>
            </a:lvl2pPr>
            <a:lvl3pPr marL="4283990" indent="0">
              <a:buNone/>
              <a:defRPr sz="8400" b="1"/>
            </a:lvl3pPr>
            <a:lvl4pPr marL="6425988" indent="0">
              <a:buNone/>
              <a:defRPr sz="7500" b="1"/>
            </a:lvl4pPr>
            <a:lvl5pPr marL="8567981" indent="0">
              <a:buNone/>
              <a:defRPr sz="7500" b="1"/>
            </a:lvl5pPr>
            <a:lvl6pPr marL="10709973" indent="0">
              <a:buNone/>
              <a:defRPr sz="7500" b="1"/>
            </a:lvl6pPr>
            <a:lvl7pPr marL="12851971" indent="0">
              <a:buNone/>
              <a:defRPr sz="7500" b="1"/>
            </a:lvl7pPr>
            <a:lvl8pPr marL="14993968" indent="0">
              <a:buNone/>
              <a:defRPr sz="7500" b="1"/>
            </a:lvl8pPr>
            <a:lvl9pPr marL="17135961" indent="0">
              <a:buNone/>
              <a:defRPr sz="7500" b="1"/>
            </a:lvl9pPr>
          </a:lstStyle>
          <a:p>
            <a:pPr lvl="0"/>
            <a:r>
              <a:rPr lang="en-US"/>
              <a:t>Click to edit Master text styles</a:t>
            </a:r>
          </a:p>
        </p:txBody>
      </p:sp>
      <p:sp>
        <p:nvSpPr>
          <p:cNvPr id="4" name="Content Placeholder 3"/>
          <p:cNvSpPr>
            <a:spLocks noGrp="1"/>
          </p:cNvSpPr>
          <p:nvPr>
            <p:ph sz="half" idx="2"/>
          </p:nvPr>
        </p:nvSpPr>
        <p:spPr>
          <a:xfrm>
            <a:off x="1554480" y="13919200"/>
            <a:ext cx="13736639" cy="25288243"/>
          </a:xfrm>
        </p:spPr>
        <p:txBody>
          <a:bodyPr/>
          <a:lstStyle>
            <a:lvl1pPr>
              <a:defRPr sz="11200"/>
            </a:lvl1pPr>
            <a:lvl2pPr>
              <a:defRPr sz="9400"/>
            </a:lvl2pPr>
            <a:lvl3pPr>
              <a:defRPr sz="8400"/>
            </a:lvl3pPr>
            <a:lvl4pPr>
              <a:defRPr sz="7500"/>
            </a:lvl4pPr>
            <a:lvl5pPr>
              <a:defRPr sz="7500"/>
            </a:lvl5pPr>
            <a:lvl6pPr>
              <a:defRPr sz="7500"/>
            </a:lvl6pPr>
            <a:lvl7pPr>
              <a:defRPr sz="7500"/>
            </a:lvl7pPr>
            <a:lvl8pPr>
              <a:defRPr sz="7500"/>
            </a:lvl8pPr>
            <a:lvl9pPr>
              <a:defRPr sz="7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5793094" y="9824723"/>
            <a:ext cx="13742035" cy="4094477"/>
          </a:xfrm>
        </p:spPr>
        <p:txBody>
          <a:bodyPr anchor="b"/>
          <a:lstStyle>
            <a:lvl1pPr marL="0" indent="0">
              <a:buNone/>
              <a:defRPr sz="11200" b="1"/>
            </a:lvl1pPr>
            <a:lvl2pPr marL="2141993" indent="0">
              <a:buNone/>
              <a:defRPr sz="9400" b="1"/>
            </a:lvl2pPr>
            <a:lvl3pPr marL="4283990" indent="0">
              <a:buNone/>
              <a:defRPr sz="8400" b="1"/>
            </a:lvl3pPr>
            <a:lvl4pPr marL="6425988" indent="0">
              <a:buNone/>
              <a:defRPr sz="7500" b="1"/>
            </a:lvl4pPr>
            <a:lvl5pPr marL="8567981" indent="0">
              <a:buNone/>
              <a:defRPr sz="7500" b="1"/>
            </a:lvl5pPr>
            <a:lvl6pPr marL="10709973" indent="0">
              <a:buNone/>
              <a:defRPr sz="7500" b="1"/>
            </a:lvl6pPr>
            <a:lvl7pPr marL="12851971" indent="0">
              <a:buNone/>
              <a:defRPr sz="7500" b="1"/>
            </a:lvl7pPr>
            <a:lvl8pPr marL="14993968" indent="0">
              <a:buNone/>
              <a:defRPr sz="7500" b="1"/>
            </a:lvl8pPr>
            <a:lvl9pPr marL="17135961" indent="0">
              <a:buNone/>
              <a:defRPr sz="7500" b="1"/>
            </a:lvl9pPr>
          </a:lstStyle>
          <a:p>
            <a:pPr lvl="0"/>
            <a:r>
              <a:rPr lang="en-US"/>
              <a:t>Click to edit Master text styles</a:t>
            </a:r>
          </a:p>
        </p:txBody>
      </p:sp>
      <p:sp>
        <p:nvSpPr>
          <p:cNvPr id="6" name="Content Placeholder 5"/>
          <p:cNvSpPr>
            <a:spLocks noGrp="1"/>
          </p:cNvSpPr>
          <p:nvPr>
            <p:ph sz="quarter" idx="4"/>
          </p:nvPr>
        </p:nvSpPr>
        <p:spPr>
          <a:xfrm>
            <a:off x="15793094" y="13919200"/>
            <a:ext cx="13742035" cy="25288243"/>
          </a:xfrm>
        </p:spPr>
        <p:txBody>
          <a:bodyPr/>
          <a:lstStyle>
            <a:lvl1pPr>
              <a:defRPr sz="11200"/>
            </a:lvl1pPr>
            <a:lvl2pPr>
              <a:defRPr sz="9400"/>
            </a:lvl2pPr>
            <a:lvl3pPr>
              <a:defRPr sz="8400"/>
            </a:lvl3pPr>
            <a:lvl4pPr>
              <a:defRPr sz="7500"/>
            </a:lvl4pPr>
            <a:lvl5pPr>
              <a:defRPr sz="7500"/>
            </a:lvl5pPr>
            <a:lvl6pPr>
              <a:defRPr sz="7500"/>
            </a:lvl6pPr>
            <a:lvl7pPr>
              <a:defRPr sz="7500"/>
            </a:lvl7pPr>
            <a:lvl8pPr>
              <a:defRPr sz="7500"/>
            </a:lvl8pPr>
            <a:lvl9pPr>
              <a:defRPr sz="7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F0DD9DD0-038F-CAD9-757F-8F25F3D83B54}"/>
              </a:ext>
            </a:extLst>
          </p:cNvPr>
          <p:cNvSpPr>
            <a:spLocks noGrp="1"/>
          </p:cNvSpPr>
          <p:nvPr>
            <p:ph type="dt" sz="half" idx="10"/>
          </p:nvPr>
        </p:nvSpPr>
        <p:spPr/>
        <p:txBody>
          <a:bodyPr/>
          <a:lstStyle>
            <a:lvl1pPr>
              <a:defRPr/>
            </a:lvl1pPr>
          </a:lstStyle>
          <a:p>
            <a:pPr>
              <a:defRPr/>
            </a:pPr>
            <a:fld id="{51A14598-7EB6-FF48-B244-A4FA94BFB7D4}" type="datetime1">
              <a:rPr lang="en-US" altLang="x-none"/>
              <a:pPr>
                <a:defRPr/>
              </a:pPr>
              <a:t>12/10/2024</a:t>
            </a:fld>
            <a:endParaRPr lang="en-US" altLang="x-none"/>
          </a:p>
        </p:txBody>
      </p:sp>
      <p:sp>
        <p:nvSpPr>
          <p:cNvPr id="8" name="Footer Placeholder 4">
            <a:extLst>
              <a:ext uri="{FF2B5EF4-FFF2-40B4-BE49-F238E27FC236}">
                <a16:creationId xmlns:a16="http://schemas.microsoft.com/office/drawing/2014/main" id="{7A1BFAB1-B13C-BA95-71F2-9BE41918E9DE}"/>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4CF96E6E-4A15-3EF7-B6AF-DB7E4761B788}"/>
              </a:ext>
            </a:extLst>
          </p:cNvPr>
          <p:cNvSpPr>
            <a:spLocks noGrp="1"/>
          </p:cNvSpPr>
          <p:nvPr>
            <p:ph type="sldNum" sz="quarter" idx="12"/>
          </p:nvPr>
        </p:nvSpPr>
        <p:spPr/>
        <p:txBody>
          <a:bodyPr/>
          <a:lstStyle>
            <a:lvl1pPr>
              <a:defRPr/>
            </a:lvl1pPr>
          </a:lstStyle>
          <a:p>
            <a:fld id="{860EA5E3-91A4-1649-8C39-0CA783DBF0B2}" type="slidenum">
              <a:rPr lang="en-US" altLang="en-US"/>
              <a:pPr/>
              <a:t>‹#›</a:t>
            </a:fld>
            <a:endParaRPr lang="en-US" altLang="en-US"/>
          </a:p>
        </p:txBody>
      </p:sp>
    </p:spTree>
    <p:extLst>
      <p:ext uri="{BB962C8B-B14F-4D97-AF65-F5344CB8AC3E}">
        <p14:creationId xmlns:p14="http://schemas.microsoft.com/office/powerpoint/2010/main" val="42542178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5386FA5D-49F6-EA2D-B1CB-DC93CC3D18B0}"/>
              </a:ext>
            </a:extLst>
          </p:cNvPr>
          <p:cNvSpPr>
            <a:spLocks noGrp="1"/>
          </p:cNvSpPr>
          <p:nvPr>
            <p:ph type="dt" sz="half" idx="10"/>
          </p:nvPr>
        </p:nvSpPr>
        <p:spPr/>
        <p:txBody>
          <a:bodyPr/>
          <a:lstStyle>
            <a:lvl1pPr>
              <a:defRPr/>
            </a:lvl1pPr>
          </a:lstStyle>
          <a:p>
            <a:pPr>
              <a:defRPr/>
            </a:pPr>
            <a:fld id="{F4A7C50D-255F-564C-B7C6-62A36EFEE7E4}" type="datetime1">
              <a:rPr lang="en-US" altLang="x-none"/>
              <a:pPr>
                <a:defRPr/>
              </a:pPr>
              <a:t>12/10/2024</a:t>
            </a:fld>
            <a:endParaRPr lang="en-US" altLang="x-none"/>
          </a:p>
        </p:txBody>
      </p:sp>
      <p:sp>
        <p:nvSpPr>
          <p:cNvPr id="4" name="Footer Placeholder 4">
            <a:extLst>
              <a:ext uri="{FF2B5EF4-FFF2-40B4-BE49-F238E27FC236}">
                <a16:creationId xmlns:a16="http://schemas.microsoft.com/office/drawing/2014/main" id="{5639B5A4-AC5B-A566-1010-583E1DBB0543}"/>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8B14E041-3816-4D16-DDFB-695969147AAB}"/>
              </a:ext>
            </a:extLst>
          </p:cNvPr>
          <p:cNvSpPr>
            <a:spLocks noGrp="1"/>
          </p:cNvSpPr>
          <p:nvPr>
            <p:ph type="sldNum" sz="quarter" idx="12"/>
          </p:nvPr>
        </p:nvSpPr>
        <p:spPr/>
        <p:txBody>
          <a:bodyPr/>
          <a:lstStyle>
            <a:lvl1pPr>
              <a:defRPr/>
            </a:lvl1pPr>
          </a:lstStyle>
          <a:p>
            <a:fld id="{28C84B8F-415A-A448-912D-FCFA9FA3B772}" type="slidenum">
              <a:rPr lang="en-US" altLang="en-US"/>
              <a:pPr/>
              <a:t>‹#›</a:t>
            </a:fld>
            <a:endParaRPr lang="en-US" altLang="en-US"/>
          </a:p>
        </p:txBody>
      </p:sp>
    </p:spTree>
    <p:extLst>
      <p:ext uri="{BB962C8B-B14F-4D97-AF65-F5344CB8AC3E}">
        <p14:creationId xmlns:p14="http://schemas.microsoft.com/office/powerpoint/2010/main" val="3935656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A93EC21F-DFE1-BF03-92F9-A5774D9AF5D1}"/>
              </a:ext>
            </a:extLst>
          </p:cNvPr>
          <p:cNvSpPr>
            <a:spLocks noGrp="1"/>
          </p:cNvSpPr>
          <p:nvPr>
            <p:ph type="dt" sz="half" idx="10"/>
          </p:nvPr>
        </p:nvSpPr>
        <p:spPr/>
        <p:txBody>
          <a:bodyPr/>
          <a:lstStyle>
            <a:lvl1pPr>
              <a:defRPr/>
            </a:lvl1pPr>
          </a:lstStyle>
          <a:p>
            <a:pPr>
              <a:defRPr/>
            </a:pPr>
            <a:fld id="{0D7405CC-AAAD-9D4E-AFF2-2AB9A55894A9}" type="datetime1">
              <a:rPr lang="en-US" altLang="x-none"/>
              <a:pPr>
                <a:defRPr/>
              </a:pPr>
              <a:t>12/10/2024</a:t>
            </a:fld>
            <a:endParaRPr lang="en-US" altLang="x-none"/>
          </a:p>
        </p:txBody>
      </p:sp>
      <p:sp>
        <p:nvSpPr>
          <p:cNvPr id="3" name="Footer Placeholder 4">
            <a:extLst>
              <a:ext uri="{FF2B5EF4-FFF2-40B4-BE49-F238E27FC236}">
                <a16:creationId xmlns:a16="http://schemas.microsoft.com/office/drawing/2014/main" id="{86F74C7D-DCAD-EB77-122B-C61EC04737D0}"/>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D20FBA5C-8517-8DAA-2114-096B6F2D603A}"/>
              </a:ext>
            </a:extLst>
          </p:cNvPr>
          <p:cNvSpPr>
            <a:spLocks noGrp="1"/>
          </p:cNvSpPr>
          <p:nvPr>
            <p:ph type="sldNum" sz="quarter" idx="12"/>
          </p:nvPr>
        </p:nvSpPr>
        <p:spPr/>
        <p:txBody>
          <a:bodyPr/>
          <a:lstStyle>
            <a:lvl1pPr>
              <a:defRPr/>
            </a:lvl1pPr>
          </a:lstStyle>
          <a:p>
            <a:fld id="{4C5D3B73-FF9F-DC42-81BA-47F2D16E937B}" type="slidenum">
              <a:rPr lang="en-US" altLang="en-US"/>
              <a:pPr/>
              <a:t>‹#›</a:t>
            </a:fld>
            <a:endParaRPr lang="en-US" altLang="en-US"/>
          </a:p>
        </p:txBody>
      </p:sp>
    </p:spTree>
    <p:extLst>
      <p:ext uri="{BB962C8B-B14F-4D97-AF65-F5344CB8AC3E}">
        <p14:creationId xmlns:p14="http://schemas.microsoft.com/office/powerpoint/2010/main" val="27461911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54485" y="1747520"/>
            <a:ext cx="10228264" cy="7437120"/>
          </a:xfrm>
        </p:spPr>
        <p:txBody>
          <a:bodyPr anchor="b"/>
          <a:lstStyle>
            <a:lvl1pPr algn="l">
              <a:defRPr sz="9400" b="1"/>
            </a:lvl1pPr>
          </a:lstStyle>
          <a:p>
            <a:r>
              <a:rPr lang="en-US"/>
              <a:t>Click to edit Master title style</a:t>
            </a:r>
          </a:p>
        </p:txBody>
      </p:sp>
      <p:sp>
        <p:nvSpPr>
          <p:cNvPr id="3" name="Content Placeholder 2"/>
          <p:cNvSpPr>
            <a:spLocks noGrp="1"/>
          </p:cNvSpPr>
          <p:nvPr>
            <p:ph idx="1"/>
          </p:nvPr>
        </p:nvSpPr>
        <p:spPr>
          <a:xfrm>
            <a:off x="12155170" y="1747536"/>
            <a:ext cx="17379950" cy="37459923"/>
          </a:xfrm>
        </p:spPr>
        <p:txBody>
          <a:bodyPr/>
          <a:lstStyle>
            <a:lvl1pPr>
              <a:defRPr sz="15000"/>
            </a:lvl1pPr>
            <a:lvl2pPr>
              <a:defRPr sz="13100"/>
            </a:lvl2pPr>
            <a:lvl3pPr>
              <a:defRPr sz="11200"/>
            </a:lvl3pPr>
            <a:lvl4pPr>
              <a:defRPr sz="9400"/>
            </a:lvl4pPr>
            <a:lvl5pPr>
              <a:defRPr sz="9400"/>
            </a:lvl5pPr>
            <a:lvl6pPr>
              <a:defRPr sz="9400"/>
            </a:lvl6pPr>
            <a:lvl7pPr>
              <a:defRPr sz="9400"/>
            </a:lvl7pPr>
            <a:lvl8pPr>
              <a:defRPr sz="9400"/>
            </a:lvl8pPr>
            <a:lvl9pPr>
              <a:defRPr sz="9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554485" y="9184656"/>
            <a:ext cx="10228264" cy="30022803"/>
          </a:xfrm>
        </p:spPr>
        <p:txBody>
          <a:bodyPr/>
          <a:lstStyle>
            <a:lvl1pPr marL="0" indent="0">
              <a:buNone/>
              <a:defRPr sz="6600"/>
            </a:lvl1pPr>
            <a:lvl2pPr marL="2141993" indent="0">
              <a:buNone/>
              <a:defRPr sz="5600"/>
            </a:lvl2pPr>
            <a:lvl3pPr marL="4283990" indent="0">
              <a:buNone/>
              <a:defRPr sz="4700"/>
            </a:lvl3pPr>
            <a:lvl4pPr marL="6425988" indent="0">
              <a:buNone/>
              <a:defRPr sz="4200"/>
            </a:lvl4pPr>
            <a:lvl5pPr marL="8567981" indent="0">
              <a:buNone/>
              <a:defRPr sz="4200"/>
            </a:lvl5pPr>
            <a:lvl6pPr marL="10709973" indent="0">
              <a:buNone/>
              <a:defRPr sz="4200"/>
            </a:lvl6pPr>
            <a:lvl7pPr marL="12851971" indent="0">
              <a:buNone/>
              <a:defRPr sz="4200"/>
            </a:lvl7pPr>
            <a:lvl8pPr marL="14993968" indent="0">
              <a:buNone/>
              <a:defRPr sz="4200"/>
            </a:lvl8pPr>
            <a:lvl9pPr marL="17135961" indent="0">
              <a:buNone/>
              <a:defRPr sz="4200"/>
            </a:lvl9pPr>
          </a:lstStyle>
          <a:p>
            <a:pPr lvl="0"/>
            <a:r>
              <a:rPr lang="en-US"/>
              <a:t>Click to edit Master text styles</a:t>
            </a:r>
          </a:p>
        </p:txBody>
      </p:sp>
      <p:sp>
        <p:nvSpPr>
          <p:cNvPr id="5" name="Date Placeholder 3">
            <a:extLst>
              <a:ext uri="{FF2B5EF4-FFF2-40B4-BE49-F238E27FC236}">
                <a16:creationId xmlns:a16="http://schemas.microsoft.com/office/drawing/2014/main" id="{A5021369-2761-4BF3-9429-FF95207C854C}"/>
              </a:ext>
            </a:extLst>
          </p:cNvPr>
          <p:cNvSpPr>
            <a:spLocks noGrp="1"/>
          </p:cNvSpPr>
          <p:nvPr>
            <p:ph type="dt" sz="half" idx="10"/>
          </p:nvPr>
        </p:nvSpPr>
        <p:spPr/>
        <p:txBody>
          <a:bodyPr/>
          <a:lstStyle>
            <a:lvl1pPr>
              <a:defRPr/>
            </a:lvl1pPr>
          </a:lstStyle>
          <a:p>
            <a:pPr>
              <a:defRPr/>
            </a:pPr>
            <a:fld id="{6DE9FE32-CBA9-BE4C-9F6A-8EE7FD8DC60D}" type="datetime1">
              <a:rPr lang="en-US" altLang="x-none"/>
              <a:pPr>
                <a:defRPr/>
              </a:pPr>
              <a:t>12/10/2024</a:t>
            </a:fld>
            <a:endParaRPr lang="en-US" altLang="x-none"/>
          </a:p>
        </p:txBody>
      </p:sp>
      <p:sp>
        <p:nvSpPr>
          <p:cNvPr id="6" name="Footer Placeholder 4">
            <a:extLst>
              <a:ext uri="{FF2B5EF4-FFF2-40B4-BE49-F238E27FC236}">
                <a16:creationId xmlns:a16="http://schemas.microsoft.com/office/drawing/2014/main" id="{B54FEDA7-1979-F1EF-2F16-7324A83AF272}"/>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8CB78023-3957-C34C-7FD5-70FB7879343B}"/>
              </a:ext>
            </a:extLst>
          </p:cNvPr>
          <p:cNvSpPr>
            <a:spLocks noGrp="1"/>
          </p:cNvSpPr>
          <p:nvPr>
            <p:ph type="sldNum" sz="quarter" idx="12"/>
          </p:nvPr>
        </p:nvSpPr>
        <p:spPr/>
        <p:txBody>
          <a:bodyPr/>
          <a:lstStyle>
            <a:lvl1pPr>
              <a:defRPr/>
            </a:lvl1pPr>
          </a:lstStyle>
          <a:p>
            <a:fld id="{DE08D89E-1E1B-7C48-B353-5F152BD46D49}" type="slidenum">
              <a:rPr lang="en-US" altLang="en-US"/>
              <a:pPr/>
              <a:t>‹#›</a:t>
            </a:fld>
            <a:endParaRPr lang="en-US" altLang="en-US"/>
          </a:p>
        </p:txBody>
      </p:sp>
    </p:spTree>
    <p:extLst>
      <p:ext uri="{BB962C8B-B14F-4D97-AF65-F5344CB8AC3E}">
        <p14:creationId xmlns:p14="http://schemas.microsoft.com/office/powerpoint/2010/main" val="19605768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3779" y="30723840"/>
            <a:ext cx="18653760" cy="3627123"/>
          </a:xfrm>
        </p:spPr>
        <p:txBody>
          <a:bodyPr anchor="b"/>
          <a:lstStyle>
            <a:lvl1pPr algn="l">
              <a:defRPr sz="9400" b="1"/>
            </a:lvl1pPr>
          </a:lstStyle>
          <a:p>
            <a:r>
              <a:rPr lang="en-US"/>
              <a:t>Click to edit Master title style</a:t>
            </a:r>
          </a:p>
        </p:txBody>
      </p:sp>
      <p:sp>
        <p:nvSpPr>
          <p:cNvPr id="3" name="Picture Placeholder 2"/>
          <p:cNvSpPr>
            <a:spLocks noGrp="1"/>
          </p:cNvSpPr>
          <p:nvPr>
            <p:ph type="pic" idx="1"/>
          </p:nvPr>
        </p:nvSpPr>
        <p:spPr>
          <a:xfrm>
            <a:off x="6093779" y="3921760"/>
            <a:ext cx="18653760" cy="26334720"/>
          </a:xfrm>
        </p:spPr>
        <p:txBody>
          <a:bodyPr rtlCol="0">
            <a:normAutofit/>
          </a:bodyPr>
          <a:lstStyle>
            <a:lvl1pPr marL="0" indent="0">
              <a:buNone/>
              <a:defRPr sz="15000"/>
            </a:lvl1pPr>
            <a:lvl2pPr marL="2141993" indent="0">
              <a:buNone/>
              <a:defRPr sz="13100"/>
            </a:lvl2pPr>
            <a:lvl3pPr marL="4283990" indent="0">
              <a:buNone/>
              <a:defRPr sz="11200"/>
            </a:lvl3pPr>
            <a:lvl4pPr marL="6425988" indent="0">
              <a:buNone/>
              <a:defRPr sz="9400"/>
            </a:lvl4pPr>
            <a:lvl5pPr marL="8567981" indent="0">
              <a:buNone/>
              <a:defRPr sz="9400"/>
            </a:lvl5pPr>
            <a:lvl6pPr marL="10709973" indent="0">
              <a:buNone/>
              <a:defRPr sz="9400"/>
            </a:lvl6pPr>
            <a:lvl7pPr marL="12851971" indent="0">
              <a:buNone/>
              <a:defRPr sz="9400"/>
            </a:lvl7pPr>
            <a:lvl8pPr marL="14993968" indent="0">
              <a:buNone/>
              <a:defRPr sz="9400"/>
            </a:lvl8pPr>
            <a:lvl9pPr marL="17135961" indent="0">
              <a:buNone/>
              <a:defRPr sz="9400"/>
            </a:lvl9pPr>
          </a:lstStyle>
          <a:p>
            <a:pPr lvl="0"/>
            <a:endParaRPr lang="en-US" noProof="0"/>
          </a:p>
        </p:txBody>
      </p:sp>
      <p:sp>
        <p:nvSpPr>
          <p:cNvPr id="4" name="Text Placeholder 3"/>
          <p:cNvSpPr>
            <a:spLocks noGrp="1"/>
          </p:cNvSpPr>
          <p:nvPr>
            <p:ph type="body" sz="half" idx="2"/>
          </p:nvPr>
        </p:nvSpPr>
        <p:spPr>
          <a:xfrm>
            <a:off x="6093779" y="34350963"/>
            <a:ext cx="18653760" cy="5151117"/>
          </a:xfrm>
        </p:spPr>
        <p:txBody>
          <a:bodyPr/>
          <a:lstStyle>
            <a:lvl1pPr marL="0" indent="0">
              <a:buNone/>
              <a:defRPr sz="6600"/>
            </a:lvl1pPr>
            <a:lvl2pPr marL="2141993" indent="0">
              <a:buNone/>
              <a:defRPr sz="5600"/>
            </a:lvl2pPr>
            <a:lvl3pPr marL="4283990" indent="0">
              <a:buNone/>
              <a:defRPr sz="4700"/>
            </a:lvl3pPr>
            <a:lvl4pPr marL="6425988" indent="0">
              <a:buNone/>
              <a:defRPr sz="4200"/>
            </a:lvl4pPr>
            <a:lvl5pPr marL="8567981" indent="0">
              <a:buNone/>
              <a:defRPr sz="4200"/>
            </a:lvl5pPr>
            <a:lvl6pPr marL="10709973" indent="0">
              <a:buNone/>
              <a:defRPr sz="4200"/>
            </a:lvl6pPr>
            <a:lvl7pPr marL="12851971" indent="0">
              <a:buNone/>
              <a:defRPr sz="4200"/>
            </a:lvl7pPr>
            <a:lvl8pPr marL="14993968" indent="0">
              <a:buNone/>
              <a:defRPr sz="4200"/>
            </a:lvl8pPr>
            <a:lvl9pPr marL="17135961" indent="0">
              <a:buNone/>
              <a:defRPr sz="4200"/>
            </a:lvl9pPr>
          </a:lstStyle>
          <a:p>
            <a:pPr lvl="0"/>
            <a:r>
              <a:rPr lang="en-US"/>
              <a:t>Click to edit Master text styles</a:t>
            </a:r>
          </a:p>
        </p:txBody>
      </p:sp>
      <p:sp>
        <p:nvSpPr>
          <p:cNvPr id="5" name="Date Placeholder 3">
            <a:extLst>
              <a:ext uri="{FF2B5EF4-FFF2-40B4-BE49-F238E27FC236}">
                <a16:creationId xmlns:a16="http://schemas.microsoft.com/office/drawing/2014/main" id="{61F4FE8C-D734-E63F-E63A-8151942F1AF9}"/>
              </a:ext>
            </a:extLst>
          </p:cNvPr>
          <p:cNvSpPr>
            <a:spLocks noGrp="1"/>
          </p:cNvSpPr>
          <p:nvPr>
            <p:ph type="dt" sz="half" idx="10"/>
          </p:nvPr>
        </p:nvSpPr>
        <p:spPr/>
        <p:txBody>
          <a:bodyPr/>
          <a:lstStyle>
            <a:lvl1pPr>
              <a:defRPr/>
            </a:lvl1pPr>
          </a:lstStyle>
          <a:p>
            <a:pPr>
              <a:defRPr/>
            </a:pPr>
            <a:fld id="{2468764D-37CF-394C-B11A-8026D666AB7A}" type="datetime1">
              <a:rPr lang="en-US" altLang="x-none"/>
              <a:pPr>
                <a:defRPr/>
              </a:pPr>
              <a:t>12/10/2024</a:t>
            </a:fld>
            <a:endParaRPr lang="en-US" altLang="x-none"/>
          </a:p>
        </p:txBody>
      </p:sp>
      <p:sp>
        <p:nvSpPr>
          <p:cNvPr id="6" name="Footer Placeholder 4">
            <a:extLst>
              <a:ext uri="{FF2B5EF4-FFF2-40B4-BE49-F238E27FC236}">
                <a16:creationId xmlns:a16="http://schemas.microsoft.com/office/drawing/2014/main" id="{4F18A9B3-CC0B-C072-4F97-7314E719873C}"/>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46C3C11F-D868-D031-309B-81C650B736AA}"/>
              </a:ext>
            </a:extLst>
          </p:cNvPr>
          <p:cNvSpPr>
            <a:spLocks noGrp="1"/>
          </p:cNvSpPr>
          <p:nvPr>
            <p:ph type="sldNum" sz="quarter" idx="12"/>
          </p:nvPr>
        </p:nvSpPr>
        <p:spPr/>
        <p:txBody>
          <a:bodyPr/>
          <a:lstStyle>
            <a:lvl1pPr>
              <a:defRPr/>
            </a:lvl1pPr>
          </a:lstStyle>
          <a:p>
            <a:fld id="{0E08D60A-B463-E24E-9A94-923BFE5D1345}" type="slidenum">
              <a:rPr lang="en-US" altLang="en-US"/>
              <a:pPr/>
              <a:t>‹#›</a:t>
            </a:fld>
            <a:endParaRPr lang="en-US" altLang="en-US"/>
          </a:p>
        </p:txBody>
      </p:sp>
    </p:spTree>
    <p:extLst>
      <p:ext uri="{BB962C8B-B14F-4D97-AF65-F5344CB8AC3E}">
        <p14:creationId xmlns:p14="http://schemas.microsoft.com/office/powerpoint/2010/main" val="41554969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494AFA9C-87F9-3F59-3F5A-F231D99C6C8E}"/>
              </a:ext>
            </a:extLst>
          </p:cNvPr>
          <p:cNvSpPr>
            <a:spLocks noGrp="1"/>
          </p:cNvSpPr>
          <p:nvPr>
            <p:ph type="title"/>
          </p:nvPr>
        </p:nvSpPr>
        <p:spPr bwMode="auto">
          <a:xfrm>
            <a:off x="1554163" y="1757363"/>
            <a:ext cx="27981275" cy="731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28399" tIns="214202" rIns="428399" bIns="214202"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B407C81E-6F74-2BC4-3DAF-45693DBFB58C}"/>
              </a:ext>
            </a:extLst>
          </p:cNvPr>
          <p:cNvSpPr>
            <a:spLocks noGrp="1"/>
          </p:cNvSpPr>
          <p:nvPr>
            <p:ph type="body" idx="1"/>
          </p:nvPr>
        </p:nvSpPr>
        <p:spPr bwMode="auto">
          <a:xfrm>
            <a:off x="1554163" y="10240963"/>
            <a:ext cx="27981275" cy="28967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28399" tIns="214202" rIns="428399" bIns="214202"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23C0446C-DFF1-634D-7833-946023EF6974}"/>
              </a:ext>
            </a:extLst>
          </p:cNvPr>
          <p:cNvSpPr>
            <a:spLocks noGrp="1"/>
          </p:cNvSpPr>
          <p:nvPr>
            <p:ph type="dt" sz="half" idx="2"/>
          </p:nvPr>
        </p:nvSpPr>
        <p:spPr>
          <a:xfrm>
            <a:off x="1554163" y="40681275"/>
            <a:ext cx="7254875" cy="2336800"/>
          </a:xfrm>
          <a:prstGeom prst="rect">
            <a:avLst/>
          </a:prstGeom>
        </p:spPr>
        <p:txBody>
          <a:bodyPr vert="horz" wrap="square" lIns="428399" tIns="214202" rIns="428399" bIns="214202" numCol="1" anchor="ctr" anchorCtr="0" compatLnSpc="1">
            <a:prstTxWarp prst="textNoShape">
              <a:avLst/>
            </a:prstTxWarp>
          </a:bodyPr>
          <a:lstStyle>
            <a:lvl1pPr eaLnBrk="1" hangingPunct="1">
              <a:defRPr sz="5600" smtClean="0">
                <a:solidFill>
                  <a:srgbClr val="898989"/>
                </a:solidFill>
                <a:latin typeface="Arial" charset="0"/>
                <a:ea typeface="ＭＳ Ｐゴシック" charset="-128"/>
              </a:defRPr>
            </a:lvl1pPr>
          </a:lstStyle>
          <a:p>
            <a:pPr>
              <a:defRPr/>
            </a:pPr>
            <a:fld id="{6655F801-E127-4944-8FA2-9DC08F180BD7}" type="datetime1">
              <a:rPr lang="en-US" altLang="x-none"/>
              <a:pPr>
                <a:defRPr/>
              </a:pPr>
              <a:t>12/10/2024</a:t>
            </a:fld>
            <a:endParaRPr lang="en-US" altLang="x-none"/>
          </a:p>
        </p:txBody>
      </p:sp>
      <p:sp>
        <p:nvSpPr>
          <p:cNvPr id="5" name="Footer Placeholder 4">
            <a:extLst>
              <a:ext uri="{FF2B5EF4-FFF2-40B4-BE49-F238E27FC236}">
                <a16:creationId xmlns:a16="http://schemas.microsoft.com/office/drawing/2014/main" id="{667C815E-F672-1F17-D996-11CF6EE62884}"/>
              </a:ext>
            </a:extLst>
          </p:cNvPr>
          <p:cNvSpPr>
            <a:spLocks noGrp="1"/>
          </p:cNvSpPr>
          <p:nvPr>
            <p:ph type="ftr" sz="quarter" idx="3"/>
          </p:nvPr>
        </p:nvSpPr>
        <p:spPr>
          <a:xfrm>
            <a:off x="10621963" y="40681275"/>
            <a:ext cx="9845675" cy="2336800"/>
          </a:xfrm>
          <a:prstGeom prst="rect">
            <a:avLst/>
          </a:prstGeom>
        </p:spPr>
        <p:txBody>
          <a:bodyPr vert="horz" lIns="428399" tIns="214202" rIns="428399" bIns="214202" rtlCol="0" anchor="ctr"/>
          <a:lstStyle>
            <a:lvl1pPr algn="ctr" eaLnBrk="1" hangingPunct="1">
              <a:defRPr sz="5600">
                <a:solidFill>
                  <a:schemeClr val="tx1">
                    <a:tint val="75000"/>
                  </a:schemeClr>
                </a:solidFill>
                <a:latin typeface="Arial" charset="0"/>
                <a:ea typeface="+mn-ea"/>
                <a:cs typeface="+mn-cs"/>
              </a:defRPr>
            </a:lvl1pPr>
          </a:lstStyle>
          <a:p>
            <a:pPr>
              <a:defRPr/>
            </a:pPr>
            <a:endParaRPr lang="en-US"/>
          </a:p>
        </p:txBody>
      </p:sp>
      <p:sp>
        <p:nvSpPr>
          <p:cNvPr id="6" name="Slide Number Placeholder 5">
            <a:extLst>
              <a:ext uri="{FF2B5EF4-FFF2-40B4-BE49-F238E27FC236}">
                <a16:creationId xmlns:a16="http://schemas.microsoft.com/office/drawing/2014/main" id="{C9867FDF-5DC1-412B-9353-2F4CF822583B}"/>
              </a:ext>
            </a:extLst>
          </p:cNvPr>
          <p:cNvSpPr>
            <a:spLocks noGrp="1"/>
          </p:cNvSpPr>
          <p:nvPr>
            <p:ph type="sldNum" sz="quarter" idx="4"/>
          </p:nvPr>
        </p:nvSpPr>
        <p:spPr>
          <a:xfrm>
            <a:off x="22280563" y="40681275"/>
            <a:ext cx="7254875" cy="2336800"/>
          </a:xfrm>
          <a:prstGeom prst="rect">
            <a:avLst/>
          </a:prstGeom>
        </p:spPr>
        <p:txBody>
          <a:bodyPr vert="horz" wrap="square" lIns="428399" tIns="214202" rIns="428399" bIns="214202" numCol="1" anchor="ctr" anchorCtr="0" compatLnSpc="1">
            <a:prstTxWarp prst="textNoShape">
              <a:avLst/>
            </a:prstTxWarp>
          </a:bodyPr>
          <a:lstStyle>
            <a:lvl1pPr algn="r" eaLnBrk="1" hangingPunct="1">
              <a:defRPr sz="5600">
                <a:solidFill>
                  <a:srgbClr val="898989"/>
                </a:solidFill>
              </a:defRPr>
            </a:lvl1pPr>
          </a:lstStyle>
          <a:p>
            <a:fld id="{AEBD56A4-6D54-F341-8AC8-4338BBB6745D}"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4283075" rtl="0" eaLnBrk="0" fontAlgn="base" hangingPunct="0">
        <a:spcBef>
          <a:spcPct val="0"/>
        </a:spcBef>
        <a:spcAft>
          <a:spcPct val="0"/>
        </a:spcAft>
        <a:defRPr sz="20600" kern="1200">
          <a:solidFill>
            <a:schemeClr val="tx1"/>
          </a:solidFill>
          <a:latin typeface="+mj-lt"/>
          <a:ea typeface="ＭＳ Ｐゴシック" charset="0"/>
          <a:cs typeface="ＭＳ Ｐゴシック" pitchFamily="-104" charset="-128"/>
        </a:defRPr>
      </a:lvl1pPr>
      <a:lvl2pPr algn="ctr" defTabSz="4283075" rtl="0" eaLnBrk="0" fontAlgn="base" hangingPunct="0">
        <a:spcBef>
          <a:spcPct val="0"/>
        </a:spcBef>
        <a:spcAft>
          <a:spcPct val="0"/>
        </a:spcAft>
        <a:defRPr sz="20600">
          <a:solidFill>
            <a:schemeClr val="tx1"/>
          </a:solidFill>
          <a:latin typeface="Calibri" pitchFamily="34" charset="0"/>
          <a:ea typeface="ＭＳ Ｐゴシック" charset="0"/>
          <a:cs typeface="ＭＳ Ｐゴシック" pitchFamily="-104" charset="-128"/>
        </a:defRPr>
      </a:lvl2pPr>
      <a:lvl3pPr algn="ctr" defTabSz="4283075" rtl="0" eaLnBrk="0" fontAlgn="base" hangingPunct="0">
        <a:spcBef>
          <a:spcPct val="0"/>
        </a:spcBef>
        <a:spcAft>
          <a:spcPct val="0"/>
        </a:spcAft>
        <a:defRPr sz="20600">
          <a:solidFill>
            <a:schemeClr val="tx1"/>
          </a:solidFill>
          <a:latin typeface="Calibri" pitchFamily="34" charset="0"/>
          <a:ea typeface="ＭＳ Ｐゴシック" charset="0"/>
          <a:cs typeface="ＭＳ Ｐゴシック" pitchFamily="-104" charset="-128"/>
        </a:defRPr>
      </a:lvl3pPr>
      <a:lvl4pPr algn="ctr" defTabSz="4283075" rtl="0" eaLnBrk="0" fontAlgn="base" hangingPunct="0">
        <a:spcBef>
          <a:spcPct val="0"/>
        </a:spcBef>
        <a:spcAft>
          <a:spcPct val="0"/>
        </a:spcAft>
        <a:defRPr sz="20600">
          <a:solidFill>
            <a:schemeClr val="tx1"/>
          </a:solidFill>
          <a:latin typeface="Calibri" pitchFamily="34" charset="0"/>
          <a:ea typeface="ＭＳ Ｐゴシック" charset="0"/>
          <a:cs typeface="ＭＳ Ｐゴシック" pitchFamily="-104" charset="-128"/>
        </a:defRPr>
      </a:lvl4pPr>
      <a:lvl5pPr algn="ctr" defTabSz="4283075" rtl="0" eaLnBrk="0" fontAlgn="base" hangingPunct="0">
        <a:spcBef>
          <a:spcPct val="0"/>
        </a:spcBef>
        <a:spcAft>
          <a:spcPct val="0"/>
        </a:spcAft>
        <a:defRPr sz="20600">
          <a:solidFill>
            <a:schemeClr val="tx1"/>
          </a:solidFill>
          <a:latin typeface="Calibri" pitchFamily="34" charset="0"/>
          <a:ea typeface="ＭＳ Ｐゴシック" charset="0"/>
          <a:cs typeface="ＭＳ Ｐゴシック" pitchFamily="-104" charset="-128"/>
        </a:defRPr>
      </a:lvl5pPr>
      <a:lvl6pPr marL="457200" algn="ctr" defTabSz="4283075" rtl="0" fontAlgn="base">
        <a:spcBef>
          <a:spcPct val="0"/>
        </a:spcBef>
        <a:spcAft>
          <a:spcPct val="0"/>
        </a:spcAft>
        <a:defRPr sz="20600">
          <a:solidFill>
            <a:schemeClr val="tx1"/>
          </a:solidFill>
          <a:latin typeface="Calibri" pitchFamily="34" charset="0"/>
        </a:defRPr>
      </a:lvl6pPr>
      <a:lvl7pPr marL="914400" algn="ctr" defTabSz="4283075" rtl="0" fontAlgn="base">
        <a:spcBef>
          <a:spcPct val="0"/>
        </a:spcBef>
        <a:spcAft>
          <a:spcPct val="0"/>
        </a:spcAft>
        <a:defRPr sz="20600">
          <a:solidFill>
            <a:schemeClr val="tx1"/>
          </a:solidFill>
          <a:latin typeface="Calibri" pitchFamily="34" charset="0"/>
        </a:defRPr>
      </a:lvl7pPr>
      <a:lvl8pPr marL="1371600" algn="ctr" defTabSz="4283075" rtl="0" fontAlgn="base">
        <a:spcBef>
          <a:spcPct val="0"/>
        </a:spcBef>
        <a:spcAft>
          <a:spcPct val="0"/>
        </a:spcAft>
        <a:defRPr sz="20600">
          <a:solidFill>
            <a:schemeClr val="tx1"/>
          </a:solidFill>
          <a:latin typeface="Calibri" pitchFamily="34" charset="0"/>
        </a:defRPr>
      </a:lvl8pPr>
      <a:lvl9pPr marL="1828800" algn="ctr" defTabSz="4283075" rtl="0" fontAlgn="base">
        <a:spcBef>
          <a:spcPct val="0"/>
        </a:spcBef>
        <a:spcAft>
          <a:spcPct val="0"/>
        </a:spcAft>
        <a:defRPr sz="20600">
          <a:solidFill>
            <a:schemeClr val="tx1"/>
          </a:solidFill>
          <a:latin typeface="Calibri" pitchFamily="34" charset="0"/>
        </a:defRPr>
      </a:lvl9pPr>
    </p:titleStyle>
    <p:bodyStyle>
      <a:lvl1pPr marL="1604963" indent="-1604963" algn="l" defTabSz="4283075" rtl="0" eaLnBrk="0" fontAlgn="base" hangingPunct="0">
        <a:spcBef>
          <a:spcPct val="20000"/>
        </a:spcBef>
        <a:spcAft>
          <a:spcPct val="0"/>
        </a:spcAft>
        <a:buFont typeface="Arial" panose="020B0604020202020204" pitchFamily="34" charset="0"/>
        <a:buChar char="•"/>
        <a:defRPr sz="15000" kern="1200">
          <a:solidFill>
            <a:schemeClr val="tx1"/>
          </a:solidFill>
          <a:latin typeface="+mn-lt"/>
          <a:ea typeface="ＭＳ Ｐゴシック" charset="0"/>
          <a:cs typeface="ＭＳ Ｐゴシック" pitchFamily="-104" charset="-128"/>
        </a:defRPr>
      </a:lvl1pPr>
      <a:lvl2pPr marL="3479800" indent="-1338263" algn="l" defTabSz="4283075" rtl="0" eaLnBrk="0" fontAlgn="base" hangingPunct="0">
        <a:spcBef>
          <a:spcPct val="20000"/>
        </a:spcBef>
        <a:spcAft>
          <a:spcPct val="0"/>
        </a:spcAft>
        <a:buFont typeface="Arial" panose="020B0604020202020204" pitchFamily="34" charset="0"/>
        <a:buChar char="–"/>
        <a:defRPr sz="13100" kern="1200">
          <a:solidFill>
            <a:schemeClr val="tx1"/>
          </a:solidFill>
          <a:latin typeface="+mn-lt"/>
          <a:ea typeface="ＭＳ Ｐゴシック" charset="0"/>
          <a:cs typeface="+mn-cs"/>
        </a:defRPr>
      </a:lvl2pPr>
      <a:lvl3pPr marL="5354638" indent="-1069975" algn="l" defTabSz="4283075" rtl="0" eaLnBrk="0" fontAlgn="base" hangingPunct="0">
        <a:spcBef>
          <a:spcPct val="20000"/>
        </a:spcBef>
        <a:spcAft>
          <a:spcPct val="0"/>
        </a:spcAft>
        <a:buFont typeface="Arial" panose="020B0604020202020204" pitchFamily="34" charset="0"/>
        <a:buChar char="•"/>
        <a:defRPr sz="11200" kern="1200">
          <a:solidFill>
            <a:schemeClr val="tx1"/>
          </a:solidFill>
          <a:latin typeface="+mn-lt"/>
          <a:ea typeface="ＭＳ Ｐゴシック" charset="0"/>
          <a:cs typeface="+mn-cs"/>
        </a:defRPr>
      </a:lvl3pPr>
      <a:lvl4pPr marL="7496175" indent="-1069975" algn="l" defTabSz="4283075" rtl="0" eaLnBrk="0" fontAlgn="base" hangingPunct="0">
        <a:spcBef>
          <a:spcPct val="20000"/>
        </a:spcBef>
        <a:spcAft>
          <a:spcPct val="0"/>
        </a:spcAft>
        <a:buFont typeface="Arial" panose="020B0604020202020204" pitchFamily="34" charset="0"/>
        <a:buChar char="–"/>
        <a:defRPr sz="9400" kern="1200">
          <a:solidFill>
            <a:schemeClr val="tx1"/>
          </a:solidFill>
          <a:latin typeface="+mn-lt"/>
          <a:ea typeface="ＭＳ Ｐゴシック" charset="0"/>
          <a:cs typeface="+mn-cs"/>
        </a:defRPr>
      </a:lvl4pPr>
      <a:lvl5pPr marL="9637713" indent="-1069975" algn="l" defTabSz="4283075" rtl="0" eaLnBrk="0" fontAlgn="base" hangingPunct="0">
        <a:spcBef>
          <a:spcPct val="20000"/>
        </a:spcBef>
        <a:spcAft>
          <a:spcPct val="0"/>
        </a:spcAft>
        <a:buFont typeface="Arial" panose="020B0604020202020204" pitchFamily="34" charset="0"/>
        <a:buChar char="»"/>
        <a:defRPr sz="9400" kern="1200">
          <a:solidFill>
            <a:schemeClr val="tx1"/>
          </a:solidFill>
          <a:latin typeface="+mn-lt"/>
          <a:ea typeface="ＭＳ Ｐゴシック" charset="0"/>
          <a:cs typeface="+mn-cs"/>
        </a:defRPr>
      </a:lvl5pPr>
      <a:lvl6pPr marL="11780974" indent="-1071001" algn="l" defTabSz="4283990" rtl="0" eaLnBrk="1" latinLnBrk="0" hangingPunct="1">
        <a:spcBef>
          <a:spcPct val="20000"/>
        </a:spcBef>
        <a:buFont typeface="Arial" pitchFamily="34" charset="0"/>
        <a:buChar char="•"/>
        <a:defRPr sz="9400" kern="1200">
          <a:solidFill>
            <a:schemeClr val="tx1"/>
          </a:solidFill>
          <a:latin typeface="+mn-lt"/>
          <a:ea typeface="+mn-ea"/>
          <a:cs typeface="+mn-cs"/>
        </a:defRPr>
      </a:lvl6pPr>
      <a:lvl7pPr marL="13922967" indent="-1071001" algn="l" defTabSz="4283990" rtl="0" eaLnBrk="1" latinLnBrk="0" hangingPunct="1">
        <a:spcBef>
          <a:spcPct val="20000"/>
        </a:spcBef>
        <a:buFont typeface="Arial" pitchFamily="34" charset="0"/>
        <a:buChar char="•"/>
        <a:defRPr sz="9400" kern="1200">
          <a:solidFill>
            <a:schemeClr val="tx1"/>
          </a:solidFill>
          <a:latin typeface="+mn-lt"/>
          <a:ea typeface="+mn-ea"/>
          <a:cs typeface="+mn-cs"/>
        </a:defRPr>
      </a:lvl7pPr>
      <a:lvl8pPr marL="16064965" indent="-1071001" algn="l" defTabSz="4283990" rtl="0" eaLnBrk="1" latinLnBrk="0" hangingPunct="1">
        <a:spcBef>
          <a:spcPct val="20000"/>
        </a:spcBef>
        <a:buFont typeface="Arial" pitchFamily="34" charset="0"/>
        <a:buChar char="•"/>
        <a:defRPr sz="9400" kern="1200">
          <a:solidFill>
            <a:schemeClr val="tx1"/>
          </a:solidFill>
          <a:latin typeface="+mn-lt"/>
          <a:ea typeface="+mn-ea"/>
          <a:cs typeface="+mn-cs"/>
        </a:defRPr>
      </a:lvl8pPr>
      <a:lvl9pPr marL="18206962" indent="-1071001" algn="l" defTabSz="4283990" rtl="0" eaLnBrk="1" latinLnBrk="0" hangingPunct="1">
        <a:spcBef>
          <a:spcPct val="20000"/>
        </a:spcBef>
        <a:buFont typeface="Arial" pitchFamily="34" charset="0"/>
        <a:buChar char="•"/>
        <a:defRPr sz="9400" kern="1200">
          <a:solidFill>
            <a:schemeClr val="tx1"/>
          </a:solidFill>
          <a:latin typeface="+mn-lt"/>
          <a:ea typeface="+mn-ea"/>
          <a:cs typeface="+mn-cs"/>
        </a:defRPr>
      </a:lvl9pPr>
    </p:bodyStyle>
    <p:otherStyle>
      <a:defPPr>
        <a:defRPr lang="en-US"/>
      </a:defPPr>
      <a:lvl1pPr marL="0" algn="l" defTabSz="4283990" rtl="0" eaLnBrk="1" latinLnBrk="0" hangingPunct="1">
        <a:defRPr sz="8400" kern="1200">
          <a:solidFill>
            <a:schemeClr val="tx1"/>
          </a:solidFill>
          <a:latin typeface="+mn-lt"/>
          <a:ea typeface="+mn-ea"/>
          <a:cs typeface="+mn-cs"/>
        </a:defRPr>
      </a:lvl1pPr>
      <a:lvl2pPr marL="2141993" algn="l" defTabSz="4283990" rtl="0" eaLnBrk="1" latinLnBrk="0" hangingPunct="1">
        <a:defRPr sz="8400" kern="1200">
          <a:solidFill>
            <a:schemeClr val="tx1"/>
          </a:solidFill>
          <a:latin typeface="+mn-lt"/>
          <a:ea typeface="+mn-ea"/>
          <a:cs typeface="+mn-cs"/>
        </a:defRPr>
      </a:lvl2pPr>
      <a:lvl3pPr marL="4283990" algn="l" defTabSz="4283990" rtl="0" eaLnBrk="1" latinLnBrk="0" hangingPunct="1">
        <a:defRPr sz="8400" kern="1200">
          <a:solidFill>
            <a:schemeClr val="tx1"/>
          </a:solidFill>
          <a:latin typeface="+mn-lt"/>
          <a:ea typeface="+mn-ea"/>
          <a:cs typeface="+mn-cs"/>
        </a:defRPr>
      </a:lvl3pPr>
      <a:lvl4pPr marL="6425988" algn="l" defTabSz="4283990" rtl="0" eaLnBrk="1" latinLnBrk="0" hangingPunct="1">
        <a:defRPr sz="8400" kern="1200">
          <a:solidFill>
            <a:schemeClr val="tx1"/>
          </a:solidFill>
          <a:latin typeface="+mn-lt"/>
          <a:ea typeface="+mn-ea"/>
          <a:cs typeface="+mn-cs"/>
        </a:defRPr>
      </a:lvl4pPr>
      <a:lvl5pPr marL="8567981" algn="l" defTabSz="4283990" rtl="0" eaLnBrk="1" latinLnBrk="0" hangingPunct="1">
        <a:defRPr sz="8400" kern="1200">
          <a:solidFill>
            <a:schemeClr val="tx1"/>
          </a:solidFill>
          <a:latin typeface="+mn-lt"/>
          <a:ea typeface="+mn-ea"/>
          <a:cs typeface="+mn-cs"/>
        </a:defRPr>
      </a:lvl5pPr>
      <a:lvl6pPr marL="10709973" algn="l" defTabSz="4283990" rtl="0" eaLnBrk="1" latinLnBrk="0" hangingPunct="1">
        <a:defRPr sz="8400" kern="1200">
          <a:solidFill>
            <a:schemeClr val="tx1"/>
          </a:solidFill>
          <a:latin typeface="+mn-lt"/>
          <a:ea typeface="+mn-ea"/>
          <a:cs typeface="+mn-cs"/>
        </a:defRPr>
      </a:lvl6pPr>
      <a:lvl7pPr marL="12851971" algn="l" defTabSz="4283990" rtl="0" eaLnBrk="1" latinLnBrk="0" hangingPunct="1">
        <a:defRPr sz="8400" kern="1200">
          <a:solidFill>
            <a:schemeClr val="tx1"/>
          </a:solidFill>
          <a:latin typeface="+mn-lt"/>
          <a:ea typeface="+mn-ea"/>
          <a:cs typeface="+mn-cs"/>
        </a:defRPr>
      </a:lvl7pPr>
      <a:lvl8pPr marL="14993968" algn="l" defTabSz="4283990" rtl="0" eaLnBrk="1" latinLnBrk="0" hangingPunct="1">
        <a:defRPr sz="8400" kern="1200">
          <a:solidFill>
            <a:schemeClr val="tx1"/>
          </a:solidFill>
          <a:latin typeface="+mn-lt"/>
          <a:ea typeface="+mn-ea"/>
          <a:cs typeface="+mn-cs"/>
        </a:defRPr>
      </a:lvl8pPr>
      <a:lvl9pPr marL="17135961" algn="l" defTabSz="4283990" rtl="0" eaLnBrk="1" latinLnBrk="0" hangingPunct="1">
        <a:defRPr sz="8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361" name="Group 26">
            <a:extLst>
              <a:ext uri="{FF2B5EF4-FFF2-40B4-BE49-F238E27FC236}">
                <a16:creationId xmlns:a16="http://schemas.microsoft.com/office/drawing/2014/main" id="{88BDE727-264C-3F00-F86B-165F0277016C}"/>
              </a:ext>
            </a:extLst>
          </p:cNvPr>
          <p:cNvGrpSpPr>
            <a:grpSpLocks/>
          </p:cNvGrpSpPr>
          <p:nvPr/>
        </p:nvGrpSpPr>
        <p:grpSpPr bwMode="auto">
          <a:xfrm>
            <a:off x="0" y="0"/>
            <a:ext cx="31089600" cy="43891200"/>
            <a:chOff x="0" y="0"/>
            <a:chExt cx="31089600" cy="43891200"/>
          </a:xfrm>
        </p:grpSpPr>
        <p:sp>
          <p:nvSpPr>
            <p:cNvPr id="17" name="Rectangle 16">
              <a:extLst>
                <a:ext uri="{FF2B5EF4-FFF2-40B4-BE49-F238E27FC236}">
                  <a16:creationId xmlns:a16="http://schemas.microsoft.com/office/drawing/2014/main" id="{46ECA2FC-31F9-EA20-F43F-47B562AA5AD9}"/>
                </a:ext>
              </a:extLst>
            </p:cNvPr>
            <p:cNvSpPr/>
            <p:nvPr/>
          </p:nvSpPr>
          <p:spPr>
            <a:xfrm>
              <a:off x="0" y="0"/>
              <a:ext cx="31089600" cy="43891200"/>
            </a:xfrm>
            <a:prstGeom prst="rect">
              <a:avLst/>
            </a:prstGeom>
            <a:solidFill>
              <a:srgbClr val="A32638"/>
            </a:solidFill>
            <a:ln w="38100">
              <a:solidFill>
                <a:srgbClr val="ADAFAA"/>
              </a:solidFill>
            </a:ln>
          </p:spPr>
          <p:style>
            <a:lnRef idx="2">
              <a:schemeClr val="accent1">
                <a:shade val="50000"/>
              </a:schemeClr>
            </a:lnRef>
            <a:fillRef idx="1">
              <a:schemeClr val="accent1"/>
            </a:fillRef>
            <a:effectRef idx="0">
              <a:schemeClr val="accent1"/>
            </a:effectRef>
            <a:fontRef idx="minor">
              <a:schemeClr val="lt1"/>
            </a:fontRef>
          </p:style>
          <p:txBody>
            <a:bodyPr lIns="94906" tIns="47453" rIns="94906" bIns="47453" anchor="ctr"/>
            <a:lstStyle/>
            <a:p>
              <a:pPr algn="ctr" defTabSz="4284227" eaLnBrk="1" fontAlgn="auto" hangingPunct="1">
                <a:spcBef>
                  <a:spcPts val="0"/>
                </a:spcBef>
                <a:spcAft>
                  <a:spcPts val="0"/>
                </a:spcAft>
                <a:defRPr/>
              </a:pPr>
              <a:endParaRPr lang="en-US"/>
            </a:p>
          </p:txBody>
        </p:sp>
        <p:sp>
          <p:nvSpPr>
            <p:cNvPr id="8" name="Rectangle 7">
              <a:extLst>
                <a:ext uri="{FF2B5EF4-FFF2-40B4-BE49-F238E27FC236}">
                  <a16:creationId xmlns:a16="http://schemas.microsoft.com/office/drawing/2014/main" id="{3256F0C5-6991-6B76-DFDB-CA5081B6A120}"/>
                </a:ext>
              </a:extLst>
            </p:cNvPr>
            <p:cNvSpPr/>
            <p:nvPr/>
          </p:nvSpPr>
          <p:spPr>
            <a:xfrm>
              <a:off x="777875" y="5486400"/>
              <a:ext cx="29624338" cy="37033200"/>
            </a:xfrm>
            <a:prstGeom prst="rect">
              <a:avLst/>
            </a:prstGeom>
            <a:solidFill>
              <a:schemeClr val="bg1"/>
            </a:solidFill>
            <a:ln w="63500">
              <a:solidFill>
                <a:srgbClr val="ADAFAA"/>
              </a:solidFill>
            </a:ln>
          </p:spPr>
          <p:style>
            <a:lnRef idx="2">
              <a:schemeClr val="accent1">
                <a:shade val="50000"/>
              </a:schemeClr>
            </a:lnRef>
            <a:fillRef idx="1">
              <a:schemeClr val="accent1"/>
            </a:fillRef>
            <a:effectRef idx="0">
              <a:schemeClr val="accent1"/>
            </a:effectRef>
            <a:fontRef idx="minor">
              <a:schemeClr val="lt1"/>
            </a:fontRef>
          </p:style>
          <p:txBody>
            <a:bodyPr lIns="94906" tIns="47453" rIns="94906" bIns="47453" anchor="ctr"/>
            <a:lstStyle/>
            <a:p>
              <a:pPr algn="ctr" defTabSz="4284227" eaLnBrk="1" fontAlgn="auto" hangingPunct="1">
                <a:spcBef>
                  <a:spcPts val="0"/>
                </a:spcBef>
                <a:spcAft>
                  <a:spcPts val="0"/>
                </a:spcAft>
                <a:defRPr/>
              </a:pPr>
              <a:endParaRPr lang="en-US"/>
            </a:p>
          </p:txBody>
        </p:sp>
        <p:sp>
          <p:nvSpPr>
            <p:cNvPr id="9" name="Rectangle 8">
              <a:extLst>
                <a:ext uri="{FF2B5EF4-FFF2-40B4-BE49-F238E27FC236}">
                  <a16:creationId xmlns:a16="http://schemas.microsoft.com/office/drawing/2014/main" id="{CC1A7D34-3298-4112-3995-98049D6CCE23}"/>
                </a:ext>
              </a:extLst>
            </p:cNvPr>
            <p:cNvSpPr/>
            <p:nvPr/>
          </p:nvSpPr>
          <p:spPr>
            <a:xfrm>
              <a:off x="777875" y="777875"/>
              <a:ext cx="29625925" cy="4114800"/>
            </a:xfrm>
            <a:prstGeom prst="rect">
              <a:avLst/>
            </a:prstGeom>
            <a:solidFill>
              <a:schemeClr val="bg1"/>
            </a:solidFill>
            <a:ln w="63500">
              <a:solidFill>
                <a:srgbClr val="ADAFAA"/>
              </a:solidFill>
            </a:ln>
          </p:spPr>
          <p:style>
            <a:lnRef idx="2">
              <a:schemeClr val="accent1">
                <a:shade val="50000"/>
              </a:schemeClr>
            </a:lnRef>
            <a:fillRef idx="1">
              <a:schemeClr val="accent1"/>
            </a:fillRef>
            <a:effectRef idx="0">
              <a:schemeClr val="accent1"/>
            </a:effectRef>
            <a:fontRef idx="minor">
              <a:schemeClr val="lt1"/>
            </a:fontRef>
          </p:style>
          <p:txBody>
            <a:bodyPr lIns="94906" tIns="47453" rIns="94906" bIns="47453" anchor="ctr"/>
            <a:lstStyle/>
            <a:p>
              <a:pPr algn="ctr" defTabSz="4284227" eaLnBrk="1" fontAlgn="auto" hangingPunct="1">
                <a:spcBef>
                  <a:spcPts val="0"/>
                </a:spcBef>
                <a:spcAft>
                  <a:spcPts val="0"/>
                </a:spcAft>
                <a:defRPr/>
              </a:pPr>
              <a:endParaRPr lang="en-US"/>
            </a:p>
          </p:txBody>
        </p:sp>
      </p:grpSp>
      <p:sp>
        <p:nvSpPr>
          <p:cNvPr id="15362" name="Title 10">
            <a:extLst>
              <a:ext uri="{FF2B5EF4-FFF2-40B4-BE49-F238E27FC236}">
                <a16:creationId xmlns:a16="http://schemas.microsoft.com/office/drawing/2014/main" id="{D5D5ED54-DB35-5F34-351F-AB8AAA5695BD}"/>
              </a:ext>
            </a:extLst>
          </p:cNvPr>
          <p:cNvSpPr>
            <a:spLocks noGrp="1"/>
          </p:cNvSpPr>
          <p:nvPr>
            <p:ph type="title"/>
          </p:nvPr>
        </p:nvSpPr>
        <p:spPr>
          <a:xfrm>
            <a:off x="1295400" y="914400"/>
            <a:ext cx="21869400" cy="3768725"/>
          </a:xfrm>
        </p:spPr>
        <p:txBody>
          <a:bodyPr/>
          <a:lstStyle/>
          <a:p>
            <a:pPr eaLnBrk="1" hangingPunct="1"/>
            <a:r>
              <a:rPr lang="en-US" altLang="en-US" sz="11900" dirty="0">
                <a:ea typeface="ＭＳ Ｐゴシック" panose="020B0600070205080204" pitchFamily="34" charset="-128"/>
              </a:rPr>
              <a:t>Phishing Link Detector</a:t>
            </a:r>
            <a:br>
              <a:rPr lang="en-US" altLang="en-US" sz="11900" dirty="0">
                <a:ea typeface="ＭＳ Ｐゴシック" panose="020B0600070205080204" pitchFamily="34" charset="-128"/>
              </a:rPr>
            </a:br>
            <a:r>
              <a:rPr lang="en-US" altLang="en-US" sz="6000" dirty="0">
                <a:ea typeface="ＭＳ Ｐゴシック" panose="020B0600070205080204" pitchFamily="34" charset="-128"/>
              </a:rPr>
              <a:t>Brendan Kenny, Brianna Cirillo, Emily </a:t>
            </a:r>
            <a:r>
              <a:rPr lang="en-US" altLang="en-US" sz="6000" dirty="0" err="1">
                <a:ea typeface="ＭＳ Ｐゴシック" panose="020B0600070205080204" pitchFamily="34" charset="-128"/>
              </a:rPr>
              <a:t>Su</a:t>
            </a:r>
            <a:r>
              <a:rPr lang="en-US" altLang="en-US" sz="6000" dirty="0">
                <a:ea typeface="ＭＳ Ｐゴシック" panose="020B0600070205080204" pitchFamily="34" charset="-128"/>
              </a:rPr>
              <a:t>, Kimberley Maldonado</a:t>
            </a:r>
            <a:endParaRPr lang="en-US" altLang="en-US" dirty="0">
              <a:ea typeface="ＭＳ Ｐゴシック" panose="020B0600070205080204" pitchFamily="34" charset="-128"/>
            </a:endParaRPr>
          </a:p>
        </p:txBody>
      </p:sp>
      <p:sp>
        <p:nvSpPr>
          <p:cNvPr id="15363" name="Content Placeholder 12">
            <a:extLst>
              <a:ext uri="{FF2B5EF4-FFF2-40B4-BE49-F238E27FC236}">
                <a16:creationId xmlns:a16="http://schemas.microsoft.com/office/drawing/2014/main" id="{38F997D0-37C4-4BB7-A512-C2D3AE335848}"/>
              </a:ext>
            </a:extLst>
          </p:cNvPr>
          <p:cNvSpPr>
            <a:spLocks noGrp="1"/>
          </p:cNvSpPr>
          <p:nvPr>
            <p:ph sz="half" idx="2"/>
          </p:nvPr>
        </p:nvSpPr>
        <p:spPr>
          <a:xfrm>
            <a:off x="15955168" y="5721170"/>
            <a:ext cx="13731875" cy="19735800"/>
          </a:xfrm>
          <a:ln>
            <a:solidFill>
              <a:srgbClr val="ADAFAA"/>
            </a:solidFill>
            <a:miter lim="800000"/>
            <a:headEnd/>
            <a:tailEnd/>
          </a:ln>
        </p:spPr>
        <p:txBody>
          <a:bodyPr/>
          <a:lstStyle/>
          <a:p>
            <a:pPr eaLnBrk="1" hangingPunct="1">
              <a:buFont typeface="Arial" panose="020B0604020202020204" pitchFamily="34" charset="0"/>
              <a:buNone/>
            </a:pPr>
            <a:r>
              <a:rPr lang="en-US" altLang="en-US" sz="9100" dirty="0">
                <a:ea typeface="ＭＳ Ｐゴシック" panose="020B0600070205080204" pitchFamily="34" charset="-128"/>
              </a:rPr>
              <a:t>Architecture </a:t>
            </a:r>
          </a:p>
          <a:p>
            <a:pPr marL="0" indent="0" eaLnBrk="1" hangingPunct="1">
              <a:buNone/>
            </a:pPr>
            <a:endParaRPr lang="en-US" altLang="en-US" dirty="0">
              <a:ea typeface="ＭＳ Ｐゴシック" panose="020B0600070205080204" pitchFamily="34" charset="-128"/>
            </a:endParaRPr>
          </a:p>
          <a:p>
            <a:pPr eaLnBrk="1" hangingPunct="1"/>
            <a:endParaRPr lang="en-US" altLang="en-US" dirty="0">
              <a:ea typeface="ＭＳ Ｐゴシック" panose="020B0600070205080204" pitchFamily="34" charset="-128"/>
            </a:endParaRPr>
          </a:p>
          <a:p>
            <a:pPr marL="0" indent="0" eaLnBrk="1" hangingPunct="1">
              <a:spcAft>
                <a:spcPts val="600"/>
              </a:spcAft>
              <a:buNone/>
            </a:pPr>
            <a:endParaRPr lang="en-US" altLang="en-US" sz="3800" b="1" dirty="0">
              <a:ea typeface="ＭＳ Ｐゴシック" panose="020B0600070205080204" pitchFamily="34" charset="-128"/>
            </a:endParaRPr>
          </a:p>
          <a:p>
            <a:pPr marL="0" indent="0" eaLnBrk="1" hangingPunct="1">
              <a:spcAft>
                <a:spcPts val="600"/>
              </a:spcAft>
              <a:buNone/>
            </a:pPr>
            <a:r>
              <a:rPr lang="en-US" altLang="en-US" sz="3800" b="1" dirty="0">
                <a:ea typeface="ＭＳ Ｐゴシック" panose="020B0600070205080204" pitchFamily="34" charset="-128"/>
              </a:rPr>
              <a:t>Docker: </a:t>
            </a:r>
            <a:r>
              <a:rPr lang="en-US" altLang="en-US" sz="3800" dirty="0">
                <a:ea typeface="ＭＳ Ｐゴシック" panose="020B0600070205080204" pitchFamily="34" charset="-128"/>
              </a:rPr>
              <a:t>Used to encapsulate the Flask API and Random Forest Classifier, providing portability and consistent deployment across environments.</a:t>
            </a:r>
          </a:p>
          <a:p>
            <a:pPr marL="0" indent="0" eaLnBrk="1" hangingPunct="1">
              <a:spcAft>
                <a:spcPts val="600"/>
              </a:spcAft>
              <a:buNone/>
            </a:pPr>
            <a:r>
              <a:rPr lang="en-US" altLang="en-US" sz="3800" b="1" dirty="0">
                <a:ea typeface="ＭＳ Ｐゴシック" panose="020B0600070205080204" pitchFamily="34" charset="-128"/>
              </a:rPr>
              <a:t>Google Artifact Registry: </a:t>
            </a:r>
            <a:r>
              <a:rPr lang="en-US" altLang="en-US" sz="3800" dirty="0">
                <a:ea typeface="ＭＳ Ｐゴシック" panose="020B0600070205080204" pitchFamily="34" charset="-128"/>
              </a:rPr>
              <a:t>Chosen for secure storage and efficient version management of the Docker container, enabling smooth integration with deployment pipelines.</a:t>
            </a:r>
          </a:p>
          <a:p>
            <a:pPr marL="0" indent="0" eaLnBrk="1" hangingPunct="1">
              <a:spcAft>
                <a:spcPts val="600"/>
              </a:spcAft>
              <a:buNone/>
            </a:pPr>
            <a:r>
              <a:rPr lang="en-US" altLang="en-US" sz="3800" b="1" dirty="0">
                <a:ea typeface="ＭＳ Ｐゴシック" panose="020B0600070205080204" pitchFamily="34" charset="-128"/>
              </a:rPr>
              <a:t>Google Cloud Run: </a:t>
            </a:r>
            <a:r>
              <a:rPr lang="en-US" altLang="en-US" sz="3800" dirty="0">
                <a:ea typeface="ＭＳ Ｐゴシック" panose="020B0600070205080204" pitchFamily="34" charset="-128"/>
              </a:rPr>
              <a:t>Enables serverless deployment, offering dynamic scaling to handle fluctuating traffic while minimizing infrastructure management.</a:t>
            </a:r>
          </a:p>
          <a:p>
            <a:pPr marL="0" indent="0" eaLnBrk="1" hangingPunct="1">
              <a:spcAft>
                <a:spcPts val="600"/>
              </a:spcAft>
              <a:buNone/>
            </a:pPr>
            <a:r>
              <a:rPr lang="en-US" altLang="en-US" sz="3800" b="1" dirty="0">
                <a:ea typeface="ＭＳ Ｐゴシック" panose="020B0600070205080204" pitchFamily="34" charset="-128"/>
              </a:rPr>
              <a:t>Flask API: </a:t>
            </a:r>
            <a:r>
              <a:rPr lang="en-US" altLang="en-US" sz="3800" dirty="0">
                <a:ea typeface="ＭＳ Ｐゴシック" panose="020B0600070205080204" pitchFamily="34" charset="-128"/>
              </a:rPr>
              <a:t>Serves as a lightweight and efficient interface to handle URL classification requests and return predictions.</a:t>
            </a:r>
          </a:p>
          <a:p>
            <a:pPr marL="0" indent="0" eaLnBrk="1" hangingPunct="1">
              <a:spcAft>
                <a:spcPts val="600"/>
              </a:spcAft>
              <a:buNone/>
            </a:pPr>
            <a:r>
              <a:rPr lang="en-US" altLang="en-US" sz="3800" b="1" dirty="0">
                <a:ea typeface="ＭＳ Ｐゴシック" panose="020B0600070205080204" pitchFamily="34" charset="-128"/>
              </a:rPr>
              <a:t>Postman: </a:t>
            </a:r>
            <a:r>
              <a:rPr lang="en-US" altLang="en-US" sz="3800" dirty="0">
                <a:ea typeface="ＭＳ Ｐゴシック" panose="020B0600070205080204" pitchFamily="34" charset="-128"/>
              </a:rPr>
              <a:t>Utilized during development for testing and debugging API responses to ensure system reliability and accuracy.</a:t>
            </a:r>
          </a:p>
          <a:p>
            <a:pPr marL="0" indent="0" eaLnBrk="1" hangingPunct="1">
              <a:spcAft>
                <a:spcPts val="600"/>
              </a:spcAft>
              <a:buNone/>
            </a:pPr>
            <a:r>
              <a:rPr lang="en-US" altLang="en-US" sz="3800" b="1" dirty="0" err="1">
                <a:ea typeface="ＭＳ Ｐゴシック" panose="020B0600070205080204" pitchFamily="34" charset="-128"/>
              </a:rPr>
              <a:t>Dialogflow</a:t>
            </a:r>
            <a:r>
              <a:rPr lang="en-US" altLang="en-US" sz="3800" b="1" dirty="0">
                <a:ea typeface="ＭＳ Ｐゴシック" panose="020B0600070205080204" pitchFamily="34" charset="-128"/>
              </a:rPr>
              <a:t>: </a:t>
            </a:r>
            <a:r>
              <a:rPr lang="en-US" altLang="en-US" sz="3800" dirty="0">
                <a:ea typeface="ＭＳ Ｐゴシック" panose="020B0600070205080204" pitchFamily="34" charset="-128"/>
              </a:rPr>
              <a:t>Powers the chatbot interface for user-friendly interaction, connecting to the Flask API via a webhook to process and return predictions seamlessly.</a:t>
            </a:r>
          </a:p>
          <a:p>
            <a:pPr marL="0" indent="0" eaLnBrk="1" hangingPunct="1">
              <a:spcAft>
                <a:spcPts val="600"/>
              </a:spcAft>
              <a:buNone/>
            </a:pPr>
            <a:r>
              <a:rPr lang="en-US" altLang="en-US" sz="3800" b="1" dirty="0">
                <a:ea typeface="ＭＳ Ｐゴシック" panose="020B0600070205080204" pitchFamily="34" charset="-128"/>
              </a:rPr>
              <a:t>Cloud Run and </a:t>
            </a:r>
            <a:r>
              <a:rPr lang="en-US" altLang="en-US" sz="3800" b="1" dirty="0" err="1">
                <a:ea typeface="ＭＳ Ｐゴシック" panose="020B0600070205080204" pitchFamily="34" charset="-128"/>
              </a:rPr>
              <a:t>Dialogflow</a:t>
            </a:r>
            <a:r>
              <a:rPr lang="en-US" altLang="en-US" sz="3800" b="1" dirty="0">
                <a:ea typeface="ＭＳ Ｐゴシック" panose="020B0600070205080204" pitchFamily="34" charset="-128"/>
              </a:rPr>
              <a:t>: </a:t>
            </a:r>
            <a:r>
              <a:rPr lang="en-US" altLang="en-US" sz="3800" dirty="0">
                <a:ea typeface="ＭＳ Ｐゴシック" panose="020B0600070205080204" pitchFamily="34" charset="-128"/>
              </a:rPr>
              <a:t>Together enable real-time phishing detection by integrating serverless scaling with conversational AI for efficient and intuitive user interactions.</a:t>
            </a:r>
          </a:p>
          <a:p>
            <a:pPr marL="0" indent="0" eaLnBrk="1" hangingPunct="1">
              <a:buNone/>
            </a:pPr>
            <a:endParaRPr lang="en-US" altLang="en-US" sz="3200" dirty="0">
              <a:ea typeface="ＭＳ Ｐゴシック" panose="020B0600070205080204" pitchFamily="34" charset="-128"/>
            </a:endParaRPr>
          </a:p>
        </p:txBody>
      </p:sp>
      <p:sp>
        <p:nvSpPr>
          <p:cNvPr id="15364" name="Content Placeholder 12">
            <a:extLst>
              <a:ext uri="{FF2B5EF4-FFF2-40B4-BE49-F238E27FC236}">
                <a16:creationId xmlns:a16="http://schemas.microsoft.com/office/drawing/2014/main" id="{BA8159E4-149C-3AA9-2553-170AF73B92CB}"/>
              </a:ext>
            </a:extLst>
          </p:cNvPr>
          <p:cNvSpPr txBox="1">
            <a:spLocks/>
          </p:cNvSpPr>
          <p:nvPr/>
        </p:nvSpPr>
        <p:spPr bwMode="auto">
          <a:xfrm>
            <a:off x="1508124" y="5721170"/>
            <a:ext cx="14036676" cy="9839907"/>
          </a:xfrm>
          <a:prstGeom prst="rect">
            <a:avLst/>
          </a:prstGeom>
          <a:noFill/>
          <a:ln w="9525">
            <a:solidFill>
              <a:srgbClr val="ADAFAA"/>
            </a:solidFill>
            <a:miter lim="800000"/>
            <a:headEnd/>
            <a:tailEnd/>
          </a:ln>
          <a:extLst>
            <a:ext uri="{909E8E84-426E-40DD-AFC4-6F175D3DCCD1}">
              <a14:hiddenFill xmlns:a14="http://schemas.microsoft.com/office/drawing/2010/main">
                <a:solidFill>
                  <a:srgbClr val="FFFFFF"/>
                </a:solidFill>
              </a14:hiddenFill>
            </a:ext>
          </a:extLst>
        </p:spPr>
        <p:txBody>
          <a:bodyPr lIns="428422" tIns="214211" rIns="428422" bIns="214211"/>
          <a:lstStyle>
            <a:lvl1pPr marL="1606550" indent="-1606550">
              <a:spcBef>
                <a:spcPct val="20000"/>
              </a:spcBef>
              <a:buFont typeface="Arial" panose="020B0604020202020204" pitchFamily="34" charset="0"/>
              <a:buChar char="•"/>
              <a:defRPr sz="15000">
                <a:solidFill>
                  <a:schemeClr val="tx1"/>
                </a:solidFill>
                <a:latin typeface="Calibri" panose="020F0502020204030204" pitchFamily="34" charset="0"/>
                <a:ea typeface="ＭＳ Ｐゴシック" panose="020B0600070205080204" pitchFamily="34" charset="-128"/>
              </a:defRPr>
            </a:lvl1pPr>
            <a:lvl2pPr marL="37931725" indent="-37474525">
              <a:spcBef>
                <a:spcPct val="20000"/>
              </a:spcBef>
              <a:buFont typeface="Arial" panose="020B0604020202020204" pitchFamily="34" charset="0"/>
              <a:buChar char="–"/>
              <a:defRPr sz="13100">
                <a:solidFill>
                  <a:schemeClr val="tx1"/>
                </a:solidFill>
                <a:latin typeface="Calibri" panose="020F0502020204030204" pitchFamily="34" charset="0"/>
                <a:ea typeface="ＭＳ Ｐゴシック" panose="020B0600070205080204" pitchFamily="34" charset="-128"/>
              </a:defRPr>
            </a:lvl2pPr>
            <a:lvl3pPr marL="5354638" indent="-1069975">
              <a:spcBef>
                <a:spcPct val="20000"/>
              </a:spcBef>
              <a:buFont typeface="Arial" panose="020B0604020202020204" pitchFamily="34" charset="0"/>
              <a:buChar char="•"/>
              <a:defRPr sz="11200">
                <a:solidFill>
                  <a:schemeClr val="tx1"/>
                </a:solidFill>
                <a:latin typeface="Calibri" panose="020F0502020204030204" pitchFamily="34" charset="0"/>
                <a:ea typeface="ＭＳ Ｐゴシック" panose="020B0600070205080204" pitchFamily="34" charset="-128"/>
              </a:defRPr>
            </a:lvl3pPr>
            <a:lvl4pPr marL="7496175" indent="-1069975">
              <a:spcBef>
                <a:spcPct val="20000"/>
              </a:spcBef>
              <a:buFont typeface="Arial" panose="020B0604020202020204" pitchFamily="34" charset="0"/>
              <a:buChar char="–"/>
              <a:defRPr sz="9400">
                <a:solidFill>
                  <a:schemeClr val="tx1"/>
                </a:solidFill>
                <a:latin typeface="Calibri" panose="020F0502020204030204" pitchFamily="34" charset="0"/>
                <a:ea typeface="ＭＳ Ｐゴシック" panose="020B0600070205080204" pitchFamily="34" charset="-128"/>
              </a:defRPr>
            </a:lvl4pPr>
            <a:lvl5pPr marL="9637713" indent="-1069975">
              <a:spcBef>
                <a:spcPct val="20000"/>
              </a:spcBef>
              <a:buFont typeface="Arial" panose="020B0604020202020204" pitchFamily="34" charset="0"/>
              <a:buChar char="»"/>
              <a:defRPr sz="9400">
                <a:solidFill>
                  <a:schemeClr val="tx1"/>
                </a:solidFill>
                <a:latin typeface="Calibri" panose="020F0502020204030204" pitchFamily="34" charset="0"/>
                <a:ea typeface="ＭＳ Ｐゴシック" panose="020B0600070205080204" pitchFamily="34" charset="-128"/>
              </a:defRPr>
            </a:lvl5pPr>
            <a:lvl6pPr marL="10094913" indent="-1069975" defTabSz="4283075" eaLnBrk="0" fontAlgn="base" hangingPunct="0">
              <a:spcBef>
                <a:spcPct val="20000"/>
              </a:spcBef>
              <a:spcAft>
                <a:spcPct val="0"/>
              </a:spcAft>
              <a:buFont typeface="Arial" panose="020B0604020202020204" pitchFamily="34" charset="0"/>
              <a:buChar char="»"/>
              <a:defRPr sz="9400">
                <a:solidFill>
                  <a:schemeClr val="tx1"/>
                </a:solidFill>
                <a:latin typeface="Calibri" panose="020F0502020204030204" pitchFamily="34" charset="0"/>
                <a:ea typeface="ＭＳ Ｐゴシック" panose="020B0600070205080204" pitchFamily="34" charset="-128"/>
              </a:defRPr>
            </a:lvl6pPr>
            <a:lvl7pPr marL="10552113" indent="-1069975" defTabSz="4283075" eaLnBrk="0" fontAlgn="base" hangingPunct="0">
              <a:spcBef>
                <a:spcPct val="20000"/>
              </a:spcBef>
              <a:spcAft>
                <a:spcPct val="0"/>
              </a:spcAft>
              <a:buFont typeface="Arial" panose="020B0604020202020204" pitchFamily="34" charset="0"/>
              <a:buChar char="»"/>
              <a:defRPr sz="9400">
                <a:solidFill>
                  <a:schemeClr val="tx1"/>
                </a:solidFill>
                <a:latin typeface="Calibri" panose="020F0502020204030204" pitchFamily="34" charset="0"/>
                <a:ea typeface="ＭＳ Ｐゴシック" panose="020B0600070205080204" pitchFamily="34" charset="-128"/>
              </a:defRPr>
            </a:lvl7pPr>
            <a:lvl8pPr marL="11009313" indent="-1069975" defTabSz="4283075" eaLnBrk="0" fontAlgn="base" hangingPunct="0">
              <a:spcBef>
                <a:spcPct val="20000"/>
              </a:spcBef>
              <a:spcAft>
                <a:spcPct val="0"/>
              </a:spcAft>
              <a:buFont typeface="Arial" panose="020B0604020202020204" pitchFamily="34" charset="0"/>
              <a:buChar char="»"/>
              <a:defRPr sz="9400">
                <a:solidFill>
                  <a:schemeClr val="tx1"/>
                </a:solidFill>
                <a:latin typeface="Calibri" panose="020F0502020204030204" pitchFamily="34" charset="0"/>
                <a:ea typeface="ＭＳ Ｐゴシック" panose="020B0600070205080204" pitchFamily="34" charset="-128"/>
              </a:defRPr>
            </a:lvl8pPr>
            <a:lvl9pPr marL="11466513" indent="-1069975" defTabSz="4283075" eaLnBrk="0" fontAlgn="base" hangingPunct="0">
              <a:spcBef>
                <a:spcPct val="20000"/>
              </a:spcBef>
              <a:spcAft>
                <a:spcPct val="0"/>
              </a:spcAft>
              <a:buFont typeface="Arial" panose="020B0604020202020204" pitchFamily="34" charset="0"/>
              <a:buChar char="»"/>
              <a:defRPr sz="9400">
                <a:solidFill>
                  <a:schemeClr val="tx1"/>
                </a:solidFill>
                <a:latin typeface="Calibri" panose="020F0502020204030204" pitchFamily="34" charset="0"/>
                <a:ea typeface="ＭＳ Ｐゴシック" panose="020B0600070205080204" pitchFamily="34" charset="-128"/>
              </a:defRPr>
            </a:lvl9pPr>
          </a:lstStyle>
          <a:p>
            <a:pPr eaLnBrk="1" hangingPunct="1">
              <a:buFontTx/>
              <a:buNone/>
            </a:pPr>
            <a:r>
              <a:rPr lang="en-US" altLang="en-US" sz="9100" dirty="0"/>
              <a:t>Introduction</a:t>
            </a:r>
          </a:p>
          <a:p>
            <a:pPr marL="0" indent="0" eaLnBrk="1" hangingPunct="1">
              <a:buFontTx/>
              <a:buNone/>
            </a:pPr>
            <a:r>
              <a:rPr lang="en-US" altLang="en-US" sz="3800" dirty="0"/>
              <a:t>The Phishing Link Detector addresses the growing need for tools to combat phishing, a leading cause of cybersecurity breaches worldwide. According to a 2023 study by the FBI's Internet Crime Complaint Center (IC3), phishing scams were the most reported type of cybercrime, with over 300,000 complaints and losses exceeding $52 million annually in the U.S. alone. Many individuals and businesses are vulnerable, as phishing emails often look legitimate, tricking even tech-savvy users into clicking malicious links. This tool not only helps users identify suspicious links but also educates them on phishing tactics, such as recognizing urgent language, unexpected attachments, or insecure URLs. By providing real-time link analysis and tips, the Phishing Link Detector empowers users to navigate the internet safely while reducing the risk of falling victim to online scams.</a:t>
            </a:r>
          </a:p>
          <a:p>
            <a:pPr eaLnBrk="1" hangingPunct="1">
              <a:buFontTx/>
              <a:buNone/>
            </a:pPr>
            <a:endParaRPr lang="en-US" altLang="en-US" sz="9100" dirty="0"/>
          </a:p>
        </p:txBody>
      </p:sp>
      <p:sp>
        <p:nvSpPr>
          <p:cNvPr id="15365" name="Content Placeholder 12">
            <a:extLst>
              <a:ext uri="{FF2B5EF4-FFF2-40B4-BE49-F238E27FC236}">
                <a16:creationId xmlns:a16="http://schemas.microsoft.com/office/drawing/2014/main" id="{03E84547-AFB8-7458-D05B-9EB1AF7AEC41}"/>
              </a:ext>
            </a:extLst>
          </p:cNvPr>
          <p:cNvSpPr txBox="1">
            <a:spLocks/>
          </p:cNvSpPr>
          <p:nvPr/>
        </p:nvSpPr>
        <p:spPr bwMode="auto">
          <a:xfrm>
            <a:off x="1508125" y="25870523"/>
            <a:ext cx="8397876" cy="9839907"/>
          </a:xfrm>
          <a:prstGeom prst="rect">
            <a:avLst/>
          </a:prstGeom>
          <a:noFill/>
          <a:ln w="9525">
            <a:solidFill>
              <a:srgbClr val="ADAFAA"/>
            </a:solidFill>
            <a:miter lim="800000"/>
            <a:headEnd/>
            <a:tailEnd/>
          </a:ln>
          <a:extLst>
            <a:ext uri="{909E8E84-426E-40DD-AFC4-6F175D3DCCD1}">
              <a14:hiddenFill xmlns:a14="http://schemas.microsoft.com/office/drawing/2010/main">
                <a:solidFill>
                  <a:srgbClr val="FFFFFF"/>
                </a:solidFill>
              </a14:hiddenFill>
            </a:ext>
          </a:extLst>
        </p:spPr>
        <p:txBody>
          <a:bodyPr lIns="428422" tIns="214211" rIns="428422" bIns="214211"/>
          <a:lstStyle>
            <a:lvl1pPr marL="1606550" indent="-1606550">
              <a:spcBef>
                <a:spcPct val="20000"/>
              </a:spcBef>
              <a:buFont typeface="Arial" panose="020B0604020202020204" pitchFamily="34" charset="0"/>
              <a:buChar char="•"/>
              <a:defRPr sz="15000">
                <a:solidFill>
                  <a:schemeClr val="tx1"/>
                </a:solidFill>
                <a:latin typeface="Calibri" panose="020F0502020204030204" pitchFamily="34" charset="0"/>
                <a:ea typeface="ＭＳ Ｐゴシック" panose="020B0600070205080204" pitchFamily="34" charset="-128"/>
              </a:defRPr>
            </a:lvl1pPr>
            <a:lvl2pPr marL="37931725" indent="-37474525">
              <a:spcBef>
                <a:spcPct val="20000"/>
              </a:spcBef>
              <a:buFont typeface="Arial" panose="020B0604020202020204" pitchFamily="34" charset="0"/>
              <a:buChar char="–"/>
              <a:defRPr sz="13100">
                <a:solidFill>
                  <a:schemeClr val="tx1"/>
                </a:solidFill>
                <a:latin typeface="Calibri" panose="020F0502020204030204" pitchFamily="34" charset="0"/>
                <a:ea typeface="ＭＳ Ｐゴシック" panose="020B0600070205080204" pitchFamily="34" charset="-128"/>
              </a:defRPr>
            </a:lvl2pPr>
            <a:lvl3pPr marL="5354638" indent="-1069975">
              <a:spcBef>
                <a:spcPct val="20000"/>
              </a:spcBef>
              <a:buFont typeface="Arial" panose="020B0604020202020204" pitchFamily="34" charset="0"/>
              <a:buChar char="•"/>
              <a:defRPr sz="11200">
                <a:solidFill>
                  <a:schemeClr val="tx1"/>
                </a:solidFill>
                <a:latin typeface="Calibri" panose="020F0502020204030204" pitchFamily="34" charset="0"/>
                <a:ea typeface="ＭＳ Ｐゴシック" panose="020B0600070205080204" pitchFamily="34" charset="-128"/>
              </a:defRPr>
            </a:lvl3pPr>
            <a:lvl4pPr marL="7496175" indent="-1069975">
              <a:spcBef>
                <a:spcPct val="20000"/>
              </a:spcBef>
              <a:buFont typeface="Arial" panose="020B0604020202020204" pitchFamily="34" charset="0"/>
              <a:buChar char="–"/>
              <a:defRPr sz="9400">
                <a:solidFill>
                  <a:schemeClr val="tx1"/>
                </a:solidFill>
                <a:latin typeface="Calibri" panose="020F0502020204030204" pitchFamily="34" charset="0"/>
                <a:ea typeface="ＭＳ Ｐゴシック" panose="020B0600070205080204" pitchFamily="34" charset="-128"/>
              </a:defRPr>
            </a:lvl4pPr>
            <a:lvl5pPr marL="9637713" indent="-1069975">
              <a:spcBef>
                <a:spcPct val="20000"/>
              </a:spcBef>
              <a:buFont typeface="Arial" panose="020B0604020202020204" pitchFamily="34" charset="0"/>
              <a:buChar char="»"/>
              <a:defRPr sz="9400">
                <a:solidFill>
                  <a:schemeClr val="tx1"/>
                </a:solidFill>
                <a:latin typeface="Calibri" panose="020F0502020204030204" pitchFamily="34" charset="0"/>
                <a:ea typeface="ＭＳ Ｐゴシック" panose="020B0600070205080204" pitchFamily="34" charset="-128"/>
              </a:defRPr>
            </a:lvl5pPr>
            <a:lvl6pPr marL="10094913" indent="-1069975" defTabSz="4283075" eaLnBrk="0" fontAlgn="base" hangingPunct="0">
              <a:spcBef>
                <a:spcPct val="20000"/>
              </a:spcBef>
              <a:spcAft>
                <a:spcPct val="0"/>
              </a:spcAft>
              <a:buFont typeface="Arial" panose="020B0604020202020204" pitchFamily="34" charset="0"/>
              <a:buChar char="»"/>
              <a:defRPr sz="9400">
                <a:solidFill>
                  <a:schemeClr val="tx1"/>
                </a:solidFill>
                <a:latin typeface="Calibri" panose="020F0502020204030204" pitchFamily="34" charset="0"/>
                <a:ea typeface="ＭＳ Ｐゴシック" panose="020B0600070205080204" pitchFamily="34" charset="-128"/>
              </a:defRPr>
            </a:lvl6pPr>
            <a:lvl7pPr marL="10552113" indent="-1069975" defTabSz="4283075" eaLnBrk="0" fontAlgn="base" hangingPunct="0">
              <a:spcBef>
                <a:spcPct val="20000"/>
              </a:spcBef>
              <a:spcAft>
                <a:spcPct val="0"/>
              </a:spcAft>
              <a:buFont typeface="Arial" panose="020B0604020202020204" pitchFamily="34" charset="0"/>
              <a:buChar char="»"/>
              <a:defRPr sz="9400">
                <a:solidFill>
                  <a:schemeClr val="tx1"/>
                </a:solidFill>
                <a:latin typeface="Calibri" panose="020F0502020204030204" pitchFamily="34" charset="0"/>
                <a:ea typeface="ＭＳ Ｐゴシック" panose="020B0600070205080204" pitchFamily="34" charset="-128"/>
              </a:defRPr>
            </a:lvl7pPr>
            <a:lvl8pPr marL="11009313" indent="-1069975" defTabSz="4283075" eaLnBrk="0" fontAlgn="base" hangingPunct="0">
              <a:spcBef>
                <a:spcPct val="20000"/>
              </a:spcBef>
              <a:spcAft>
                <a:spcPct val="0"/>
              </a:spcAft>
              <a:buFont typeface="Arial" panose="020B0604020202020204" pitchFamily="34" charset="0"/>
              <a:buChar char="»"/>
              <a:defRPr sz="9400">
                <a:solidFill>
                  <a:schemeClr val="tx1"/>
                </a:solidFill>
                <a:latin typeface="Calibri" panose="020F0502020204030204" pitchFamily="34" charset="0"/>
                <a:ea typeface="ＭＳ Ｐゴシック" panose="020B0600070205080204" pitchFamily="34" charset="-128"/>
              </a:defRPr>
            </a:lvl8pPr>
            <a:lvl9pPr marL="11466513" indent="-1069975" defTabSz="4283075" eaLnBrk="0" fontAlgn="base" hangingPunct="0">
              <a:spcBef>
                <a:spcPct val="20000"/>
              </a:spcBef>
              <a:spcAft>
                <a:spcPct val="0"/>
              </a:spcAft>
              <a:buFont typeface="Arial" panose="020B0604020202020204" pitchFamily="34" charset="0"/>
              <a:buChar char="»"/>
              <a:defRPr sz="9400">
                <a:solidFill>
                  <a:schemeClr val="tx1"/>
                </a:solidFill>
                <a:latin typeface="Calibri" panose="020F0502020204030204" pitchFamily="34" charset="0"/>
                <a:ea typeface="ＭＳ Ｐゴシック" panose="020B0600070205080204" pitchFamily="34" charset="-128"/>
              </a:defRPr>
            </a:lvl9pPr>
          </a:lstStyle>
          <a:p>
            <a:pPr eaLnBrk="1" hangingPunct="1">
              <a:buFontTx/>
              <a:buNone/>
            </a:pPr>
            <a:r>
              <a:rPr lang="en-US" altLang="en-US" sz="9100" dirty="0"/>
              <a:t>Results</a:t>
            </a:r>
          </a:p>
          <a:p>
            <a:pPr marL="0" indent="0" eaLnBrk="1" hangingPunct="1">
              <a:buNone/>
            </a:pPr>
            <a:r>
              <a:rPr lang="en-US" altLang="en-US" sz="3800" dirty="0"/>
              <a:t>The phishing detection chatbot provides users with an interactive tool to identify potentially harmful URLs and educate them about phishing attacks. The chatbot allows users to input a URL, which is then analyzed by a trained machine learning model to determine if it is "Safe" or "Phishing." The model, trained on a dataset of over 549,000 URLs, achieves an accuracy of 85.94%, ensuring reliable results. Additionally, the chatbot offers tips to help users avoid phishing attacks and identifies suspicious keywords (e.g., "login" or "verify”), dangerous TLDs, and dangerous characters and informs the users of the higher risk. With its user-friendly interface, the chatbot empowers users to protect themselves from phishing threats by combining real-time URL analysis with educational guidance.</a:t>
            </a:r>
          </a:p>
          <a:p>
            <a:pPr marL="0" indent="0" eaLnBrk="1" hangingPunct="1">
              <a:buNone/>
            </a:pPr>
            <a:endParaRPr lang="en-US" altLang="en-US" sz="3200" dirty="0"/>
          </a:p>
        </p:txBody>
      </p:sp>
      <p:sp>
        <p:nvSpPr>
          <p:cNvPr id="15366" name="Content Placeholder 12">
            <a:extLst>
              <a:ext uri="{FF2B5EF4-FFF2-40B4-BE49-F238E27FC236}">
                <a16:creationId xmlns:a16="http://schemas.microsoft.com/office/drawing/2014/main" id="{84AE604C-0BB7-0882-61BD-4AE025E31986}"/>
              </a:ext>
            </a:extLst>
          </p:cNvPr>
          <p:cNvSpPr txBox="1">
            <a:spLocks/>
          </p:cNvSpPr>
          <p:nvPr/>
        </p:nvSpPr>
        <p:spPr bwMode="auto">
          <a:xfrm>
            <a:off x="15955168" y="25870523"/>
            <a:ext cx="13731875" cy="15773400"/>
          </a:xfrm>
          <a:prstGeom prst="rect">
            <a:avLst/>
          </a:prstGeom>
          <a:noFill/>
          <a:ln w="9525">
            <a:solidFill>
              <a:srgbClr val="ADAFAA"/>
            </a:solidFill>
            <a:miter lim="800000"/>
            <a:headEnd/>
            <a:tailEnd/>
          </a:ln>
          <a:extLst>
            <a:ext uri="{909E8E84-426E-40DD-AFC4-6F175D3DCCD1}">
              <a14:hiddenFill xmlns:a14="http://schemas.microsoft.com/office/drawing/2010/main">
                <a:solidFill>
                  <a:srgbClr val="FFFFFF"/>
                </a:solidFill>
              </a14:hiddenFill>
            </a:ext>
          </a:extLst>
        </p:spPr>
        <p:txBody>
          <a:bodyPr lIns="428422" tIns="214211" rIns="428422" bIns="214211"/>
          <a:lstStyle>
            <a:lvl1pPr marL="1606550" indent="-1606550">
              <a:spcBef>
                <a:spcPct val="20000"/>
              </a:spcBef>
              <a:buFont typeface="Arial" panose="020B0604020202020204" pitchFamily="34" charset="0"/>
              <a:buChar char="•"/>
              <a:defRPr sz="15000">
                <a:solidFill>
                  <a:schemeClr val="tx1"/>
                </a:solidFill>
                <a:latin typeface="Calibri" panose="020F0502020204030204" pitchFamily="34" charset="0"/>
                <a:ea typeface="ＭＳ Ｐゴシック" panose="020B0600070205080204" pitchFamily="34" charset="-128"/>
              </a:defRPr>
            </a:lvl1pPr>
            <a:lvl2pPr marL="37931725" indent="-37474525">
              <a:spcBef>
                <a:spcPct val="20000"/>
              </a:spcBef>
              <a:buFont typeface="Arial" panose="020B0604020202020204" pitchFamily="34" charset="0"/>
              <a:buChar char="–"/>
              <a:defRPr sz="13100">
                <a:solidFill>
                  <a:schemeClr val="tx1"/>
                </a:solidFill>
                <a:latin typeface="Calibri" panose="020F0502020204030204" pitchFamily="34" charset="0"/>
                <a:ea typeface="ＭＳ Ｐゴシック" panose="020B0600070205080204" pitchFamily="34" charset="-128"/>
              </a:defRPr>
            </a:lvl2pPr>
            <a:lvl3pPr marL="5354638" indent="-1069975">
              <a:spcBef>
                <a:spcPct val="20000"/>
              </a:spcBef>
              <a:buFont typeface="Arial" panose="020B0604020202020204" pitchFamily="34" charset="0"/>
              <a:buChar char="•"/>
              <a:defRPr sz="11200">
                <a:solidFill>
                  <a:schemeClr val="tx1"/>
                </a:solidFill>
                <a:latin typeface="Calibri" panose="020F0502020204030204" pitchFamily="34" charset="0"/>
                <a:ea typeface="ＭＳ Ｐゴシック" panose="020B0600070205080204" pitchFamily="34" charset="-128"/>
              </a:defRPr>
            </a:lvl3pPr>
            <a:lvl4pPr marL="7496175" indent="-1069975">
              <a:spcBef>
                <a:spcPct val="20000"/>
              </a:spcBef>
              <a:buFont typeface="Arial" panose="020B0604020202020204" pitchFamily="34" charset="0"/>
              <a:buChar char="–"/>
              <a:defRPr sz="9400">
                <a:solidFill>
                  <a:schemeClr val="tx1"/>
                </a:solidFill>
                <a:latin typeface="Calibri" panose="020F0502020204030204" pitchFamily="34" charset="0"/>
                <a:ea typeface="ＭＳ Ｐゴシック" panose="020B0600070205080204" pitchFamily="34" charset="-128"/>
              </a:defRPr>
            </a:lvl4pPr>
            <a:lvl5pPr marL="9637713" indent="-1069975">
              <a:spcBef>
                <a:spcPct val="20000"/>
              </a:spcBef>
              <a:buFont typeface="Arial" panose="020B0604020202020204" pitchFamily="34" charset="0"/>
              <a:buChar char="»"/>
              <a:defRPr sz="9400">
                <a:solidFill>
                  <a:schemeClr val="tx1"/>
                </a:solidFill>
                <a:latin typeface="Calibri" panose="020F0502020204030204" pitchFamily="34" charset="0"/>
                <a:ea typeface="ＭＳ Ｐゴシック" panose="020B0600070205080204" pitchFamily="34" charset="-128"/>
              </a:defRPr>
            </a:lvl5pPr>
            <a:lvl6pPr marL="10094913" indent="-1069975" defTabSz="4283075" eaLnBrk="0" fontAlgn="base" hangingPunct="0">
              <a:spcBef>
                <a:spcPct val="20000"/>
              </a:spcBef>
              <a:spcAft>
                <a:spcPct val="0"/>
              </a:spcAft>
              <a:buFont typeface="Arial" panose="020B0604020202020204" pitchFamily="34" charset="0"/>
              <a:buChar char="»"/>
              <a:defRPr sz="9400">
                <a:solidFill>
                  <a:schemeClr val="tx1"/>
                </a:solidFill>
                <a:latin typeface="Calibri" panose="020F0502020204030204" pitchFamily="34" charset="0"/>
                <a:ea typeface="ＭＳ Ｐゴシック" panose="020B0600070205080204" pitchFamily="34" charset="-128"/>
              </a:defRPr>
            </a:lvl6pPr>
            <a:lvl7pPr marL="10552113" indent="-1069975" defTabSz="4283075" eaLnBrk="0" fontAlgn="base" hangingPunct="0">
              <a:spcBef>
                <a:spcPct val="20000"/>
              </a:spcBef>
              <a:spcAft>
                <a:spcPct val="0"/>
              </a:spcAft>
              <a:buFont typeface="Arial" panose="020B0604020202020204" pitchFamily="34" charset="0"/>
              <a:buChar char="»"/>
              <a:defRPr sz="9400">
                <a:solidFill>
                  <a:schemeClr val="tx1"/>
                </a:solidFill>
                <a:latin typeface="Calibri" panose="020F0502020204030204" pitchFamily="34" charset="0"/>
                <a:ea typeface="ＭＳ Ｐゴシック" panose="020B0600070205080204" pitchFamily="34" charset="-128"/>
              </a:defRPr>
            </a:lvl7pPr>
            <a:lvl8pPr marL="11009313" indent="-1069975" defTabSz="4283075" eaLnBrk="0" fontAlgn="base" hangingPunct="0">
              <a:spcBef>
                <a:spcPct val="20000"/>
              </a:spcBef>
              <a:spcAft>
                <a:spcPct val="0"/>
              </a:spcAft>
              <a:buFont typeface="Arial" panose="020B0604020202020204" pitchFamily="34" charset="0"/>
              <a:buChar char="»"/>
              <a:defRPr sz="9400">
                <a:solidFill>
                  <a:schemeClr val="tx1"/>
                </a:solidFill>
                <a:latin typeface="Calibri" panose="020F0502020204030204" pitchFamily="34" charset="0"/>
                <a:ea typeface="ＭＳ Ｐゴシック" panose="020B0600070205080204" pitchFamily="34" charset="-128"/>
              </a:defRPr>
            </a:lvl8pPr>
            <a:lvl9pPr marL="11466513" indent="-1069975" defTabSz="4283075" eaLnBrk="0" fontAlgn="base" hangingPunct="0">
              <a:spcBef>
                <a:spcPct val="20000"/>
              </a:spcBef>
              <a:spcAft>
                <a:spcPct val="0"/>
              </a:spcAft>
              <a:buFont typeface="Arial" panose="020B0604020202020204" pitchFamily="34" charset="0"/>
              <a:buChar char="»"/>
              <a:defRPr sz="9400">
                <a:solidFill>
                  <a:schemeClr val="tx1"/>
                </a:solidFill>
                <a:latin typeface="Calibri" panose="020F0502020204030204" pitchFamily="34" charset="0"/>
                <a:ea typeface="ＭＳ Ｐゴシック" panose="020B0600070205080204" pitchFamily="34" charset="-128"/>
              </a:defRPr>
            </a:lvl9pPr>
          </a:lstStyle>
          <a:p>
            <a:pPr eaLnBrk="1" hangingPunct="1">
              <a:buFontTx/>
              <a:buNone/>
            </a:pPr>
            <a:r>
              <a:rPr lang="en-US" altLang="en-US" sz="9100" dirty="0"/>
              <a:t>Conclusion</a:t>
            </a:r>
          </a:p>
          <a:p>
            <a:pPr eaLnBrk="1" hangingPunct="1">
              <a:buFontTx/>
              <a:buNone/>
            </a:pPr>
            <a:endParaRPr lang="en-US" altLang="en-US" sz="3200" dirty="0"/>
          </a:p>
          <a:p>
            <a:pPr marL="875030" indent="-875030" eaLnBrk="1" hangingPunct="1"/>
            <a:r>
              <a:rPr lang="en-US" altLang="en-US" sz="3800" dirty="0"/>
              <a:t>The chatbot effectively combines a user-friendly conversational interface with a robust machine learning model, achieving a reliable accuracy of 85.94% on URL classification.</a:t>
            </a:r>
          </a:p>
          <a:p>
            <a:pPr marL="875030" indent="-875030" eaLnBrk="1" hangingPunct="1"/>
            <a:r>
              <a:rPr lang="en-US" altLang="en-US" sz="3800" dirty="0"/>
              <a:t>Beyond detecting phishing URLs, the chatbot educates users on phishing tactics, offering actionable tips to help them avoid scams, thus empowering individuals to make informed decisions.</a:t>
            </a:r>
          </a:p>
          <a:p>
            <a:pPr marL="875030" indent="-875030" eaLnBrk="1" hangingPunct="1"/>
            <a:r>
              <a:rPr lang="en-US" altLang="en-US" sz="3800" dirty="0"/>
              <a:t>Enhanced Accuracy: Incorporate additional data sources, such as real-time phishing databases, to train the model with more up-to-date patterns. Use ensemble learning techniques or advanced deep learning models like transformers to improve classification accuracy.</a:t>
            </a:r>
          </a:p>
          <a:p>
            <a:pPr marL="875030" indent="-875030" eaLnBrk="1" hangingPunct="1"/>
            <a:r>
              <a:rPr lang="en-US" altLang="en-US" sz="3800" dirty="0"/>
              <a:t>Integration: Expand functionality with browsers, email platforms, and mobile apps.</a:t>
            </a:r>
          </a:p>
          <a:p>
            <a:pPr marL="875030" indent="-875030" eaLnBrk="1" hangingPunct="1"/>
            <a:r>
              <a:rPr lang="en-US" altLang="en-US" sz="3800" dirty="0"/>
              <a:t>Feedback and Updates: Implement a feedback loop where users can report incorrect classifications to continuously improve the model's accuracy and adapt to new phishing tactics.</a:t>
            </a:r>
          </a:p>
          <a:p>
            <a:pPr marL="875030" indent="-875030" eaLnBrk="1" hangingPunct="1"/>
            <a:r>
              <a:rPr lang="en-US" altLang="en-US" sz="3800" dirty="0"/>
              <a:t>Global Reach: Add support for multiple languages to reach a broader audience and accommodate diverse user bases globally.</a:t>
            </a:r>
          </a:p>
        </p:txBody>
      </p:sp>
      <p:sp>
        <p:nvSpPr>
          <p:cNvPr id="15367" name="Text Box 13">
            <a:extLst>
              <a:ext uri="{FF2B5EF4-FFF2-40B4-BE49-F238E27FC236}">
                <a16:creationId xmlns:a16="http://schemas.microsoft.com/office/drawing/2014/main" id="{234E20C2-0096-6615-B2DA-8F85FD83F2F3}"/>
              </a:ext>
            </a:extLst>
          </p:cNvPr>
          <p:cNvSpPr txBox="1">
            <a:spLocks noChangeArrowheads="1"/>
          </p:cNvSpPr>
          <p:nvPr/>
        </p:nvSpPr>
        <p:spPr bwMode="auto">
          <a:xfrm>
            <a:off x="23850600" y="3581400"/>
            <a:ext cx="6172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15000">
                <a:solidFill>
                  <a:schemeClr val="tx1"/>
                </a:solidFill>
                <a:latin typeface="Calibri" panose="020F0502020204030204" pitchFamily="34" charset="0"/>
                <a:ea typeface="ＭＳ Ｐゴシック" panose="020B0600070205080204" pitchFamily="34" charset="-128"/>
              </a:defRPr>
            </a:lvl1pPr>
            <a:lvl2pPr marL="37931725" indent="-37474525">
              <a:spcBef>
                <a:spcPct val="20000"/>
              </a:spcBef>
              <a:buFont typeface="Arial" panose="020B0604020202020204" pitchFamily="34" charset="0"/>
              <a:buChar char="–"/>
              <a:defRPr sz="13100">
                <a:solidFill>
                  <a:schemeClr val="tx1"/>
                </a:solidFill>
                <a:latin typeface="Calibri" panose="020F0502020204030204" pitchFamily="34" charset="0"/>
                <a:ea typeface="ＭＳ Ｐゴシック" panose="020B0600070205080204" pitchFamily="34" charset="-128"/>
              </a:defRPr>
            </a:lvl2pPr>
            <a:lvl3pPr marL="5354638" indent="-1069975">
              <a:spcBef>
                <a:spcPct val="20000"/>
              </a:spcBef>
              <a:buFont typeface="Arial" panose="020B0604020202020204" pitchFamily="34" charset="0"/>
              <a:buChar char="•"/>
              <a:defRPr sz="11200">
                <a:solidFill>
                  <a:schemeClr val="tx1"/>
                </a:solidFill>
                <a:latin typeface="Calibri" panose="020F0502020204030204" pitchFamily="34" charset="0"/>
                <a:ea typeface="ＭＳ Ｐゴシック" panose="020B0600070205080204" pitchFamily="34" charset="-128"/>
              </a:defRPr>
            </a:lvl3pPr>
            <a:lvl4pPr marL="7496175" indent="-1069975">
              <a:spcBef>
                <a:spcPct val="20000"/>
              </a:spcBef>
              <a:buFont typeface="Arial" panose="020B0604020202020204" pitchFamily="34" charset="0"/>
              <a:buChar char="–"/>
              <a:defRPr sz="9400">
                <a:solidFill>
                  <a:schemeClr val="tx1"/>
                </a:solidFill>
                <a:latin typeface="Calibri" panose="020F0502020204030204" pitchFamily="34" charset="0"/>
                <a:ea typeface="ＭＳ Ｐゴシック" panose="020B0600070205080204" pitchFamily="34" charset="-128"/>
              </a:defRPr>
            </a:lvl4pPr>
            <a:lvl5pPr marL="9637713" indent="-1069975">
              <a:spcBef>
                <a:spcPct val="20000"/>
              </a:spcBef>
              <a:buFont typeface="Arial" panose="020B0604020202020204" pitchFamily="34" charset="0"/>
              <a:buChar char="»"/>
              <a:defRPr sz="9400">
                <a:solidFill>
                  <a:schemeClr val="tx1"/>
                </a:solidFill>
                <a:latin typeface="Calibri" panose="020F0502020204030204" pitchFamily="34" charset="0"/>
                <a:ea typeface="ＭＳ Ｐゴシック" panose="020B0600070205080204" pitchFamily="34" charset="-128"/>
              </a:defRPr>
            </a:lvl5pPr>
            <a:lvl6pPr marL="10094913" indent="-1069975" eaLnBrk="0" fontAlgn="base" hangingPunct="0">
              <a:spcBef>
                <a:spcPct val="20000"/>
              </a:spcBef>
              <a:spcAft>
                <a:spcPct val="0"/>
              </a:spcAft>
              <a:buFont typeface="Arial" panose="020B0604020202020204" pitchFamily="34" charset="0"/>
              <a:buChar char="»"/>
              <a:defRPr sz="9400">
                <a:solidFill>
                  <a:schemeClr val="tx1"/>
                </a:solidFill>
                <a:latin typeface="Calibri" panose="020F0502020204030204" pitchFamily="34" charset="0"/>
                <a:ea typeface="ＭＳ Ｐゴシック" panose="020B0600070205080204" pitchFamily="34" charset="-128"/>
              </a:defRPr>
            </a:lvl6pPr>
            <a:lvl7pPr marL="10552113" indent="-1069975" eaLnBrk="0" fontAlgn="base" hangingPunct="0">
              <a:spcBef>
                <a:spcPct val="20000"/>
              </a:spcBef>
              <a:spcAft>
                <a:spcPct val="0"/>
              </a:spcAft>
              <a:buFont typeface="Arial" panose="020B0604020202020204" pitchFamily="34" charset="0"/>
              <a:buChar char="»"/>
              <a:defRPr sz="9400">
                <a:solidFill>
                  <a:schemeClr val="tx1"/>
                </a:solidFill>
                <a:latin typeface="Calibri" panose="020F0502020204030204" pitchFamily="34" charset="0"/>
                <a:ea typeface="ＭＳ Ｐゴシック" panose="020B0600070205080204" pitchFamily="34" charset="-128"/>
              </a:defRPr>
            </a:lvl7pPr>
            <a:lvl8pPr marL="11009313" indent="-1069975" eaLnBrk="0" fontAlgn="base" hangingPunct="0">
              <a:spcBef>
                <a:spcPct val="20000"/>
              </a:spcBef>
              <a:spcAft>
                <a:spcPct val="0"/>
              </a:spcAft>
              <a:buFont typeface="Arial" panose="020B0604020202020204" pitchFamily="34" charset="0"/>
              <a:buChar char="»"/>
              <a:defRPr sz="9400">
                <a:solidFill>
                  <a:schemeClr val="tx1"/>
                </a:solidFill>
                <a:latin typeface="Calibri" panose="020F0502020204030204" pitchFamily="34" charset="0"/>
                <a:ea typeface="ＭＳ Ｐゴシック" panose="020B0600070205080204" pitchFamily="34" charset="-128"/>
              </a:defRPr>
            </a:lvl8pPr>
            <a:lvl9pPr marL="11466513" indent="-1069975" eaLnBrk="0" fontAlgn="base" hangingPunct="0">
              <a:spcBef>
                <a:spcPct val="20000"/>
              </a:spcBef>
              <a:spcAft>
                <a:spcPct val="0"/>
              </a:spcAft>
              <a:buFont typeface="Arial" panose="020B0604020202020204" pitchFamily="34" charset="0"/>
              <a:buChar char="»"/>
              <a:defRPr sz="9400">
                <a:solidFill>
                  <a:schemeClr val="tx1"/>
                </a:solidFill>
                <a:latin typeface="Calibri" panose="020F0502020204030204" pitchFamily="34" charset="0"/>
                <a:ea typeface="ＭＳ Ｐゴシック" panose="020B0600070205080204" pitchFamily="34" charset="-128"/>
              </a:defRPr>
            </a:lvl9pPr>
          </a:lstStyle>
          <a:p>
            <a:pPr algn="ctr" defTabSz="914400" eaLnBrk="1" hangingPunct="1">
              <a:spcBef>
                <a:spcPct val="0"/>
              </a:spcBef>
              <a:buFontTx/>
              <a:buNone/>
            </a:pPr>
            <a:r>
              <a:rPr lang="en-US" altLang="en-US" sz="3200">
                <a:solidFill>
                  <a:srgbClr val="ADAFAA"/>
                </a:solidFill>
                <a:latin typeface="Arial" panose="020B0604020202020204" pitchFamily="34" charset="0"/>
              </a:rPr>
              <a:t>Business Intelligence &amp; Analytics</a:t>
            </a:r>
          </a:p>
        </p:txBody>
      </p:sp>
      <p:sp>
        <p:nvSpPr>
          <p:cNvPr id="15368" name="Line 15">
            <a:extLst>
              <a:ext uri="{FF2B5EF4-FFF2-40B4-BE49-F238E27FC236}">
                <a16:creationId xmlns:a16="http://schemas.microsoft.com/office/drawing/2014/main" id="{6B878610-B071-A7ED-7E35-2AB01F9F0083}"/>
              </a:ext>
            </a:extLst>
          </p:cNvPr>
          <p:cNvSpPr>
            <a:spLocks noChangeShapeType="1"/>
          </p:cNvSpPr>
          <p:nvPr/>
        </p:nvSpPr>
        <p:spPr bwMode="auto">
          <a:xfrm>
            <a:off x="23545800" y="762000"/>
            <a:ext cx="0" cy="4114800"/>
          </a:xfrm>
          <a:prstGeom prst="line">
            <a:avLst/>
          </a:prstGeom>
          <a:noFill/>
          <a:ln w="63500">
            <a:solidFill>
              <a:srgbClr val="ADAFAA"/>
            </a:solidFill>
            <a:round/>
            <a:headEnd/>
            <a:tailEnd/>
          </a:ln>
          <a:extLst>
            <a:ext uri="{909E8E84-426E-40DD-AFC4-6F175D3DCCD1}">
              <a14:hiddenFill xmlns:a14="http://schemas.microsoft.com/office/drawing/2010/main">
                <a:noFill/>
              </a14:hiddenFill>
            </a:ext>
          </a:extLst>
        </p:spPr>
        <p:txBody>
          <a:bodyPr lIns="94906" tIns="47453" rIns="94906" bIns="47453" anchor="ctr"/>
          <a:lstStyle/>
          <a:p>
            <a:endParaRPr lang="en-US"/>
          </a:p>
        </p:txBody>
      </p:sp>
      <p:sp>
        <p:nvSpPr>
          <p:cNvPr id="15369" name="TextBox 1">
            <a:extLst>
              <a:ext uri="{FF2B5EF4-FFF2-40B4-BE49-F238E27FC236}">
                <a16:creationId xmlns:a16="http://schemas.microsoft.com/office/drawing/2014/main" id="{09D5C376-3217-D47F-E551-A24361CA6E06}"/>
              </a:ext>
            </a:extLst>
          </p:cNvPr>
          <p:cNvSpPr txBox="1">
            <a:spLocks noChangeArrowheads="1"/>
          </p:cNvSpPr>
          <p:nvPr/>
        </p:nvSpPr>
        <p:spPr bwMode="auto">
          <a:xfrm>
            <a:off x="3200400" y="42756138"/>
            <a:ext cx="2463482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15000">
                <a:solidFill>
                  <a:schemeClr val="tx1"/>
                </a:solidFill>
                <a:latin typeface="Calibri" panose="020F0502020204030204" pitchFamily="34" charset="0"/>
                <a:ea typeface="ＭＳ Ｐゴシック" panose="020B0600070205080204" pitchFamily="34" charset="-128"/>
              </a:defRPr>
            </a:lvl1pPr>
            <a:lvl2pPr marL="37931725" indent="-37474525">
              <a:spcBef>
                <a:spcPct val="20000"/>
              </a:spcBef>
              <a:buFont typeface="Arial" panose="020B0604020202020204" pitchFamily="34" charset="0"/>
              <a:buChar char="–"/>
              <a:defRPr sz="13100">
                <a:solidFill>
                  <a:schemeClr val="tx1"/>
                </a:solidFill>
                <a:latin typeface="Calibri" panose="020F0502020204030204" pitchFamily="34" charset="0"/>
                <a:ea typeface="ＭＳ Ｐゴシック" panose="020B0600070205080204" pitchFamily="34" charset="-128"/>
              </a:defRPr>
            </a:lvl2pPr>
            <a:lvl3pPr marL="5354638" indent="-1069975">
              <a:spcBef>
                <a:spcPct val="20000"/>
              </a:spcBef>
              <a:buFont typeface="Arial" panose="020B0604020202020204" pitchFamily="34" charset="0"/>
              <a:buChar char="•"/>
              <a:defRPr sz="11200">
                <a:solidFill>
                  <a:schemeClr val="tx1"/>
                </a:solidFill>
                <a:latin typeface="Calibri" panose="020F0502020204030204" pitchFamily="34" charset="0"/>
                <a:ea typeface="ＭＳ Ｐゴシック" panose="020B0600070205080204" pitchFamily="34" charset="-128"/>
              </a:defRPr>
            </a:lvl3pPr>
            <a:lvl4pPr marL="7496175" indent="-1069975">
              <a:spcBef>
                <a:spcPct val="20000"/>
              </a:spcBef>
              <a:buFont typeface="Arial" panose="020B0604020202020204" pitchFamily="34" charset="0"/>
              <a:buChar char="–"/>
              <a:defRPr sz="9400">
                <a:solidFill>
                  <a:schemeClr val="tx1"/>
                </a:solidFill>
                <a:latin typeface="Calibri" panose="020F0502020204030204" pitchFamily="34" charset="0"/>
                <a:ea typeface="ＭＳ Ｐゴシック" panose="020B0600070205080204" pitchFamily="34" charset="-128"/>
              </a:defRPr>
            </a:lvl4pPr>
            <a:lvl5pPr marL="9637713" indent="-1069975">
              <a:spcBef>
                <a:spcPct val="20000"/>
              </a:spcBef>
              <a:buFont typeface="Arial" panose="020B0604020202020204" pitchFamily="34" charset="0"/>
              <a:buChar char="»"/>
              <a:defRPr sz="9400">
                <a:solidFill>
                  <a:schemeClr val="tx1"/>
                </a:solidFill>
                <a:latin typeface="Calibri" panose="020F0502020204030204" pitchFamily="34" charset="0"/>
                <a:ea typeface="ＭＳ Ｐゴシック" panose="020B0600070205080204" pitchFamily="34" charset="-128"/>
              </a:defRPr>
            </a:lvl5pPr>
            <a:lvl6pPr marL="10094913" indent="-1069975" defTabSz="4283075" eaLnBrk="0" fontAlgn="base" hangingPunct="0">
              <a:spcBef>
                <a:spcPct val="20000"/>
              </a:spcBef>
              <a:spcAft>
                <a:spcPct val="0"/>
              </a:spcAft>
              <a:buFont typeface="Arial" panose="020B0604020202020204" pitchFamily="34" charset="0"/>
              <a:buChar char="»"/>
              <a:defRPr sz="9400">
                <a:solidFill>
                  <a:schemeClr val="tx1"/>
                </a:solidFill>
                <a:latin typeface="Calibri" panose="020F0502020204030204" pitchFamily="34" charset="0"/>
                <a:ea typeface="ＭＳ Ｐゴシック" panose="020B0600070205080204" pitchFamily="34" charset="-128"/>
              </a:defRPr>
            </a:lvl6pPr>
            <a:lvl7pPr marL="10552113" indent="-1069975" defTabSz="4283075" eaLnBrk="0" fontAlgn="base" hangingPunct="0">
              <a:spcBef>
                <a:spcPct val="20000"/>
              </a:spcBef>
              <a:spcAft>
                <a:spcPct val="0"/>
              </a:spcAft>
              <a:buFont typeface="Arial" panose="020B0604020202020204" pitchFamily="34" charset="0"/>
              <a:buChar char="»"/>
              <a:defRPr sz="9400">
                <a:solidFill>
                  <a:schemeClr val="tx1"/>
                </a:solidFill>
                <a:latin typeface="Calibri" panose="020F0502020204030204" pitchFamily="34" charset="0"/>
                <a:ea typeface="ＭＳ Ｐゴシック" panose="020B0600070205080204" pitchFamily="34" charset="-128"/>
              </a:defRPr>
            </a:lvl7pPr>
            <a:lvl8pPr marL="11009313" indent="-1069975" defTabSz="4283075" eaLnBrk="0" fontAlgn="base" hangingPunct="0">
              <a:spcBef>
                <a:spcPct val="20000"/>
              </a:spcBef>
              <a:spcAft>
                <a:spcPct val="0"/>
              </a:spcAft>
              <a:buFont typeface="Arial" panose="020B0604020202020204" pitchFamily="34" charset="0"/>
              <a:buChar char="»"/>
              <a:defRPr sz="9400">
                <a:solidFill>
                  <a:schemeClr val="tx1"/>
                </a:solidFill>
                <a:latin typeface="Calibri" panose="020F0502020204030204" pitchFamily="34" charset="0"/>
                <a:ea typeface="ＭＳ Ｐゴシック" panose="020B0600070205080204" pitchFamily="34" charset="-128"/>
              </a:defRPr>
            </a:lvl8pPr>
            <a:lvl9pPr marL="11466513" indent="-1069975" defTabSz="4283075" eaLnBrk="0" fontAlgn="base" hangingPunct="0">
              <a:spcBef>
                <a:spcPct val="20000"/>
              </a:spcBef>
              <a:spcAft>
                <a:spcPct val="0"/>
              </a:spcAft>
              <a:buFont typeface="Arial" panose="020B0604020202020204" pitchFamily="34" charset="0"/>
              <a:buChar char="»"/>
              <a:defRPr sz="94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pPr>
            <a:r>
              <a:rPr lang="en-US" altLang="en-US" sz="4800">
                <a:solidFill>
                  <a:schemeClr val="bg1"/>
                </a:solidFill>
                <a:latin typeface="Arial" panose="020B0604020202020204" pitchFamily="34" charset="0"/>
              </a:rPr>
              <a:t>http://www.stevens.edu/school-business/masters-programs/business-intelligence-analytics</a:t>
            </a:r>
          </a:p>
        </p:txBody>
      </p:sp>
      <p:pic>
        <p:nvPicPr>
          <p:cNvPr id="15370" name="Picture 2" descr="Stevens-Official-PMSColor-R.png">
            <a:extLst>
              <a:ext uri="{FF2B5EF4-FFF2-40B4-BE49-F238E27FC236}">
                <a16:creationId xmlns:a16="http://schemas.microsoft.com/office/drawing/2014/main" id="{9FFEF8A0-8894-60C5-82F2-2D8034159E8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926800" y="1060450"/>
            <a:ext cx="5918200" cy="252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Content Placeholder 12">
            <a:extLst>
              <a:ext uri="{FF2B5EF4-FFF2-40B4-BE49-F238E27FC236}">
                <a16:creationId xmlns:a16="http://schemas.microsoft.com/office/drawing/2014/main" id="{9722739A-7C7E-EF48-69D1-0C267AAF7F96}"/>
              </a:ext>
            </a:extLst>
          </p:cNvPr>
          <p:cNvSpPr txBox="1">
            <a:spLocks/>
          </p:cNvSpPr>
          <p:nvPr/>
        </p:nvSpPr>
        <p:spPr bwMode="auto">
          <a:xfrm>
            <a:off x="1522354" y="15795847"/>
            <a:ext cx="14075229" cy="9839906"/>
          </a:xfrm>
          <a:prstGeom prst="rect">
            <a:avLst/>
          </a:prstGeom>
          <a:noFill/>
          <a:ln w="9525">
            <a:solidFill>
              <a:srgbClr val="ADAFAA"/>
            </a:solidFill>
            <a:miter lim="800000"/>
            <a:headEnd/>
            <a:tailEnd/>
          </a:ln>
          <a:extLst>
            <a:ext uri="{909E8E84-426E-40DD-AFC4-6F175D3DCCD1}">
              <a14:hiddenFill xmlns:a14="http://schemas.microsoft.com/office/drawing/2010/main">
                <a:solidFill>
                  <a:srgbClr val="FFFFFF"/>
                </a:solidFill>
              </a14:hiddenFill>
            </a:ext>
          </a:extLst>
        </p:spPr>
        <p:txBody>
          <a:bodyPr lIns="428422" tIns="214211" rIns="428422" bIns="214211"/>
          <a:lstStyle>
            <a:lvl1pPr marL="1606550" indent="-1606550">
              <a:spcBef>
                <a:spcPct val="20000"/>
              </a:spcBef>
              <a:buFont typeface="Arial" panose="020B0604020202020204" pitchFamily="34" charset="0"/>
              <a:buChar char="•"/>
              <a:defRPr sz="15000">
                <a:solidFill>
                  <a:schemeClr val="tx1"/>
                </a:solidFill>
                <a:latin typeface="Calibri" panose="020F0502020204030204" pitchFamily="34" charset="0"/>
                <a:ea typeface="ＭＳ Ｐゴシック" panose="020B0600070205080204" pitchFamily="34" charset="-128"/>
              </a:defRPr>
            </a:lvl1pPr>
            <a:lvl2pPr marL="37931725" indent="-37474525">
              <a:spcBef>
                <a:spcPct val="20000"/>
              </a:spcBef>
              <a:buFont typeface="Arial" panose="020B0604020202020204" pitchFamily="34" charset="0"/>
              <a:buChar char="–"/>
              <a:defRPr sz="13100">
                <a:solidFill>
                  <a:schemeClr val="tx1"/>
                </a:solidFill>
                <a:latin typeface="Calibri" panose="020F0502020204030204" pitchFamily="34" charset="0"/>
                <a:ea typeface="ＭＳ Ｐゴシック" panose="020B0600070205080204" pitchFamily="34" charset="-128"/>
              </a:defRPr>
            </a:lvl2pPr>
            <a:lvl3pPr marL="5354638" indent="-1069975">
              <a:spcBef>
                <a:spcPct val="20000"/>
              </a:spcBef>
              <a:buFont typeface="Arial" panose="020B0604020202020204" pitchFamily="34" charset="0"/>
              <a:buChar char="•"/>
              <a:defRPr sz="11200">
                <a:solidFill>
                  <a:schemeClr val="tx1"/>
                </a:solidFill>
                <a:latin typeface="Calibri" panose="020F0502020204030204" pitchFamily="34" charset="0"/>
                <a:ea typeface="ＭＳ Ｐゴシック" panose="020B0600070205080204" pitchFamily="34" charset="-128"/>
              </a:defRPr>
            </a:lvl3pPr>
            <a:lvl4pPr marL="7496175" indent="-1069975">
              <a:spcBef>
                <a:spcPct val="20000"/>
              </a:spcBef>
              <a:buFont typeface="Arial" panose="020B0604020202020204" pitchFamily="34" charset="0"/>
              <a:buChar char="–"/>
              <a:defRPr sz="9400">
                <a:solidFill>
                  <a:schemeClr val="tx1"/>
                </a:solidFill>
                <a:latin typeface="Calibri" panose="020F0502020204030204" pitchFamily="34" charset="0"/>
                <a:ea typeface="ＭＳ Ｐゴシック" panose="020B0600070205080204" pitchFamily="34" charset="-128"/>
              </a:defRPr>
            </a:lvl4pPr>
            <a:lvl5pPr marL="9637713" indent="-1069975">
              <a:spcBef>
                <a:spcPct val="20000"/>
              </a:spcBef>
              <a:buFont typeface="Arial" panose="020B0604020202020204" pitchFamily="34" charset="0"/>
              <a:buChar char="»"/>
              <a:defRPr sz="9400">
                <a:solidFill>
                  <a:schemeClr val="tx1"/>
                </a:solidFill>
                <a:latin typeface="Calibri" panose="020F0502020204030204" pitchFamily="34" charset="0"/>
                <a:ea typeface="ＭＳ Ｐゴシック" panose="020B0600070205080204" pitchFamily="34" charset="-128"/>
              </a:defRPr>
            </a:lvl5pPr>
            <a:lvl6pPr marL="10094913" indent="-1069975" defTabSz="4283075" eaLnBrk="0" fontAlgn="base" hangingPunct="0">
              <a:spcBef>
                <a:spcPct val="20000"/>
              </a:spcBef>
              <a:spcAft>
                <a:spcPct val="0"/>
              </a:spcAft>
              <a:buFont typeface="Arial" panose="020B0604020202020204" pitchFamily="34" charset="0"/>
              <a:buChar char="»"/>
              <a:defRPr sz="9400">
                <a:solidFill>
                  <a:schemeClr val="tx1"/>
                </a:solidFill>
                <a:latin typeface="Calibri" panose="020F0502020204030204" pitchFamily="34" charset="0"/>
                <a:ea typeface="ＭＳ Ｐゴシック" panose="020B0600070205080204" pitchFamily="34" charset="-128"/>
              </a:defRPr>
            </a:lvl6pPr>
            <a:lvl7pPr marL="10552113" indent="-1069975" defTabSz="4283075" eaLnBrk="0" fontAlgn="base" hangingPunct="0">
              <a:spcBef>
                <a:spcPct val="20000"/>
              </a:spcBef>
              <a:spcAft>
                <a:spcPct val="0"/>
              </a:spcAft>
              <a:buFont typeface="Arial" panose="020B0604020202020204" pitchFamily="34" charset="0"/>
              <a:buChar char="»"/>
              <a:defRPr sz="9400">
                <a:solidFill>
                  <a:schemeClr val="tx1"/>
                </a:solidFill>
                <a:latin typeface="Calibri" panose="020F0502020204030204" pitchFamily="34" charset="0"/>
                <a:ea typeface="ＭＳ Ｐゴシック" panose="020B0600070205080204" pitchFamily="34" charset="-128"/>
              </a:defRPr>
            </a:lvl7pPr>
            <a:lvl8pPr marL="11009313" indent="-1069975" defTabSz="4283075" eaLnBrk="0" fontAlgn="base" hangingPunct="0">
              <a:spcBef>
                <a:spcPct val="20000"/>
              </a:spcBef>
              <a:spcAft>
                <a:spcPct val="0"/>
              </a:spcAft>
              <a:buFont typeface="Arial" panose="020B0604020202020204" pitchFamily="34" charset="0"/>
              <a:buChar char="»"/>
              <a:defRPr sz="9400">
                <a:solidFill>
                  <a:schemeClr val="tx1"/>
                </a:solidFill>
                <a:latin typeface="Calibri" panose="020F0502020204030204" pitchFamily="34" charset="0"/>
                <a:ea typeface="ＭＳ Ｐゴシック" panose="020B0600070205080204" pitchFamily="34" charset="-128"/>
              </a:defRPr>
            </a:lvl8pPr>
            <a:lvl9pPr marL="11466513" indent="-1069975" defTabSz="4283075" eaLnBrk="0" fontAlgn="base" hangingPunct="0">
              <a:spcBef>
                <a:spcPct val="20000"/>
              </a:spcBef>
              <a:spcAft>
                <a:spcPct val="0"/>
              </a:spcAft>
              <a:buFont typeface="Arial" panose="020B0604020202020204" pitchFamily="34" charset="0"/>
              <a:buChar char="»"/>
              <a:defRPr sz="9400">
                <a:solidFill>
                  <a:schemeClr val="tx1"/>
                </a:solidFill>
                <a:latin typeface="Calibri" panose="020F0502020204030204" pitchFamily="34" charset="0"/>
                <a:ea typeface="ＭＳ Ｐゴシック" panose="020B0600070205080204" pitchFamily="34" charset="-128"/>
              </a:defRPr>
            </a:lvl9pPr>
          </a:lstStyle>
          <a:p>
            <a:pPr eaLnBrk="1" hangingPunct="1">
              <a:buFontTx/>
              <a:buNone/>
            </a:pPr>
            <a:r>
              <a:rPr lang="en-US" altLang="en-US" sz="9100" dirty="0"/>
              <a:t>Data</a:t>
            </a:r>
          </a:p>
          <a:p>
            <a:pPr marL="0" indent="0" eaLnBrk="1" hangingPunct="1">
              <a:buFontTx/>
              <a:buNone/>
            </a:pPr>
            <a:r>
              <a:rPr lang="en-US" altLang="en-US" sz="3800" dirty="0"/>
              <a:t>The phishing URL dataset, consisting of 549,346 entries, was enriched with additional features through data parsing to enhance model accuracy. These features include URL length (total string length), number of dots, number of slashes, and the percentage of numerical characters in the URL. Binary flags were created for characteristics like dangerous characters (presence of suspicious symbols), dangerous TLDs (e.g., ".</a:t>
            </a:r>
            <a:r>
              <a:rPr lang="en-US" altLang="en-US" sz="3800" dirty="0" err="1"/>
              <a:t>tk</a:t>
            </a:r>
            <a:r>
              <a:rPr lang="en-US" altLang="en-US" sz="3800" dirty="0"/>
              <a:t>", ".ml"), IP address usage, suspicious keywords (e.g., "secure", "login"), repetitions (domains with repeated substrings), and redirections (URLs with "//" beyond the 7th position). Additionally, features like domain name length and entropy provided further insight into URL structure. These engineered features were inspired by research from D. </a:t>
            </a:r>
            <a:r>
              <a:rPr lang="en-US" altLang="en-US" sz="3800" dirty="0" err="1"/>
              <a:t>Ranganayakulu</a:t>
            </a:r>
            <a:r>
              <a:rPr lang="en-US" altLang="en-US" sz="3800" dirty="0"/>
              <a:t> and Chellappan C., as outlined in "Detecting Malicious URLs in E-mail – An Implementation" (2013).</a:t>
            </a:r>
          </a:p>
        </p:txBody>
      </p:sp>
      <p:pic>
        <p:nvPicPr>
          <p:cNvPr id="4" name="Picture 3" descr="A diagram of a cloud run&#10;&#10;Description automatically generated">
            <a:extLst>
              <a:ext uri="{FF2B5EF4-FFF2-40B4-BE49-F238E27FC236}">
                <a16:creationId xmlns:a16="http://schemas.microsoft.com/office/drawing/2014/main" id="{C5F0C572-B1A3-F19E-D6ED-99C0B5B094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06800" y="7413625"/>
            <a:ext cx="12696902" cy="6051935"/>
          </a:xfrm>
          <a:prstGeom prst="rect">
            <a:avLst/>
          </a:prstGeom>
        </p:spPr>
      </p:pic>
      <p:pic>
        <p:nvPicPr>
          <p:cNvPr id="5" name="Picture 4">
            <a:extLst>
              <a:ext uri="{FF2B5EF4-FFF2-40B4-BE49-F238E27FC236}">
                <a16:creationId xmlns:a16="http://schemas.microsoft.com/office/drawing/2014/main" id="{C498CA39-B15C-2641-2D42-43ABA792C7FF}"/>
              </a:ext>
            </a:extLst>
          </p:cNvPr>
          <p:cNvPicPr>
            <a:picLocks noChangeAspect="1"/>
          </p:cNvPicPr>
          <p:nvPr/>
        </p:nvPicPr>
        <p:blipFill>
          <a:blip r:embed="rId4"/>
          <a:stretch>
            <a:fillRect/>
          </a:stretch>
        </p:blipFill>
        <p:spPr>
          <a:xfrm>
            <a:off x="9898627" y="28564894"/>
            <a:ext cx="6014065" cy="91440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2511</TotalTime>
  <Words>796</Words>
  <Application>Microsoft Office PowerPoint</Application>
  <PresentationFormat>Custom</PresentationFormat>
  <Paragraphs>28</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ＭＳ Ｐゴシック</vt:lpstr>
      <vt:lpstr>Arial</vt:lpstr>
      <vt:lpstr>Calibri</vt:lpstr>
      <vt:lpstr>Office Theme</vt:lpstr>
      <vt:lpstr>Phishing Link Detector Brendan Kenny, Brianna Cirillo, Emily Su, Kimberley Maldonado</vt:lpstr>
    </vt:vector>
  </TitlesOfParts>
  <Manager/>
  <Company>Stevens Institute of Technology</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Postertitle Author 1, Author 2,  Room location</dc:title>
  <dc:subject/>
  <dc:creator>BI&amp;A Poster</dc:creator>
  <cp:keywords/>
  <dc:description/>
  <cp:lastModifiedBy>Brendan Kenny</cp:lastModifiedBy>
  <cp:revision>64</cp:revision>
  <cp:lastPrinted>2015-02-10T22:06:34Z</cp:lastPrinted>
  <dcterms:created xsi:type="dcterms:W3CDTF">2008-04-07T13:20:48Z</dcterms:created>
  <dcterms:modified xsi:type="dcterms:W3CDTF">2024-12-11T01:39:29Z</dcterms:modified>
  <cp:category/>
</cp:coreProperties>
</file>