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Flowchart: Alternate Process 4"/>
          <p:cNvSpPr/>
          <p:nvPr/>
        </p:nvSpPr>
        <p:spPr>
          <a:xfrm>
            <a:off x="421005" y="273050"/>
            <a:ext cx="11392535" cy="6230620"/>
          </a:xfrm>
          <a:prstGeom prst="flowChartAlternateProcess">
            <a:avLst/>
          </a:prstGeom>
          <a:solidFill>
            <a:schemeClr val="bg1"/>
          </a:solidFill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4695"/>
            <a:ext cx="9144000" cy="944880"/>
          </a:xfrm>
        </p:spPr>
        <p:txBody>
          <a:bodyPr>
            <a:normAutofit/>
          </a:bodyPr>
          <a:p>
            <a:r>
              <a:rPr lang="en-US" altLang="en-US" sz="3200"/>
              <a:t>Asynchronous</a:t>
            </a:r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524000" y="2915920"/>
            <a:ext cx="9144000" cy="944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Konkurensi</a:t>
            </a:r>
            <a:endParaRPr lang="en-US" altLang="en-US" sz="320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524000" y="3860800"/>
            <a:ext cx="9144000" cy="944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Tooling</a:t>
            </a:r>
            <a:endParaRPr lang="en-US" altLang="en-US" sz="3200"/>
          </a:p>
        </p:txBody>
      </p:sp>
      <p:sp>
        <p:nvSpPr>
          <p:cNvPr id="12" name="Rectangle 11"/>
          <p:cNvSpPr/>
          <p:nvPr/>
        </p:nvSpPr>
        <p:spPr>
          <a:xfrm>
            <a:off x="1052195" y="788035"/>
            <a:ext cx="1239520" cy="356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52195" y="1144905"/>
            <a:ext cx="1239520" cy="984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108393" y="788035"/>
            <a:ext cx="112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>
                <a:solidFill>
                  <a:schemeClr val="bg1">
                    <a:lumMod val="95000"/>
                  </a:schemeClr>
                </a:solidFill>
              </a:rPr>
              <a:t>Week 1</a:t>
            </a:r>
            <a:endParaRPr lang="en-US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337945" y="1264920"/>
            <a:ext cx="668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/>
              <a:t>Day</a:t>
            </a:r>
            <a:endParaRPr lang="en-US" altLang="en-US" b="1"/>
          </a:p>
          <a:p>
            <a:pPr algn="ctr"/>
            <a:r>
              <a:rPr lang="en-US" altLang="en-US" b="1"/>
              <a:t>5</a:t>
            </a:r>
            <a:endParaRPr lang="en-US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Flowchart: Alternate Process 4"/>
          <p:cNvSpPr/>
          <p:nvPr/>
        </p:nvSpPr>
        <p:spPr>
          <a:xfrm>
            <a:off x="442595" y="313690"/>
            <a:ext cx="11392535" cy="6230620"/>
          </a:xfrm>
          <a:prstGeom prst="flowChartAlternateProcess">
            <a:avLst/>
          </a:prstGeom>
          <a:solidFill>
            <a:schemeClr val="bg1"/>
          </a:solidFill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0085"/>
            <a:ext cx="9144000" cy="944880"/>
          </a:xfrm>
        </p:spPr>
        <p:txBody>
          <a:bodyPr>
            <a:normAutofit/>
          </a:bodyPr>
          <a:p>
            <a:r>
              <a:rPr lang="en-US" altLang="en-US" sz="3200"/>
              <a:t>Asynchronous</a:t>
            </a:r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997585" y="1940560"/>
            <a:ext cx="10281920" cy="2066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endParaRPr lang="en-US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865505" y="1738630"/>
            <a:ext cx="1056195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/>
              <a:t>Adalah bentuk pemrosesan input / output yang memungkinkan pemrosesan lain untuk melanjutkan sebelum transmisi selesai.</a:t>
            </a:r>
            <a:endParaRPr lang="en-US" altLang="en-US" sz="2000"/>
          </a:p>
          <a:p>
            <a:endParaRPr lang="en-US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/>
              <a:t>Memungkinkan</a:t>
            </a:r>
            <a:r>
              <a:rPr lang="en-US" altLang="en-US" sz="2000"/>
              <a:t> program </a:t>
            </a:r>
            <a:r>
              <a:rPr lang="" altLang="en-US" sz="2000"/>
              <a:t>menyelesaikan pekerjaannya </a:t>
            </a:r>
            <a:r>
              <a:rPr lang="en-US" altLang="en-US" sz="2000"/>
              <a:t>sambil menunggu operasi lain selesai</a:t>
            </a:r>
            <a:endParaRPr lang="en-US" altLang="en-US" sz="2000"/>
          </a:p>
          <a:p>
            <a:pPr indent="0">
              <a:buFont typeface="Arial" panose="02080604020202020204" pitchFamily="34" charset="0"/>
              <a:buNone/>
            </a:pPr>
            <a:endParaRPr lang="en-US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/>
              <a:t>O</a:t>
            </a:r>
            <a:r>
              <a:rPr lang="en-US" altLang="en-US" sz="2000"/>
              <a:t>perasi asinkron yang umum: </a:t>
            </a:r>
            <a:br>
              <a:rPr lang="en-US" altLang="en-US" sz="2000"/>
            </a:br>
            <a:r>
              <a:rPr lang="" altLang="en-US" sz="2000"/>
              <a:t>- </a:t>
            </a:r>
            <a:r>
              <a:rPr lang="en-US" altLang="en-US" sz="2000"/>
              <a:t>Mengambil data melalui jaringan.</a:t>
            </a:r>
            <a:br>
              <a:rPr lang="en-US" altLang="en-US" sz="2000"/>
            </a:br>
            <a:r>
              <a:rPr lang="" altLang="en-US" sz="2000"/>
              <a:t>- </a:t>
            </a:r>
            <a:r>
              <a:rPr lang="en-US" altLang="en-US" sz="2000"/>
              <a:t>Menulis ke basis data</a:t>
            </a:r>
            <a:br>
              <a:rPr lang="en-US" altLang="en-US" sz="2000"/>
            </a:br>
            <a:r>
              <a:rPr lang="" altLang="en-US" sz="2000"/>
              <a:t>- </a:t>
            </a:r>
            <a:r>
              <a:rPr lang="en-US" altLang="en-US" sz="2000"/>
              <a:t>Membaca data dari file.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Flowchart: Alternate Process 4"/>
          <p:cNvSpPr/>
          <p:nvPr/>
        </p:nvSpPr>
        <p:spPr>
          <a:xfrm>
            <a:off x="442595" y="313690"/>
            <a:ext cx="11392535" cy="6230620"/>
          </a:xfrm>
          <a:prstGeom prst="flowChartAlternateProcess">
            <a:avLst/>
          </a:prstGeom>
          <a:solidFill>
            <a:schemeClr val="bg1"/>
          </a:solidFill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0085"/>
            <a:ext cx="9144000" cy="944880"/>
          </a:xfrm>
        </p:spPr>
        <p:txBody>
          <a:bodyPr>
            <a:normAutofit/>
          </a:bodyPr>
          <a:p>
            <a:r>
              <a:rPr lang="en-US" altLang="en-US" sz="3200"/>
              <a:t>Asynchronous</a:t>
            </a:r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997585" y="1940560"/>
            <a:ext cx="10281920" cy="2066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endParaRPr lang="en-US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865505" y="1738630"/>
            <a:ext cx="1056195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/>
              <a:t>Adalah bentuk pemrosesan input / output yang memungkinkan pemrosesan lain untuk melanjutkan sebelum transmisi selesai.</a:t>
            </a:r>
            <a:endParaRPr lang="en-US" altLang="en-US" sz="2000"/>
          </a:p>
          <a:p>
            <a:endParaRPr lang="en-US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/>
              <a:t>Memungkinkan program menyelesaikan pekerjaannya sambil menunggu operasi lain selesai</a:t>
            </a:r>
            <a:endParaRPr lang="en-US" altLang="en-US" sz="2000"/>
          </a:p>
          <a:p>
            <a:pPr indent="0">
              <a:buFont typeface="Arial" panose="02080604020202020204" pitchFamily="34" charset="0"/>
              <a:buNone/>
            </a:pPr>
            <a:endParaRPr lang="en-US" altLang="en-US" sz="20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000"/>
              <a:t>Operasi asinkron yang umum: </a:t>
            </a:r>
            <a:br>
              <a:rPr lang="en-US" altLang="en-US" sz="2000"/>
            </a:br>
            <a:r>
              <a:rPr lang="en-US" altLang="en-US" sz="2000"/>
              <a:t>- Mengambil data melalui jaringan</a:t>
            </a:r>
            <a:br>
              <a:rPr lang="en-US" altLang="en-US" sz="2000"/>
            </a:br>
            <a:r>
              <a:rPr lang="en-US" altLang="en-US" sz="2000"/>
              <a:t>- Menulis ke basis data</a:t>
            </a:r>
            <a:br>
              <a:rPr lang="en-US" altLang="en-US" sz="2000"/>
            </a:br>
            <a:r>
              <a:rPr lang="en-US" altLang="en-US" sz="2000"/>
              <a:t>- Membaca data dari file</a:t>
            </a: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Presentation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Calibri</vt:lpstr>
      <vt:lpstr>Calibri Light</vt:lpstr>
      <vt:lpstr>微软雅黑</vt:lpstr>
      <vt:lpstr>Droid Sans Fallback</vt:lpstr>
      <vt:lpstr/>
      <vt:lpstr>Arial Unicode MS</vt:lpstr>
      <vt:lpstr>Abyssinica SIL</vt:lpstr>
      <vt:lpstr>OpenSymbol</vt:lpstr>
      <vt:lpstr>Gubbi</vt:lpstr>
      <vt:lpstr>Office Theme</vt:lpstr>
      <vt:lpstr>Asynchronous</vt:lpstr>
      <vt:lpstr>Asynchronous</vt:lpstr>
      <vt:lpstr>Asynchronous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</dc:title>
  <dc:creator>kmalmaulana</dc:creator>
  <cp:lastModifiedBy>kmalmaulana</cp:lastModifiedBy>
  <cp:revision>4</cp:revision>
  <dcterms:created xsi:type="dcterms:W3CDTF">2019-11-08T01:45:35Z</dcterms:created>
  <dcterms:modified xsi:type="dcterms:W3CDTF">2019-11-08T01:45:35Z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