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http://customooxmlschemas.google.com/">
      <go:slidesCustomData xmlns:go="http://customooxmlschemas.google.com/" r:id="rId16" roundtripDataSignature="AMtx7mj4TCvgh6LPb4ewsYByvbrAINv0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0DF486B-8734-4E10-A63B-9574803FA222}">
  <a:tblStyle styleId="{00DF486B-8734-4E10-A63B-9574803FA2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indent="-228600" lvl="1" marL="9144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2pPr>
            <a:lvl3pPr indent="-228600" lvl="2" marL="13716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3pPr>
            <a:lvl4pPr indent="-228600" lvl="3" marL="18288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4pPr>
            <a:lvl5pPr indent="-228600" lvl="4" marL="22860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5pPr>
            <a:lvl6pPr indent="-228600" lvl="5" marL="27432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6pPr>
            <a:lvl7pPr indent="-228600" lvl="6" marL="32004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7pPr>
            <a:lvl8pPr indent="-228600" lvl="7" marL="36576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8pPr>
            <a:lvl9pPr indent="-228600" lvl="8" marL="41148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mbria"/>
                <a:ea typeface="Cambria"/>
                <a:cs typeface="Cambria"/>
                <a:sym typeface="Cambria"/>
              </a:rPr>
              <a:t>‹#›</a:t>
            </a:fld>
            <a:endParaRPr b="0" i="0" sz="1200" u="none" cap="none" strike="noStrike">
              <a:solidFill>
                <a:schemeClr val="dk1"/>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a55bdf06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a55bdf06b_1_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7a55bdf06b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a55bdf06b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a55bdf06b_1_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7a55bdf06b_1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b9fe1ba26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b9fe1ba26_0_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6b9fe1ba26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a4e06bc1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a4e06bc19_0_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7a4e06bc1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7"/>
          <p:cNvSpPr txBox="1"/>
          <p:nvPr>
            <p:ph type="ctrTitle"/>
          </p:nvPr>
        </p:nvSpPr>
        <p:spPr>
          <a:xfrm>
            <a:off x="1066800" y="2606040"/>
            <a:ext cx="10058400" cy="27432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dk1"/>
              </a:buClr>
              <a:buSzPts val="6800"/>
              <a:buFont typeface="Cambria"/>
              <a:buNone/>
              <a:defRPr sz="6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7"/>
          <p:cNvSpPr txBox="1"/>
          <p:nvPr>
            <p:ph idx="1" type="subTitle"/>
          </p:nvPr>
        </p:nvSpPr>
        <p:spPr>
          <a:xfrm>
            <a:off x="1066800" y="5360437"/>
            <a:ext cx="10058400" cy="36576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b="1" sz="2000" cap="none">
                <a:solidFill>
                  <a:srgbClr val="7E3D1E"/>
                </a:solidFill>
              </a:defRPr>
            </a:lvl1pPr>
            <a:lvl2pPr lvl="1" algn="ctr">
              <a:lnSpc>
                <a:spcPct val="90000"/>
              </a:lnSpc>
              <a:spcBef>
                <a:spcPts val="10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800"/>
              </a:spcBef>
              <a:spcAft>
                <a:spcPts val="0"/>
              </a:spcAft>
              <a:buSzPts val="1600"/>
              <a:buNone/>
              <a:defRPr sz="1600"/>
            </a:lvl5pPr>
            <a:lvl6pPr lvl="5" algn="ctr">
              <a:lnSpc>
                <a:spcPct val="90000"/>
              </a:lnSpc>
              <a:spcBef>
                <a:spcPts val="800"/>
              </a:spcBef>
              <a:spcAft>
                <a:spcPts val="0"/>
              </a:spcAft>
              <a:buSzPts val="1600"/>
              <a:buNone/>
              <a:defRPr sz="1600"/>
            </a:lvl6pPr>
            <a:lvl7pPr lvl="6" algn="ctr">
              <a:lnSpc>
                <a:spcPct val="90000"/>
              </a:lnSpc>
              <a:spcBef>
                <a:spcPts val="800"/>
              </a:spcBef>
              <a:spcAft>
                <a:spcPts val="0"/>
              </a:spcAft>
              <a:buSzPts val="1600"/>
              <a:buNone/>
              <a:defRPr sz="1600"/>
            </a:lvl7pPr>
            <a:lvl8pPr lvl="7" algn="ctr">
              <a:lnSpc>
                <a:spcPct val="90000"/>
              </a:lnSpc>
              <a:spcBef>
                <a:spcPts val="800"/>
              </a:spcBef>
              <a:spcAft>
                <a:spcPts val="0"/>
              </a:spcAft>
              <a:buSzPts val="1600"/>
              <a:buNone/>
              <a:defRPr sz="1600"/>
            </a:lvl8pPr>
            <a:lvl9pPr lvl="8" algn="ctr">
              <a:lnSpc>
                <a:spcPct val="90000"/>
              </a:lnSpc>
              <a:spcBef>
                <a:spcPts val="800"/>
              </a:spcBef>
              <a:spcAft>
                <a:spcPts val="0"/>
              </a:spcAft>
              <a:buSzPts val="1600"/>
              <a:buNone/>
              <a:defRPr sz="1600"/>
            </a:lvl9pPr>
          </a:lstStyle>
          <a:p/>
        </p:txBody>
      </p:sp>
      <p:sp>
        <p:nvSpPr>
          <p:cNvPr id="19" name="Google Shape;19;p7"/>
          <p:cNvSpPr/>
          <p:nvPr/>
        </p:nvSpPr>
        <p:spPr>
          <a:xfrm>
            <a:off x="0" y="5888736"/>
            <a:ext cx="12192000" cy="109728"/>
          </a:xfrm>
          <a:prstGeom prst="rect">
            <a:avLst/>
          </a:prstGeom>
          <a:solidFill>
            <a:schemeClr val="accent1"/>
          </a:solidFill>
          <a:ln>
            <a:noFill/>
          </a:ln>
          <a:effectLst>
            <a:outerShdw blurRad="25400" rotWithShape="0" algn="t" dir="5400000" dist="254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16"/>
          <p:cNvSpPr txBox="1"/>
          <p:nvPr>
            <p:ph type="title"/>
          </p:nvPr>
        </p:nvSpPr>
        <p:spPr>
          <a:xfrm>
            <a:off x="1295400" y="381000"/>
            <a:ext cx="96012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4038600" y="-914400"/>
            <a:ext cx="4114800"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228600" lvl="8" marL="4114800" algn="l">
              <a:lnSpc>
                <a:spcPct val="90000"/>
              </a:lnSpc>
              <a:spcBef>
                <a:spcPts val="800"/>
              </a:spcBef>
              <a:spcAft>
                <a:spcPts val="0"/>
              </a:spcAft>
              <a:buSzPts val="1800"/>
              <a:buNone/>
              <a:defRPr/>
            </a:lvl9pPr>
          </a:lstStyle>
          <a:p/>
        </p:txBody>
      </p:sp>
      <p:sp>
        <p:nvSpPr>
          <p:cNvPr id="77" name="Google Shape;77;p16"/>
          <p:cNvSpPr txBox="1"/>
          <p:nvPr>
            <p:ph idx="11" type="ftr"/>
          </p:nvPr>
        </p:nvSpPr>
        <p:spPr>
          <a:xfrm>
            <a:off x="1295400" y="6419462"/>
            <a:ext cx="5181600" cy="2389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0" type="dt"/>
          </p:nvPr>
        </p:nvSpPr>
        <p:spPr>
          <a:xfrm>
            <a:off x="8556170" y="6419462"/>
            <a:ext cx="1351383" cy="23890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10198358" y="6419462"/>
            <a:ext cx="698241" cy="2389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7"/>
          <p:cNvSpPr txBox="1"/>
          <p:nvPr>
            <p:ph type="title"/>
          </p:nvPr>
        </p:nvSpPr>
        <p:spPr>
          <a:xfrm rot="5400000">
            <a:off x="7430115" y="2477115"/>
            <a:ext cx="5561369"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7"/>
          <p:cNvSpPr txBox="1"/>
          <p:nvPr>
            <p:ph idx="1" type="body"/>
          </p:nvPr>
        </p:nvSpPr>
        <p:spPr>
          <a:xfrm rot="5400000">
            <a:off x="2446635" y="-769005"/>
            <a:ext cx="5561370" cy="78638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228600" lvl="8" marL="4114800" algn="l">
              <a:lnSpc>
                <a:spcPct val="90000"/>
              </a:lnSpc>
              <a:spcBef>
                <a:spcPts val="800"/>
              </a:spcBef>
              <a:spcAft>
                <a:spcPts val="0"/>
              </a:spcAft>
              <a:buSzPts val="1800"/>
              <a:buNone/>
              <a:defRPr/>
            </a:lvl9pPr>
          </a:lstStyle>
          <a:p/>
        </p:txBody>
      </p:sp>
      <p:sp>
        <p:nvSpPr>
          <p:cNvPr id="83" name="Google Shape;83;p17"/>
          <p:cNvSpPr txBox="1"/>
          <p:nvPr>
            <p:ph idx="11" type="ftr"/>
          </p:nvPr>
        </p:nvSpPr>
        <p:spPr>
          <a:xfrm>
            <a:off x="1295400" y="6419462"/>
            <a:ext cx="5181600" cy="2389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0" type="dt"/>
          </p:nvPr>
        </p:nvSpPr>
        <p:spPr>
          <a:xfrm>
            <a:off x="8556170" y="6419462"/>
            <a:ext cx="1351383" cy="23890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txBox="1"/>
          <p:nvPr>
            <p:ph idx="12" type="sldNum"/>
          </p:nvPr>
        </p:nvSpPr>
        <p:spPr>
          <a:xfrm>
            <a:off x="10198358" y="6419462"/>
            <a:ext cx="698241" cy="2389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8"/>
          <p:cNvSpPr txBox="1"/>
          <p:nvPr>
            <p:ph type="title"/>
          </p:nvPr>
        </p:nvSpPr>
        <p:spPr>
          <a:xfrm>
            <a:off x="1295400" y="381000"/>
            <a:ext cx="96012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8"/>
          <p:cNvSpPr txBox="1"/>
          <p:nvPr>
            <p:ph idx="1" type="body"/>
          </p:nvPr>
        </p:nvSpPr>
        <p:spPr>
          <a:xfrm>
            <a:off x="1295400" y="1828800"/>
            <a:ext cx="9601200" cy="4114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228600" lvl="8" marL="4114800" algn="l">
              <a:lnSpc>
                <a:spcPct val="90000"/>
              </a:lnSpc>
              <a:spcBef>
                <a:spcPts val="800"/>
              </a:spcBef>
              <a:spcAft>
                <a:spcPts val="0"/>
              </a:spcAft>
              <a:buSzPts val="1800"/>
              <a:buNone/>
              <a:defRPr/>
            </a:lvl9pPr>
          </a:lstStyle>
          <a:p/>
        </p:txBody>
      </p:sp>
      <p:sp>
        <p:nvSpPr>
          <p:cNvPr id="23" name="Google Shape;23;p8"/>
          <p:cNvSpPr txBox="1"/>
          <p:nvPr>
            <p:ph idx="11" type="ftr"/>
          </p:nvPr>
        </p:nvSpPr>
        <p:spPr>
          <a:xfrm>
            <a:off x="1295400" y="6419462"/>
            <a:ext cx="5181600" cy="2389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8"/>
          <p:cNvSpPr txBox="1"/>
          <p:nvPr>
            <p:ph idx="10" type="dt"/>
          </p:nvPr>
        </p:nvSpPr>
        <p:spPr>
          <a:xfrm>
            <a:off x="8556170" y="6419462"/>
            <a:ext cx="1351383" cy="23890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2" type="sldNum"/>
          </p:nvPr>
        </p:nvSpPr>
        <p:spPr>
          <a:xfrm>
            <a:off x="10198358" y="6419462"/>
            <a:ext cx="698241" cy="2389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26" name="Shape 26"/>
        <p:cNvGrpSpPr/>
        <p:nvPr/>
      </p:nvGrpSpPr>
      <p:grpSpPr>
        <a:xfrm>
          <a:off x="0" y="0"/>
          <a:ext cx="0" cy="0"/>
          <a:chOff x="0" y="0"/>
          <a:chExt cx="0" cy="0"/>
        </a:xfrm>
      </p:grpSpPr>
      <p:sp>
        <p:nvSpPr>
          <p:cNvPr id="27" name="Google Shape;27;p9"/>
          <p:cNvSpPr txBox="1"/>
          <p:nvPr>
            <p:ph type="title"/>
          </p:nvPr>
        </p:nvSpPr>
        <p:spPr>
          <a:xfrm>
            <a:off x="1066800" y="1565829"/>
            <a:ext cx="5943600" cy="41148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5400"/>
              <a:buFont typeface="Cambria"/>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9"/>
          <p:cNvSpPr txBox="1"/>
          <p:nvPr>
            <p:ph idx="1" type="body"/>
          </p:nvPr>
        </p:nvSpPr>
        <p:spPr>
          <a:xfrm>
            <a:off x="1066801" y="5682343"/>
            <a:ext cx="5943600" cy="41054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200"/>
              <a:buNone/>
              <a:defRPr b="1" sz="2200" cap="none"/>
            </a:lvl1pPr>
            <a:lvl2pPr indent="-228600" lvl="1" marL="914400" algn="l">
              <a:lnSpc>
                <a:spcPct val="90000"/>
              </a:lnSpc>
              <a:spcBef>
                <a:spcPts val="10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800"/>
              </a:spcBef>
              <a:spcAft>
                <a:spcPts val="0"/>
              </a:spcAft>
              <a:buSzPts val="1600"/>
              <a:buNone/>
              <a:defRPr sz="1600"/>
            </a:lvl5pPr>
            <a:lvl6pPr indent="-228600" lvl="5" marL="2743200" algn="l">
              <a:lnSpc>
                <a:spcPct val="90000"/>
              </a:lnSpc>
              <a:spcBef>
                <a:spcPts val="800"/>
              </a:spcBef>
              <a:spcAft>
                <a:spcPts val="0"/>
              </a:spcAft>
              <a:buSzPts val="1600"/>
              <a:buNone/>
              <a:defRPr sz="1600"/>
            </a:lvl6pPr>
            <a:lvl7pPr indent="-228600" lvl="6" marL="3200400" algn="l">
              <a:lnSpc>
                <a:spcPct val="90000"/>
              </a:lnSpc>
              <a:spcBef>
                <a:spcPts val="800"/>
              </a:spcBef>
              <a:spcAft>
                <a:spcPts val="0"/>
              </a:spcAft>
              <a:buSzPts val="1600"/>
              <a:buNone/>
              <a:defRPr sz="1600"/>
            </a:lvl7pPr>
            <a:lvl8pPr indent="-228600" lvl="7" marL="3657600" algn="l">
              <a:lnSpc>
                <a:spcPct val="90000"/>
              </a:lnSpc>
              <a:spcBef>
                <a:spcPts val="800"/>
              </a:spcBef>
              <a:spcAft>
                <a:spcPts val="0"/>
              </a:spcAft>
              <a:buSzPts val="1600"/>
              <a:buNone/>
              <a:defRPr sz="1600"/>
            </a:lvl8pPr>
            <a:lvl9pPr indent="-228600" lvl="8" marL="4114800" algn="l">
              <a:lnSpc>
                <a:spcPct val="90000"/>
              </a:lnSpc>
              <a:spcBef>
                <a:spcPts val="800"/>
              </a:spcBef>
              <a:spcAft>
                <a:spcPts val="0"/>
              </a:spcAft>
              <a:buSzPts val="1600"/>
              <a:buNone/>
              <a:defRPr sz="1600"/>
            </a:lvl9pPr>
          </a:lstStyle>
          <a:p/>
        </p:txBody>
      </p:sp>
      <p:sp>
        <p:nvSpPr>
          <p:cNvPr id="29" name="Google Shape;29;p9"/>
          <p:cNvSpPr/>
          <p:nvPr/>
        </p:nvSpPr>
        <p:spPr>
          <a:xfrm>
            <a:off x="7707084" y="0"/>
            <a:ext cx="54864" cy="6858000"/>
          </a:xfrm>
          <a:prstGeom prst="rect">
            <a:avLst/>
          </a:prstGeom>
          <a:solidFill>
            <a:schemeClr val="accent1"/>
          </a:solidFill>
          <a:ln>
            <a:noFill/>
          </a:ln>
          <a:effectLst>
            <a:outerShdw blurRad="25400" rotWithShape="0" algn="t" dist="254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pic>
        <p:nvPicPr>
          <p:cNvPr id="30" name="Google Shape;30;p9"/>
          <p:cNvPicPr preferRelativeResize="0"/>
          <p:nvPr/>
        </p:nvPicPr>
        <p:blipFill rotWithShape="1">
          <a:blip r:embed="rId2">
            <a:alphaModFix/>
          </a:blip>
          <a:srcRect b="0" l="0" r="0" t="0"/>
          <a:stretch/>
        </p:blipFill>
        <p:spPr>
          <a:xfrm>
            <a:off x="7761948" y="283"/>
            <a:ext cx="4427508" cy="685628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1" name="Shape 31"/>
        <p:cNvGrpSpPr/>
        <p:nvPr/>
      </p:nvGrpSpPr>
      <p:grpSpPr>
        <a:xfrm>
          <a:off x="0" y="0"/>
          <a:ext cx="0" cy="0"/>
          <a:chOff x="0" y="0"/>
          <a:chExt cx="0" cy="0"/>
        </a:xfrm>
      </p:grpSpPr>
      <p:sp>
        <p:nvSpPr>
          <p:cNvPr id="32" name="Google Shape;32;p10"/>
          <p:cNvSpPr txBox="1"/>
          <p:nvPr>
            <p:ph type="title"/>
          </p:nvPr>
        </p:nvSpPr>
        <p:spPr>
          <a:xfrm>
            <a:off x="1295400" y="381000"/>
            <a:ext cx="96012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0"/>
          <p:cNvSpPr txBox="1"/>
          <p:nvPr>
            <p:ph idx="1" type="body"/>
          </p:nvPr>
        </p:nvSpPr>
        <p:spPr>
          <a:xfrm>
            <a:off x="1295400" y="1825625"/>
            <a:ext cx="4724400" cy="4117975"/>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42900" lvl="5" marL="2743200" algn="l">
              <a:lnSpc>
                <a:spcPct val="90000"/>
              </a:lnSpc>
              <a:spcBef>
                <a:spcPts val="800"/>
              </a:spcBef>
              <a:spcAft>
                <a:spcPts val="0"/>
              </a:spcAft>
              <a:buSzPts val="1800"/>
              <a:buChar char="•"/>
              <a:defRPr sz="1800"/>
            </a:lvl6pPr>
            <a:lvl7pPr indent="-342900" lvl="6" marL="3200400" algn="l">
              <a:lnSpc>
                <a:spcPct val="90000"/>
              </a:lnSpc>
              <a:spcBef>
                <a:spcPts val="800"/>
              </a:spcBef>
              <a:spcAft>
                <a:spcPts val="0"/>
              </a:spcAft>
              <a:buSzPts val="1800"/>
              <a:buChar char="•"/>
              <a:defRPr sz="1800"/>
            </a:lvl7pPr>
            <a:lvl8pPr indent="-342900" lvl="7" marL="3657600" algn="l">
              <a:lnSpc>
                <a:spcPct val="90000"/>
              </a:lnSpc>
              <a:spcBef>
                <a:spcPts val="800"/>
              </a:spcBef>
              <a:spcAft>
                <a:spcPts val="0"/>
              </a:spcAft>
              <a:buSzPts val="1800"/>
              <a:buChar char="•"/>
              <a:defRPr sz="1800"/>
            </a:lvl8pPr>
            <a:lvl9pPr indent="-228600" lvl="8" marL="4114800" algn="l">
              <a:lnSpc>
                <a:spcPct val="90000"/>
              </a:lnSpc>
              <a:spcBef>
                <a:spcPts val="800"/>
              </a:spcBef>
              <a:spcAft>
                <a:spcPts val="0"/>
              </a:spcAft>
              <a:buSzPts val="1800"/>
              <a:buNone/>
              <a:defRPr sz="1800"/>
            </a:lvl9pPr>
          </a:lstStyle>
          <a:p/>
        </p:txBody>
      </p:sp>
      <p:sp>
        <p:nvSpPr>
          <p:cNvPr id="34" name="Google Shape;34;p10"/>
          <p:cNvSpPr txBox="1"/>
          <p:nvPr>
            <p:ph idx="2" type="body"/>
          </p:nvPr>
        </p:nvSpPr>
        <p:spPr>
          <a:xfrm>
            <a:off x="6172199" y="1825625"/>
            <a:ext cx="4724400" cy="4117975"/>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42900" lvl="5" marL="2743200" algn="l">
              <a:lnSpc>
                <a:spcPct val="90000"/>
              </a:lnSpc>
              <a:spcBef>
                <a:spcPts val="800"/>
              </a:spcBef>
              <a:spcAft>
                <a:spcPts val="0"/>
              </a:spcAft>
              <a:buSzPts val="1800"/>
              <a:buChar char="•"/>
              <a:defRPr sz="1800"/>
            </a:lvl6pPr>
            <a:lvl7pPr indent="-342900" lvl="6" marL="3200400" algn="l">
              <a:lnSpc>
                <a:spcPct val="90000"/>
              </a:lnSpc>
              <a:spcBef>
                <a:spcPts val="800"/>
              </a:spcBef>
              <a:spcAft>
                <a:spcPts val="0"/>
              </a:spcAft>
              <a:buSzPts val="1800"/>
              <a:buChar char="•"/>
              <a:defRPr sz="1800"/>
            </a:lvl7pPr>
            <a:lvl8pPr indent="-342900" lvl="7" marL="3657600" algn="l">
              <a:lnSpc>
                <a:spcPct val="90000"/>
              </a:lnSpc>
              <a:spcBef>
                <a:spcPts val="800"/>
              </a:spcBef>
              <a:spcAft>
                <a:spcPts val="0"/>
              </a:spcAft>
              <a:buSzPts val="1800"/>
              <a:buChar char="•"/>
              <a:defRPr sz="1800"/>
            </a:lvl8pPr>
            <a:lvl9pPr indent="-228600" lvl="8" marL="4114800" algn="l">
              <a:lnSpc>
                <a:spcPct val="90000"/>
              </a:lnSpc>
              <a:spcBef>
                <a:spcPts val="800"/>
              </a:spcBef>
              <a:spcAft>
                <a:spcPts val="0"/>
              </a:spcAft>
              <a:buSzPts val="1800"/>
              <a:buNone/>
              <a:defRPr sz="1800"/>
            </a:lvl9pPr>
          </a:lstStyle>
          <a:p/>
        </p:txBody>
      </p:sp>
      <p:sp>
        <p:nvSpPr>
          <p:cNvPr id="35" name="Google Shape;35;p10"/>
          <p:cNvSpPr txBox="1"/>
          <p:nvPr>
            <p:ph idx="11" type="ftr"/>
          </p:nvPr>
        </p:nvSpPr>
        <p:spPr>
          <a:xfrm>
            <a:off x="1295400" y="6419462"/>
            <a:ext cx="5181600" cy="2389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0" type="dt"/>
          </p:nvPr>
        </p:nvSpPr>
        <p:spPr>
          <a:xfrm>
            <a:off x="8556170" y="6419462"/>
            <a:ext cx="1351383" cy="23890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2" type="sldNum"/>
          </p:nvPr>
        </p:nvSpPr>
        <p:spPr>
          <a:xfrm>
            <a:off x="10198358" y="6419462"/>
            <a:ext cx="698241" cy="2389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8" name="Shape 38"/>
        <p:cNvGrpSpPr/>
        <p:nvPr/>
      </p:nvGrpSpPr>
      <p:grpSpPr>
        <a:xfrm>
          <a:off x="0" y="0"/>
          <a:ext cx="0" cy="0"/>
          <a:chOff x="0" y="0"/>
          <a:chExt cx="0" cy="0"/>
        </a:xfrm>
      </p:grpSpPr>
      <p:sp>
        <p:nvSpPr>
          <p:cNvPr id="39" name="Google Shape;39;p11"/>
          <p:cNvSpPr txBox="1"/>
          <p:nvPr>
            <p:ph type="title"/>
          </p:nvPr>
        </p:nvSpPr>
        <p:spPr>
          <a:xfrm>
            <a:off x="1295400" y="381000"/>
            <a:ext cx="96012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1"/>
          <p:cNvSpPr txBox="1"/>
          <p:nvPr>
            <p:ph idx="1" type="body"/>
          </p:nvPr>
        </p:nvSpPr>
        <p:spPr>
          <a:xfrm>
            <a:off x="1295400" y="1828800"/>
            <a:ext cx="4727448"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1" sz="2000" cap="none"/>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41" name="Google Shape;41;p11"/>
          <p:cNvSpPr txBox="1"/>
          <p:nvPr>
            <p:ph idx="2" type="body"/>
          </p:nvPr>
        </p:nvSpPr>
        <p:spPr>
          <a:xfrm>
            <a:off x="1295400" y="2470151"/>
            <a:ext cx="4727448" cy="347345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30200" lvl="5" marL="2743200" algn="l">
              <a:lnSpc>
                <a:spcPct val="90000"/>
              </a:lnSpc>
              <a:spcBef>
                <a:spcPts val="800"/>
              </a:spcBef>
              <a:spcAft>
                <a:spcPts val="0"/>
              </a:spcAft>
              <a:buSzPts val="1600"/>
              <a:buChar char="•"/>
              <a:defRPr sz="1600"/>
            </a:lvl6pPr>
            <a:lvl7pPr indent="-330200" lvl="6" marL="3200400" algn="l">
              <a:lnSpc>
                <a:spcPct val="90000"/>
              </a:lnSpc>
              <a:spcBef>
                <a:spcPts val="800"/>
              </a:spcBef>
              <a:spcAft>
                <a:spcPts val="0"/>
              </a:spcAft>
              <a:buSzPts val="1600"/>
              <a:buChar char="•"/>
              <a:defRPr sz="1600"/>
            </a:lvl7pPr>
            <a:lvl8pPr indent="-330200" lvl="7" marL="3657600" algn="l">
              <a:lnSpc>
                <a:spcPct val="90000"/>
              </a:lnSpc>
              <a:spcBef>
                <a:spcPts val="800"/>
              </a:spcBef>
              <a:spcAft>
                <a:spcPts val="0"/>
              </a:spcAft>
              <a:buSzPts val="1600"/>
              <a:buChar char="•"/>
              <a:defRPr sz="1600"/>
            </a:lvl8pPr>
            <a:lvl9pPr indent="-228600" lvl="8" marL="4114800" algn="l">
              <a:lnSpc>
                <a:spcPct val="90000"/>
              </a:lnSpc>
              <a:spcBef>
                <a:spcPts val="800"/>
              </a:spcBef>
              <a:spcAft>
                <a:spcPts val="0"/>
              </a:spcAft>
              <a:buSzPts val="1600"/>
              <a:buNone/>
              <a:defRPr sz="1600"/>
            </a:lvl9pPr>
          </a:lstStyle>
          <a:p/>
        </p:txBody>
      </p:sp>
      <p:sp>
        <p:nvSpPr>
          <p:cNvPr id="42" name="Google Shape;42;p11"/>
          <p:cNvSpPr txBox="1"/>
          <p:nvPr>
            <p:ph idx="3" type="body"/>
          </p:nvPr>
        </p:nvSpPr>
        <p:spPr>
          <a:xfrm>
            <a:off x="6167628" y="1828800"/>
            <a:ext cx="4727448"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1" sz="2000" cap="none"/>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43" name="Google Shape;43;p11"/>
          <p:cNvSpPr txBox="1"/>
          <p:nvPr>
            <p:ph idx="4" type="body"/>
          </p:nvPr>
        </p:nvSpPr>
        <p:spPr>
          <a:xfrm>
            <a:off x="6169152" y="2470151"/>
            <a:ext cx="4727448" cy="347345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30200" lvl="5" marL="2743200" algn="l">
              <a:lnSpc>
                <a:spcPct val="90000"/>
              </a:lnSpc>
              <a:spcBef>
                <a:spcPts val="800"/>
              </a:spcBef>
              <a:spcAft>
                <a:spcPts val="0"/>
              </a:spcAft>
              <a:buSzPts val="1600"/>
              <a:buChar char="•"/>
              <a:defRPr sz="1600"/>
            </a:lvl6pPr>
            <a:lvl7pPr indent="-330200" lvl="6" marL="3200400" algn="l">
              <a:lnSpc>
                <a:spcPct val="90000"/>
              </a:lnSpc>
              <a:spcBef>
                <a:spcPts val="800"/>
              </a:spcBef>
              <a:spcAft>
                <a:spcPts val="0"/>
              </a:spcAft>
              <a:buSzPts val="1600"/>
              <a:buChar char="•"/>
              <a:defRPr sz="1600"/>
            </a:lvl7pPr>
            <a:lvl8pPr indent="-330200" lvl="7" marL="3657600" algn="l">
              <a:lnSpc>
                <a:spcPct val="90000"/>
              </a:lnSpc>
              <a:spcBef>
                <a:spcPts val="800"/>
              </a:spcBef>
              <a:spcAft>
                <a:spcPts val="0"/>
              </a:spcAft>
              <a:buSzPts val="1600"/>
              <a:buChar char="•"/>
              <a:defRPr sz="1600"/>
            </a:lvl8pPr>
            <a:lvl9pPr indent="-228600" lvl="8" marL="4114800" algn="l">
              <a:lnSpc>
                <a:spcPct val="90000"/>
              </a:lnSpc>
              <a:spcBef>
                <a:spcPts val="800"/>
              </a:spcBef>
              <a:spcAft>
                <a:spcPts val="0"/>
              </a:spcAft>
              <a:buSzPts val="1600"/>
              <a:buNone/>
              <a:defRPr sz="1600"/>
            </a:lvl9pPr>
          </a:lstStyle>
          <a:p/>
        </p:txBody>
      </p:sp>
      <p:sp>
        <p:nvSpPr>
          <p:cNvPr id="44" name="Google Shape;44;p11"/>
          <p:cNvSpPr txBox="1"/>
          <p:nvPr>
            <p:ph idx="11" type="ftr"/>
          </p:nvPr>
        </p:nvSpPr>
        <p:spPr>
          <a:xfrm>
            <a:off x="1295400" y="6419462"/>
            <a:ext cx="5181600" cy="2389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0" type="dt"/>
          </p:nvPr>
        </p:nvSpPr>
        <p:spPr>
          <a:xfrm>
            <a:off x="8556170" y="6419462"/>
            <a:ext cx="1351383" cy="23890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1"/>
          <p:cNvSpPr txBox="1"/>
          <p:nvPr>
            <p:ph idx="12" type="sldNum"/>
          </p:nvPr>
        </p:nvSpPr>
        <p:spPr>
          <a:xfrm>
            <a:off x="10198358" y="6419462"/>
            <a:ext cx="698241" cy="2389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12"/>
          <p:cNvSpPr txBox="1"/>
          <p:nvPr>
            <p:ph type="title"/>
          </p:nvPr>
        </p:nvSpPr>
        <p:spPr>
          <a:xfrm>
            <a:off x="1295400" y="381000"/>
            <a:ext cx="96012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idx="11" type="ftr"/>
          </p:nvPr>
        </p:nvSpPr>
        <p:spPr>
          <a:xfrm>
            <a:off x="1295400" y="6419462"/>
            <a:ext cx="5181600" cy="2389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
          <p:cNvSpPr txBox="1"/>
          <p:nvPr>
            <p:ph idx="10" type="dt"/>
          </p:nvPr>
        </p:nvSpPr>
        <p:spPr>
          <a:xfrm>
            <a:off x="8556170" y="6419462"/>
            <a:ext cx="1351383" cy="23890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2" type="sldNum"/>
          </p:nvPr>
        </p:nvSpPr>
        <p:spPr>
          <a:xfrm>
            <a:off x="10198358" y="6419462"/>
            <a:ext cx="698241" cy="2389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2" name="Shape 52"/>
        <p:cNvGrpSpPr/>
        <p:nvPr/>
      </p:nvGrpSpPr>
      <p:grpSpPr>
        <a:xfrm>
          <a:off x="0" y="0"/>
          <a:ext cx="0" cy="0"/>
          <a:chOff x="0" y="0"/>
          <a:chExt cx="0" cy="0"/>
        </a:xfrm>
      </p:grpSpPr>
      <p:sp>
        <p:nvSpPr>
          <p:cNvPr id="53" name="Google Shape;53;p13"/>
          <p:cNvSpPr txBox="1"/>
          <p:nvPr>
            <p:ph idx="11" type="ftr"/>
          </p:nvPr>
        </p:nvSpPr>
        <p:spPr>
          <a:xfrm>
            <a:off x="1295400" y="6419462"/>
            <a:ext cx="5181600" cy="2389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0" type="dt"/>
          </p:nvPr>
        </p:nvSpPr>
        <p:spPr>
          <a:xfrm>
            <a:off x="8556170" y="6419462"/>
            <a:ext cx="1351383" cy="23890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2" type="sldNum"/>
          </p:nvPr>
        </p:nvSpPr>
        <p:spPr>
          <a:xfrm>
            <a:off x="10198358" y="6419462"/>
            <a:ext cx="698241" cy="2389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2">
            <a:alphaModFix/>
          </a:blip>
          <a:srcRect b="0" l="0" r="0" t="0"/>
          <a:stretch/>
        </p:blipFill>
        <p:spPr>
          <a:xfrm>
            <a:off x="7766439" y="283"/>
            <a:ext cx="4435717" cy="6856286"/>
          </a:xfrm>
          <a:prstGeom prst="rect">
            <a:avLst/>
          </a:prstGeom>
          <a:noFill/>
          <a:ln>
            <a:noFill/>
          </a:ln>
        </p:spPr>
      </p:pic>
      <p:sp>
        <p:nvSpPr>
          <p:cNvPr id="58" name="Google Shape;58;p14"/>
          <p:cNvSpPr txBox="1"/>
          <p:nvPr>
            <p:ph type="title"/>
          </p:nvPr>
        </p:nvSpPr>
        <p:spPr>
          <a:xfrm>
            <a:off x="8229601" y="2514600"/>
            <a:ext cx="34747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7E3D1E"/>
              </a:buClr>
              <a:buSzPts val="3200"/>
              <a:buFont typeface="Cambria"/>
              <a:buNone/>
              <a:defRPr sz="3200">
                <a:solidFill>
                  <a:srgbClr val="7E3D1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body"/>
          </p:nvPr>
        </p:nvSpPr>
        <p:spPr>
          <a:xfrm>
            <a:off x="790302" y="685800"/>
            <a:ext cx="6126480" cy="54864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55600" lvl="5" marL="2743200" algn="l">
              <a:lnSpc>
                <a:spcPct val="90000"/>
              </a:lnSpc>
              <a:spcBef>
                <a:spcPts val="800"/>
              </a:spcBef>
              <a:spcAft>
                <a:spcPts val="0"/>
              </a:spcAft>
              <a:buSzPts val="2000"/>
              <a:buChar char="•"/>
              <a:defRPr sz="2000"/>
            </a:lvl6pPr>
            <a:lvl7pPr indent="-355600" lvl="6" marL="3200400" algn="l">
              <a:lnSpc>
                <a:spcPct val="90000"/>
              </a:lnSpc>
              <a:spcBef>
                <a:spcPts val="800"/>
              </a:spcBef>
              <a:spcAft>
                <a:spcPts val="0"/>
              </a:spcAft>
              <a:buSzPts val="2000"/>
              <a:buChar char="•"/>
              <a:defRPr sz="2000"/>
            </a:lvl7pPr>
            <a:lvl8pPr indent="-355600" lvl="7" marL="3657600" algn="l">
              <a:lnSpc>
                <a:spcPct val="90000"/>
              </a:lnSpc>
              <a:spcBef>
                <a:spcPts val="800"/>
              </a:spcBef>
              <a:spcAft>
                <a:spcPts val="0"/>
              </a:spcAft>
              <a:buSzPts val="2000"/>
              <a:buChar char="•"/>
              <a:defRPr sz="2000"/>
            </a:lvl8pPr>
            <a:lvl9pPr indent="-228600" lvl="8" marL="4114800" algn="l">
              <a:lnSpc>
                <a:spcPct val="90000"/>
              </a:lnSpc>
              <a:spcBef>
                <a:spcPts val="800"/>
              </a:spcBef>
              <a:spcAft>
                <a:spcPts val="0"/>
              </a:spcAft>
              <a:buSzPts val="2000"/>
              <a:buNone/>
              <a:defRPr sz="2000"/>
            </a:lvl9pPr>
          </a:lstStyle>
          <a:p/>
        </p:txBody>
      </p:sp>
      <p:sp>
        <p:nvSpPr>
          <p:cNvPr id="60" name="Google Shape;60;p14"/>
          <p:cNvSpPr txBox="1"/>
          <p:nvPr>
            <p:ph idx="2" type="body"/>
          </p:nvPr>
        </p:nvSpPr>
        <p:spPr>
          <a:xfrm>
            <a:off x="8229600" y="4343400"/>
            <a:ext cx="3474720" cy="11887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800"/>
              </a:spcBef>
              <a:spcAft>
                <a:spcPts val="0"/>
              </a:spcAft>
              <a:buSzPts val="1800"/>
              <a:buNone/>
              <a:defRPr sz="1800"/>
            </a:lvl1pPr>
            <a:lvl2pPr indent="-228600" lvl="1" marL="914400" algn="l">
              <a:lnSpc>
                <a:spcPct val="90000"/>
              </a:lnSpc>
              <a:spcBef>
                <a:spcPts val="10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800"/>
              </a:spcBef>
              <a:spcAft>
                <a:spcPts val="0"/>
              </a:spcAft>
              <a:buSzPts val="1000"/>
              <a:buNone/>
              <a:defRPr sz="1000"/>
            </a:lvl5pPr>
            <a:lvl6pPr indent="-228600" lvl="5" marL="2743200" algn="l">
              <a:lnSpc>
                <a:spcPct val="90000"/>
              </a:lnSpc>
              <a:spcBef>
                <a:spcPts val="800"/>
              </a:spcBef>
              <a:spcAft>
                <a:spcPts val="0"/>
              </a:spcAft>
              <a:buSzPts val="1000"/>
              <a:buNone/>
              <a:defRPr sz="1000"/>
            </a:lvl6pPr>
            <a:lvl7pPr indent="-228600" lvl="6" marL="3200400" algn="l">
              <a:lnSpc>
                <a:spcPct val="90000"/>
              </a:lnSpc>
              <a:spcBef>
                <a:spcPts val="800"/>
              </a:spcBef>
              <a:spcAft>
                <a:spcPts val="0"/>
              </a:spcAft>
              <a:buSzPts val="1000"/>
              <a:buNone/>
              <a:defRPr sz="1000"/>
            </a:lvl7pPr>
            <a:lvl8pPr indent="-228600" lvl="7" marL="3657600" algn="l">
              <a:lnSpc>
                <a:spcPct val="90000"/>
              </a:lnSpc>
              <a:spcBef>
                <a:spcPts val="800"/>
              </a:spcBef>
              <a:spcAft>
                <a:spcPts val="0"/>
              </a:spcAft>
              <a:buSzPts val="1000"/>
              <a:buNone/>
              <a:defRPr sz="1000"/>
            </a:lvl8pPr>
            <a:lvl9pPr indent="-228600" lvl="8" marL="4114800" algn="l">
              <a:lnSpc>
                <a:spcPct val="90000"/>
              </a:lnSpc>
              <a:spcBef>
                <a:spcPts val="800"/>
              </a:spcBef>
              <a:spcAft>
                <a:spcPts val="0"/>
              </a:spcAft>
              <a:buSzPts val="1000"/>
              <a:buNone/>
              <a:defRPr sz="1000"/>
            </a:lvl9pPr>
          </a:lstStyle>
          <a:p/>
        </p:txBody>
      </p:sp>
      <p:sp>
        <p:nvSpPr>
          <p:cNvPr id="61" name="Google Shape;61;p14"/>
          <p:cNvSpPr/>
          <p:nvPr/>
        </p:nvSpPr>
        <p:spPr>
          <a:xfrm>
            <a:off x="7711702" y="0"/>
            <a:ext cx="54864" cy="6858000"/>
          </a:xfrm>
          <a:prstGeom prst="rect">
            <a:avLst/>
          </a:prstGeom>
          <a:solidFill>
            <a:schemeClr val="accent1"/>
          </a:solidFill>
          <a:ln>
            <a:noFill/>
          </a:ln>
          <a:effectLst>
            <a:outerShdw blurRad="25400" rotWithShape="0" algn="t" dist="254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sp>
        <p:nvSpPr>
          <p:cNvPr id="62" name="Google Shape;62;p14"/>
          <p:cNvSpPr txBox="1"/>
          <p:nvPr>
            <p:ph idx="11" type="ftr"/>
          </p:nvPr>
        </p:nvSpPr>
        <p:spPr>
          <a:xfrm>
            <a:off x="1295400" y="6419462"/>
            <a:ext cx="5181600" cy="2389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0" type="dt"/>
          </p:nvPr>
        </p:nvSpPr>
        <p:spPr>
          <a:xfrm>
            <a:off x="8556170" y="6419462"/>
            <a:ext cx="1351383" cy="23890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2" type="sldNum"/>
          </p:nvPr>
        </p:nvSpPr>
        <p:spPr>
          <a:xfrm>
            <a:off x="10198358" y="6419462"/>
            <a:ext cx="698241" cy="2389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2">
            <a:alphaModFix/>
          </a:blip>
          <a:srcRect b="0" l="0" r="0" t="0"/>
          <a:stretch/>
        </p:blipFill>
        <p:spPr>
          <a:xfrm>
            <a:off x="7766439" y="283"/>
            <a:ext cx="4435717" cy="6856286"/>
          </a:xfrm>
          <a:prstGeom prst="rect">
            <a:avLst/>
          </a:prstGeom>
          <a:noFill/>
          <a:ln>
            <a:noFill/>
          </a:ln>
        </p:spPr>
      </p:pic>
      <p:sp>
        <p:nvSpPr>
          <p:cNvPr id="67" name="Google Shape;67;p15"/>
          <p:cNvSpPr txBox="1"/>
          <p:nvPr>
            <p:ph type="title"/>
          </p:nvPr>
        </p:nvSpPr>
        <p:spPr>
          <a:xfrm>
            <a:off x="8229600" y="2514600"/>
            <a:ext cx="34747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7E3D1E"/>
              </a:buClr>
              <a:buSzPts val="3200"/>
              <a:buFont typeface="Cambria"/>
              <a:buNone/>
              <a:defRPr sz="3200">
                <a:solidFill>
                  <a:srgbClr val="7E3D1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68" name="Google Shape;68;p15"/>
          <p:cNvSpPr/>
          <p:nvPr>
            <p:ph idx="2" type="pic"/>
          </p:nvPr>
        </p:nvSpPr>
        <p:spPr>
          <a:xfrm>
            <a:off x="0" y="1325880"/>
            <a:ext cx="6858000" cy="4206240"/>
          </a:xfrm>
          <a:prstGeom prst="rect">
            <a:avLst/>
          </a:prstGeom>
          <a:solidFill>
            <a:schemeClr val="lt2"/>
          </a:solidFill>
          <a:ln>
            <a:noFill/>
          </a:ln>
          <a:effectLst>
            <a:outerShdw blurRad="63500" sx="101000" rotWithShape="0" algn="ctr" sy="101000">
              <a:srgbClr val="000000">
                <a:alpha val="14901"/>
              </a:srgbClr>
            </a:outerShdw>
          </a:effectLst>
        </p:spPr>
        <p:txBody>
          <a:bodyPr anchorCtr="0" anchor="t" bIns="45700" lIns="91425" spcFirstLastPara="1" rIns="91425" wrap="square" tIns="45700">
            <a:normAutofit/>
          </a:bodyPr>
          <a:lstStyle>
            <a:lvl1pPr lvl="0" marR="0" rtl="0" algn="ctr">
              <a:lnSpc>
                <a:spcPct val="90000"/>
              </a:lnSpc>
              <a:spcBef>
                <a:spcPts val="1800"/>
              </a:spcBef>
              <a:spcAft>
                <a:spcPts val="0"/>
              </a:spcAft>
              <a:buClr>
                <a:schemeClr val="accent1"/>
              </a:buClr>
              <a:buSzPts val="2400"/>
              <a:buFont typeface="Arial"/>
              <a:buNone/>
              <a:defRPr b="0" i="0" sz="2400" u="none" cap="none" strike="noStrike">
                <a:solidFill>
                  <a:schemeClr val="dk1"/>
                </a:solidFill>
                <a:latin typeface="Cambria"/>
                <a:ea typeface="Cambria"/>
                <a:cs typeface="Cambria"/>
                <a:sym typeface="Cambria"/>
              </a:defRPr>
            </a:lvl1pPr>
            <a:lvl2pPr lvl="1" marR="0" rtl="0" algn="l">
              <a:lnSpc>
                <a:spcPct val="90000"/>
              </a:lnSpc>
              <a:spcBef>
                <a:spcPts val="1000"/>
              </a:spcBef>
              <a:spcAft>
                <a:spcPts val="0"/>
              </a:spcAft>
              <a:buClr>
                <a:schemeClr val="accent1"/>
              </a:buClr>
              <a:buSzPts val="2800"/>
              <a:buFont typeface="Arial"/>
              <a:buNone/>
              <a:defRPr b="0" i="0" sz="2800" u="none" cap="none" strike="noStrike">
                <a:solidFill>
                  <a:schemeClr val="dk1"/>
                </a:solidFill>
                <a:latin typeface="Cambria"/>
                <a:ea typeface="Cambria"/>
                <a:cs typeface="Cambria"/>
                <a:sym typeface="Cambria"/>
              </a:defRPr>
            </a:lvl2pPr>
            <a:lvl3pPr lvl="2" marR="0" rtl="0" algn="l">
              <a:lnSpc>
                <a:spcPct val="90000"/>
              </a:lnSpc>
              <a:spcBef>
                <a:spcPts val="800"/>
              </a:spcBef>
              <a:spcAft>
                <a:spcPts val="0"/>
              </a:spcAft>
              <a:buClr>
                <a:schemeClr val="accent1"/>
              </a:buClr>
              <a:buSzPts val="2400"/>
              <a:buFont typeface="Arial"/>
              <a:buNone/>
              <a:defRPr b="0" i="0" sz="2400" u="none" cap="none" strike="noStrike">
                <a:solidFill>
                  <a:schemeClr val="dk1"/>
                </a:solidFill>
                <a:latin typeface="Cambria"/>
                <a:ea typeface="Cambria"/>
                <a:cs typeface="Cambria"/>
                <a:sym typeface="Cambria"/>
              </a:defRPr>
            </a:lvl3pPr>
            <a:lvl4pPr lvl="3" marR="0" rtl="0" algn="l">
              <a:lnSpc>
                <a:spcPct val="90000"/>
              </a:lnSpc>
              <a:spcBef>
                <a:spcPts val="800"/>
              </a:spcBef>
              <a:spcAft>
                <a:spcPts val="0"/>
              </a:spcAft>
              <a:buClr>
                <a:schemeClr val="accent1"/>
              </a:buClr>
              <a:buSzPts val="2000"/>
              <a:buFont typeface="Arial"/>
              <a:buNone/>
              <a:defRPr b="0" i="0" sz="2000" u="none" cap="none" strike="noStrike">
                <a:solidFill>
                  <a:schemeClr val="dk1"/>
                </a:solidFill>
                <a:latin typeface="Cambria"/>
                <a:ea typeface="Cambria"/>
                <a:cs typeface="Cambria"/>
                <a:sym typeface="Cambria"/>
              </a:defRPr>
            </a:lvl4pPr>
            <a:lvl5pPr lvl="4" marR="0" rtl="0" algn="l">
              <a:lnSpc>
                <a:spcPct val="90000"/>
              </a:lnSpc>
              <a:spcBef>
                <a:spcPts val="800"/>
              </a:spcBef>
              <a:spcAft>
                <a:spcPts val="0"/>
              </a:spcAft>
              <a:buClr>
                <a:schemeClr val="accent1"/>
              </a:buClr>
              <a:buSzPts val="2000"/>
              <a:buFont typeface="Arial"/>
              <a:buNone/>
              <a:defRPr b="0" i="0" sz="2000" u="none" cap="none" strike="noStrike">
                <a:solidFill>
                  <a:schemeClr val="dk1"/>
                </a:solidFill>
                <a:latin typeface="Cambria"/>
                <a:ea typeface="Cambria"/>
                <a:cs typeface="Cambria"/>
                <a:sym typeface="Cambria"/>
              </a:defRPr>
            </a:lvl5pPr>
            <a:lvl6pPr lvl="5" marR="0" rtl="0" algn="l">
              <a:lnSpc>
                <a:spcPct val="90000"/>
              </a:lnSpc>
              <a:spcBef>
                <a:spcPts val="800"/>
              </a:spcBef>
              <a:spcAft>
                <a:spcPts val="0"/>
              </a:spcAft>
              <a:buClr>
                <a:schemeClr val="accent1"/>
              </a:buClr>
              <a:buSzPts val="2000"/>
              <a:buFont typeface="Arial"/>
              <a:buNone/>
              <a:defRPr b="0" i="0" sz="2000" u="none" cap="none" strike="noStrike">
                <a:solidFill>
                  <a:schemeClr val="dk1"/>
                </a:solidFill>
                <a:latin typeface="Cambria"/>
                <a:ea typeface="Cambria"/>
                <a:cs typeface="Cambria"/>
                <a:sym typeface="Cambria"/>
              </a:defRPr>
            </a:lvl6pPr>
            <a:lvl7pPr lvl="6" marR="0" rtl="0" algn="l">
              <a:lnSpc>
                <a:spcPct val="90000"/>
              </a:lnSpc>
              <a:spcBef>
                <a:spcPts val="800"/>
              </a:spcBef>
              <a:spcAft>
                <a:spcPts val="0"/>
              </a:spcAft>
              <a:buClr>
                <a:schemeClr val="accent1"/>
              </a:buClr>
              <a:buSzPts val="2000"/>
              <a:buFont typeface="Arial"/>
              <a:buNone/>
              <a:defRPr b="0" i="0" sz="2000" u="none" cap="none" strike="noStrike">
                <a:solidFill>
                  <a:schemeClr val="dk1"/>
                </a:solidFill>
                <a:latin typeface="Cambria"/>
                <a:ea typeface="Cambria"/>
                <a:cs typeface="Cambria"/>
                <a:sym typeface="Cambria"/>
              </a:defRPr>
            </a:lvl7pPr>
            <a:lvl8pPr lvl="7" marR="0" rtl="0" algn="l">
              <a:lnSpc>
                <a:spcPct val="90000"/>
              </a:lnSpc>
              <a:spcBef>
                <a:spcPts val="800"/>
              </a:spcBef>
              <a:spcAft>
                <a:spcPts val="0"/>
              </a:spcAft>
              <a:buClr>
                <a:schemeClr val="accent1"/>
              </a:buClr>
              <a:buSzPts val="2000"/>
              <a:buFont typeface="Arial"/>
              <a:buNone/>
              <a:defRPr b="0" i="0" sz="2000" u="none" cap="none" strike="noStrike">
                <a:solidFill>
                  <a:schemeClr val="dk1"/>
                </a:solidFill>
                <a:latin typeface="Cambria"/>
                <a:ea typeface="Cambria"/>
                <a:cs typeface="Cambria"/>
                <a:sym typeface="Cambria"/>
              </a:defRPr>
            </a:lvl8pPr>
            <a:lvl9pPr lvl="8" marR="0" rtl="0" algn="l">
              <a:lnSpc>
                <a:spcPct val="90000"/>
              </a:lnSpc>
              <a:spcBef>
                <a:spcPts val="800"/>
              </a:spcBef>
              <a:spcAft>
                <a:spcPts val="0"/>
              </a:spcAft>
              <a:buClr>
                <a:schemeClr val="accent1"/>
              </a:buClr>
              <a:buSzPts val="2000"/>
              <a:buFont typeface="Arial"/>
              <a:buNone/>
              <a:defRPr b="0" i="0" sz="2000" u="none" cap="none" strike="noStrike">
                <a:solidFill>
                  <a:schemeClr val="dk1"/>
                </a:solidFill>
                <a:latin typeface="Cambria"/>
                <a:ea typeface="Cambria"/>
                <a:cs typeface="Cambria"/>
                <a:sym typeface="Cambria"/>
              </a:defRPr>
            </a:lvl9pPr>
          </a:lstStyle>
          <a:p/>
        </p:txBody>
      </p:sp>
      <p:sp>
        <p:nvSpPr>
          <p:cNvPr id="69" name="Google Shape;69;p15"/>
          <p:cNvSpPr txBox="1"/>
          <p:nvPr>
            <p:ph idx="1" type="body"/>
          </p:nvPr>
        </p:nvSpPr>
        <p:spPr>
          <a:xfrm>
            <a:off x="8229600" y="4343400"/>
            <a:ext cx="3474720" cy="11887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800"/>
              </a:spcBef>
              <a:spcAft>
                <a:spcPts val="0"/>
              </a:spcAft>
              <a:buSzPts val="1800"/>
              <a:buNone/>
              <a:defRPr sz="1800"/>
            </a:lvl1pPr>
            <a:lvl2pPr indent="-228600" lvl="1" marL="914400" algn="l">
              <a:lnSpc>
                <a:spcPct val="90000"/>
              </a:lnSpc>
              <a:spcBef>
                <a:spcPts val="10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800"/>
              </a:spcBef>
              <a:spcAft>
                <a:spcPts val="0"/>
              </a:spcAft>
              <a:buSzPts val="1000"/>
              <a:buNone/>
              <a:defRPr sz="1000"/>
            </a:lvl5pPr>
            <a:lvl6pPr indent="-228600" lvl="5" marL="2743200" algn="l">
              <a:lnSpc>
                <a:spcPct val="90000"/>
              </a:lnSpc>
              <a:spcBef>
                <a:spcPts val="800"/>
              </a:spcBef>
              <a:spcAft>
                <a:spcPts val="0"/>
              </a:spcAft>
              <a:buSzPts val="1000"/>
              <a:buNone/>
              <a:defRPr sz="1000"/>
            </a:lvl6pPr>
            <a:lvl7pPr indent="-228600" lvl="6" marL="3200400" algn="l">
              <a:lnSpc>
                <a:spcPct val="90000"/>
              </a:lnSpc>
              <a:spcBef>
                <a:spcPts val="800"/>
              </a:spcBef>
              <a:spcAft>
                <a:spcPts val="0"/>
              </a:spcAft>
              <a:buSzPts val="1000"/>
              <a:buNone/>
              <a:defRPr sz="1000"/>
            </a:lvl7pPr>
            <a:lvl8pPr indent="-228600" lvl="7" marL="3657600" algn="l">
              <a:lnSpc>
                <a:spcPct val="90000"/>
              </a:lnSpc>
              <a:spcBef>
                <a:spcPts val="800"/>
              </a:spcBef>
              <a:spcAft>
                <a:spcPts val="0"/>
              </a:spcAft>
              <a:buSzPts val="1000"/>
              <a:buNone/>
              <a:defRPr sz="1000"/>
            </a:lvl8pPr>
            <a:lvl9pPr indent="-228600" lvl="8" marL="4114800" algn="l">
              <a:lnSpc>
                <a:spcPct val="90000"/>
              </a:lnSpc>
              <a:spcBef>
                <a:spcPts val="800"/>
              </a:spcBef>
              <a:spcAft>
                <a:spcPts val="0"/>
              </a:spcAft>
              <a:buSzPts val="1000"/>
              <a:buNone/>
              <a:defRPr sz="1000"/>
            </a:lvl9pPr>
          </a:lstStyle>
          <a:p/>
        </p:txBody>
      </p:sp>
      <p:sp>
        <p:nvSpPr>
          <p:cNvPr id="70" name="Google Shape;70;p15"/>
          <p:cNvSpPr txBox="1"/>
          <p:nvPr>
            <p:ph idx="11" type="ftr"/>
          </p:nvPr>
        </p:nvSpPr>
        <p:spPr>
          <a:xfrm>
            <a:off x="1295400" y="6419462"/>
            <a:ext cx="5181600" cy="2389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0" type="dt"/>
          </p:nvPr>
        </p:nvSpPr>
        <p:spPr>
          <a:xfrm>
            <a:off x="8556170" y="6419462"/>
            <a:ext cx="1351383" cy="23890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2" type="sldNum"/>
          </p:nvPr>
        </p:nvSpPr>
        <p:spPr>
          <a:xfrm>
            <a:off x="10198358" y="6419462"/>
            <a:ext cx="698241" cy="2389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15"/>
          <p:cNvSpPr/>
          <p:nvPr/>
        </p:nvSpPr>
        <p:spPr>
          <a:xfrm>
            <a:off x="7711702" y="0"/>
            <a:ext cx="54864" cy="6858000"/>
          </a:xfrm>
          <a:prstGeom prst="rect">
            <a:avLst/>
          </a:prstGeom>
          <a:solidFill>
            <a:schemeClr val="accent1"/>
          </a:solidFill>
          <a:ln>
            <a:noFill/>
          </a:ln>
          <a:effectLst>
            <a:outerShdw blurRad="25400" rotWithShape="0" algn="t" dist="254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1295400" y="381000"/>
            <a:ext cx="9601200" cy="11430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accent1"/>
              </a:buClr>
              <a:buSzPts val="3200"/>
              <a:buFont typeface="Cambria"/>
              <a:buNone/>
              <a:defRPr b="1" i="0" sz="3200" u="none" cap="none" strike="noStrike">
                <a:solidFill>
                  <a:schemeClr val="accen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1295400" y="1828800"/>
            <a:ext cx="9601200" cy="41148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chemeClr val="accent1"/>
              </a:buClr>
              <a:buSzPts val="2000"/>
              <a:buFont typeface="Arial"/>
              <a:buChar char="•"/>
              <a:defRPr b="0" i="0" sz="2000" u="none" cap="none" strike="noStrike">
                <a:solidFill>
                  <a:schemeClr val="dk1"/>
                </a:solidFill>
                <a:latin typeface="Cambria"/>
                <a:ea typeface="Cambria"/>
                <a:cs typeface="Cambria"/>
                <a:sym typeface="Cambria"/>
              </a:defRPr>
            </a:lvl1pPr>
            <a:lvl2pPr indent="-342900" lvl="1" marL="914400" marR="0" rtl="0" algn="l">
              <a:lnSpc>
                <a:spcPct val="90000"/>
              </a:lnSpc>
              <a:spcBef>
                <a:spcPts val="1000"/>
              </a:spcBef>
              <a:spcAft>
                <a:spcPts val="0"/>
              </a:spcAft>
              <a:buClr>
                <a:schemeClr val="accent1"/>
              </a:buClr>
              <a:buSzPts val="1800"/>
              <a:buFont typeface="Arial"/>
              <a:buChar char="•"/>
              <a:defRPr b="0" i="0" sz="1800" u="none" cap="none" strike="noStrike">
                <a:solidFill>
                  <a:schemeClr val="dk1"/>
                </a:solidFill>
                <a:latin typeface="Cambria"/>
                <a:ea typeface="Cambria"/>
                <a:cs typeface="Cambria"/>
                <a:sym typeface="Cambria"/>
              </a:defRPr>
            </a:lvl2pPr>
            <a:lvl3pPr indent="-330200" lvl="2" marL="1371600" marR="0" rtl="0" algn="l">
              <a:lnSpc>
                <a:spcPct val="90000"/>
              </a:lnSpc>
              <a:spcBef>
                <a:spcPts val="800"/>
              </a:spcBef>
              <a:spcAft>
                <a:spcPts val="0"/>
              </a:spcAft>
              <a:buClr>
                <a:schemeClr val="accent1"/>
              </a:buClr>
              <a:buSzPts val="1600"/>
              <a:buFont typeface="Arial"/>
              <a:buChar char="•"/>
              <a:defRPr b="0" i="0" sz="1600" u="none" cap="none" strike="noStrike">
                <a:solidFill>
                  <a:schemeClr val="dk1"/>
                </a:solidFill>
                <a:latin typeface="Cambria"/>
                <a:ea typeface="Cambria"/>
                <a:cs typeface="Cambria"/>
                <a:sym typeface="Cambria"/>
              </a:defRPr>
            </a:lvl3pPr>
            <a:lvl4pPr indent="-317500" lvl="3" marL="1828800" marR="0" rtl="0" algn="l">
              <a:lnSpc>
                <a:spcPct val="90000"/>
              </a:lnSpc>
              <a:spcBef>
                <a:spcPts val="800"/>
              </a:spcBef>
              <a:spcAft>
                <a:spcPts val="0"/>
              </a:spcAft>
              <a:buClr>
                <a:schemeClr val="accent1"/>
              </a:buClr>
              <a:buSzPts val="1400"/>
              <a:buFont typeface="Arial"/>
              <a:buChar char="•"/>
              <a:defRPr b="0" i="0" sz="1400" u="none" cap="none" strike="noStrike">
                <a:solidFill>
                  <a:schemeClr val="dk1"/>
                </a:solidFill>
                <a:latin typeface="Cambria"/>
                <a:ea typeface="Cambria"/>
                <a:cs typeface="Cambria"/>
                <a:sym typeface="Cambria"/>
              </a:defRPr>
            </a:lvl4pPr>
            <a:lvl5pPr indent="-317500" lvl="4" marL="2286000" marR="0" rtl="0" algn="l">
              <a:lnSpc>
                <a:spcPct val="90000"/>
              </a:lnSpc>
              <a:spcBef>
                <a:spcPts val="800"/>
              </a:spcBef>
              <a:spcAft>
                <a:spcPts val="0"/>
              </a:spcAft>
              <a:buClr>
                <a:schemeClr val="accent1"/>
              </a:buClr>
              <a:buSzPts val="1400"/>
              <a:buFont typeface="Arial"/>
              <a:buChar char="•"/>
              <a:defRPr b="0" i="0" sz="1400" u="none" cap="none" strike="noStrike">
                <a:solidFill>
                  <a:schemeClr val="dk1"/>
                </a:solidFill>
                <a:latin typeface="Cambria"/>
                <a:ea typeface="Cambria"/>
                <a:cs typeface="Cambria"/>
                <a:sym typeface="Cambria"/>
              </a:defRPr>
            </a:lvl5pPr>
            <a:lvl6pPr indent="-317500" lvl="5" marL="2743200" marR="0" rtl="0" algn="l">
              <a:lnSpc>
                <a:spcPct val="90000"/>
              </a:lnSpc>
              <a:spcBef>
                <a:spcPts val="800"/>
              </a:spcBef>
              <a:spcAft>
                <a:spcPts val="0"/>
              </a:spcAft>
              <a:buClr>
                <a:schemeClr val="accent1"/>
              </a:buClr>
              <a:buSzPts val="1400"/>
              <a:buFont typeface="Arial"/>
              <a:buChar char="•"/>
              <a:defRPr b="0" i="0" sz="1400" u="none" cap="none" strike="noStrike">
                <a:solidFill>
                  <a:schemeClr val="dk1"/>
                </a:solidFill>
                <a:latin typeface="Cambria"/>
                <a:ea typeface="Cambria"/>
                <a:cs typeface="Cambria"/>
                <a:sym typeface="Cambria"/>
              </a:defRPr>
            </a:lvl6pPr>
            <a:lvl7pPr indent="-317500" lvl="6" marL="3200400" marR="0" rtl="0" algn="l">
              <a:lnSpc>
                <a:spcPct val="90000"/>
              </a:lnSpc>
              <a:spcBef>
                <a:spcPts val="800"/>
              </a:spcBef>
              <a:spcAft>
                <a:spcPts val="0"/>
              </a:spcAft>
              <a:buClr>
                <a:schemeClr val="accent1"/>
              </a:buClr>
              <a:buSzPts val="1400"/>
              <a:buFont typeface="Arial"/>
              <a:buChar char="•"/>
              <a:defRPr b="0" i="0" sz="1400" u="none" cap="none" strike="noStrike">
                <a:solidFill>
                  <a:schemeClr val="dk1"/>
                </a:solidFill>
                <a:latin typeface="Cambria"/>
                <a:ea typeface="Cambria"/>
                <a:cs typeface="Cambria"/>
                <a:sym typeface="Cambria"/>
              </a:defRPr>
            </a:lvl7pPr>
            <a:lvl8pPr indent="-317500" lvl="7" marL="3657600" marR="0" rtl="0" algn="l">
              <a:lnSpc>
                <a:spcPct val="90000"/>
              </a:lnSpc>
              <a:spcBef>
                <a:spcPts val="800"/>
              </a:spcBef>
              <a:spcAft>
                <a:spcPts val="0"/>
              </a:spcAft>
              <a:buClr>
                <a:schemeClr val="accent1"/>
              </a:buClr>
              <a:buSzPts val="1400"/>
              <a:buFont typeface="Arial"/>
              <a:buChar char="•"/>
              <a:defRPr b="0" i="0" sz="1400" u="none" cap="none" strike="noStrike">
                <a:solidFill>
                  <a:schemeClr val="dk1"/>
                </a:solidFill>
                <a:latin typeface="Cambria"/>
                <a:ea typeface="Cambria"/>
                <a:cs typeface="Cambria"/>
                <a:sym typeface="Cambria"/>
              </a:defRPr>
            </a:lvl8pPr>
            <a:lvl9pPr indent="-228600" lvl="8" marL="4114800" marR="0" rtl="0" algn="l">
              <a:lnSpc>
                <a:spcPct val="90000"/>
              </a:lnSpc>
              <a:spcBef>
                <a:spcPts val="800"/>
              </a:spcBef>
              <a:spcAft>
                <a:spcPts val="0"/>
              </a:spcAft>
              <a:buClr>
                <a:schemeClr val="accent1"/>
              </a:buClr>
              <a:buSzPts val="1400"/>
              <a:buFont typeface="Arial"/>
              <a:buNone/>
              <a:defRPr b="0" i="0" sz="1400" u="none" cap="none" strike="noStrike">
                <a:solidFill>
                  <a:schemeClr val="dk1"/>
                </a:solidFill>
                <a:latin typeface="Cambria"/>
                <a:ea typeface="Cambria"/>
                <a:cs typeface="Cambria"/>
                <a:sym typeface="Cambria"/>
              </a:defRPr>
            </a:lvl9pPr>
          </a:lstStyle>
          <a:p/>
        </p:txBody>
      </p:sp>
      <p:sp>
        <p:nvSpPr>
          <p:cNvPr id="12" name="Google Shape;12;p6"/>
          <p:cNvSpPr txBox="1"/>
          <p:nvPr>
            <p:ph idx="11" type="ftr"/>
          </p:nvPr>
        </p:nvSpPr>
        <p:spPr>
          <a:xfrm>
            <a:off x="1295400" y="6419462"/>
            <a:ext cx="5181600" cy="23890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13" name="Google Shape;13;p6"/>
          <p:cNvSpPr txBox="1"/>
          <p:nvPr>
            <p:ph idx="10" type="dt"/>
          </p:nvPr>
        </p:nvSpPr>
        <p:spPr>
          <a:xfrm>
            <a:off x="8556170" y="6419462"/>
            <a:ext cx="1351383" cy="238902"/>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14" name="Google Shape;14;p6"/>
          <p:cNvSpPr txBox="1"/>
          <p:nvPr>
            <p:ph idx="12" type="sldNum"/>
          </p:nvPr>
        </p:nvSpPr>
        <p:spPr>
          <a:xfrm>
            <a:off x="10198358" y="6419462"/>
            <a:ext cx="698241" cy="23890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Cambria"/>
                <a:ea typeface="Cambria"/>
                <a:cs typeface="Cambria"/>
                <a:sym typeface="Cambria"/>
              </a:defRPr>
            </a:lvl1pPr>
            <a:lvl2pPr indent="0" lvl="1" marL="0" marR="0" rtl="0" algn="r">
              <a:spcBef>
                <a:spcPts val="0"/>
              </a:spcBef>
              <a:buNone/>
              <a:defRPr b="0" i="0" sz="1100" u="none" cap="none" strike="noStrike">
                <a:solidFill>
                  <a:schemeClr val="dk1"/>
                </a:solidFill>
                <a:latin typeface="Cambria"/>
                <a:ea typeface="Cambria"/>
                <a:cs typeface="Cambria"/>
                <a:sym typeface="Cambria"/>
              </a:defRPr>
            </a:lvl2pPr>
            <a:lvl3pPr indent="0" lvl="2" marL="0" marR="0" rtl="0" algn="r">
              <a:spcBef>
                <a:spcPts val="0"/>
              </a:spcBef>
              <a:buNone/>
              <a:defRPr b="0" i="0" sz="1100" u="none" cap="none" strike="noStrike">
                <a:solidFill>
                  <a:schemeClr val="dk1"/>
                </a:solidFill>
                <a:latin typeface="Cambria"/>
                <a:ea typeface="Cambria"/>
                <a:cs typeface="Cambria"/>
                <a:sym typeface="Cambria"/>
              </a:defRPr>
            </a:lvl3pPr>
            <a:lvl4pPr indent="0" lvl="3" marL="0" marR="0" rtl="0" algn="r">
              <a:spcBef>
                <a:spcPts val="0"/>
              </a:spcBef>
              <a:buNone/>
              <a:defRPr b="0" i="0" sz="1100" u="none" cap="none" strike="noStrike">
                <a:solidFill>
                  <a:schemeClr val="dk1"/>
                </a:solidFill>
                <a:latin typeface="Cambria"/>
                <a:ea typeface="Cambria"/>
                <a:cs typeface="Cambria"/>
                <a:sym typeface="Cambria"/>
              </a:defRPr>
            </a:lvl4pPr>
            <a:lvl5pPr indent="0" lvl="4" marL="0" marR="0" rtl="0" algn="r">
              <a:spcBef>
                <a:spcPts val="0"/>
              </a:spcBef>
              <a:buNone/>
              <a:defRPr b="0" i="0" sz="1100" u="none" cap="none" strike="noStrike">
                <a:solidFill>
                  <a:schemeClr val="dk1"/>
                </a:solidFill>
                <a:latin typeface="Cambria"/>
                <a:ea typeface="Cambria"/>
                <a:cs typeface="Cambria"/>
                <a:sym typeface="Cambria"/>
              </a:defRPr>
            </a:lvl5pPr>
            <a:lvl6pPr indent="0" lvl="5" marL="0" marR="0" rtl="0" algn="r">
              <a:spcBef>
                <a:spcPts val="0"/>
              </a:spcBef>
              <a:buNone/>
              <a:defRPr b="0" i="0" sz="1100" u="none" cap="none" strike="noStrike">
                <a:solidFill>
                  <a:schemeClr val="dk1"/>
                </a:solidFill>
                <a:latin typeface="Cambria"/>
                <a:ea typeface="Cambria"/>
                <a:cs typeface="Cambria"/>
                <a:sym typeface="Cambria"/>
              </a:defRPr>
            </a:lvl6pPr>
            <a:lvl7pPr indent="0" lvl="6" marL="0" marR="0" rtl="0" algn="r">
              <a:spcBef>
                <a:spcPts val="0"/>
              </a:spcBef>
              <a:buNone/>
              <a:defRPr b="0" i="0" sz="1100" u="none" cap="none" strike="noStrike">
                <a:solidFill>
                  <a:schemeClr val="dk1"/>
                </a:solidFill>
                <a:latin typeface="Cambria"/>
                <a:ea typeface="Cambria"/>
                <a:cs typeface="Cambria"/>
                <a:sym typeface="Cambria"/>
              </a:defRPr>
            </a:lvl7pPr>
            <a:lvl8pPr indent="0" lvl="7" marL="0" marR="0" rtl="0" algn="r">
              <a:spcBef>
                <a:spcPts val="0"/>
              </a:spcBef>
              <a:buNone/>
              <a:defRPr b="0" i="0" sz="1100" u="none" cap="none" strike="noStrike">
                <a:solidFill>
                  <a:schemeClr val="dk1"/>
                </a:solidFill>
                <a:latin typeface="Cambria"/>
                <a:ea typeface="Cambria"/>
                <a:cs typeface="Cambria"/>
                <a:sym typeface="Cambria"/>
              </a:defRPr>
            </a:lvl8pPr>
            <a:lvl9pPr indent="0" lvl="8" marL="0" marR="0" rtl="0" algn="r">
              <a:spcBef>
                <a:spcPts val="0"/>
              </a:spcBef>
              <a:buNone/>
              <a:defRPr b="0" i="0" sz="1100" u="none" cap="none" strike="noStrike">
                <a:solidFill>
                  <a:schemeClr val="dk1"/>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6"/>
          <p:cNvSpPr/>
          <p:nvPr/>
        </p:nvSpPr>
        <p:spPr>
          <a:xfrm>
            <a:off x="0" y="6257036"/>
            <a:ext cx="12192000" cy="5486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
          <p:cNvSpPr txBox="1"/>
          <p:nvPr>
            <p:ph type="ctrTitle"/>
          </p:nvPr>
        </p:nvSpPr>
        <p:spPr>
          <a:xfrm>
            <a:off x="1066800" y="2606040"/>
            <a:ext cx="10058400" cy="27432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dk1"/>
              </a:buClr>
              <a:buSzPts val="6800"/>
              <a:buFont typeface="Cambria"/>
              <a:buNone/>
            </a:pPr>
            <a:r>
              <a:rPr lang="en-US"/>
              <a:t>Delaying Medical Care: How do special health care needs of children play a role?</a:t>
            </a:r>
            <a:endParaRPr/>
          </a:p>
        </p:txBody>
      </p:sp>
      <p:sp>
        <p:nvSpPr>
          <p:cNvPr id="91" name="Google Shape;91;p1"/>
          <p:cNvSpPr txBox="1"/>
          <p:nvPr>
            <p:ph idx="1" type="subTitle"/>
          </p:nvPr>
        </p:nvSpPr>
        <p:spPr>
          <a:xfrm>
            <a:off x="1066800" y="5360437"/>
            <a:ext cx="10058400" cy="3657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BY KAYLA ALVIS AND DJEYNABA GATTA BA</a:t>
            </a:r>
            <a:endParaRPr>
              <a:solidFill>
                <a:srgbClr val="7E3D1E"/>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
          <p:cNvSpPr txBox="1"/>
          <p:nvPr>
            <p:ph type="title"/>
          </p:nvPr>
        </p:nvSpPr>
        <p:spPr>
          <a:xfrm>
            <a:off x="1295400" y="201000"/>
            <a:ext cx="9601200" cy="673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Cambria"/>
              <a:buNone/>
            </a:pPr>
            <a:r>
              <a:rPr lang="en-US"/>
              <a:t>INTRODUCTION</a:t>
            </a:r>
            <a:endParaRPr/>
          </a:p>
        </p:txBody>
      </p:sp>
      <p:sp>
        <p:nvSpPr>
          <p:cNvPr id="97" name="Google Shape;97;p2"/>
          <p:cNvSpPr txBox="1"/>
          <p:nvPr>
            <p:ph idx="1" type="body"/>
          </p:nvPr>
        </p:nvSpPr>
        <p:spPr>
          <a:xfrm>
            <a:off x="738000" y="874500"/>
            <a:ext cx="10836000" cy="5490000"/>
          </a:xfrm>
          <a:prstGeom prst="rect">
            <a:avLst/>
          </a:prstGeom>
          <a:noFill/>
          <a:ln>
            <a:noFill/>
          </a:ln>
        </p:spPr>
        <p:txBody>
          <a:bodyPr anchorCtr="0" anchor="t" bIns="45700" lIns="91425" spcFirstLastPara="1" rIns="91425" wrap="square" tIns="45700">
            <a:normAutofit/>
          </a:bodyPr>
          <a:lstStyle/>
          <a:p>
            <a:pPr indent="-101600" lvl="0" marL="274320" rtl="0" algn="l">
              <a:lnSpc>
                <a:spcPct val="90000"/>
              </a:lnSpc>
              <a:spcBef>
                <a:spcPts val="0"/>
              </a:spcBef>
              <a:spcAft>
                <a:spcPts val="0"/>
              </a:spcAft>
              <a:buSzPts val="2000"/>
              <a:buNone/>
            </a:pPr>
            <a:r>
              <a:rPr lang="en-US"/>
              <a:t>The </a:t>
            </a:r>
            <a:r>
              <a:rPr lang="en-US"/>
              <a:t>2018 National Health  Interview Survey (NHIS)</a:t>
            </a:r>
            <a:r>
              <a:rPr lang="en-US"/>
              <a:t> contains a wealth of information on families with children including those with special health care needs (e.g., developmental </a:t>
            </a:r>
            <a:r>
              <a:rPr lang="en-US"/>
              <a:t>disability</a:t>
            </a:r>
            <a:r>
              <a:rPr lang="en-US"/>
              <a:t>, intellectual </a:t>
            </a:r>
            <a:r>
              <a:rPr lang="en-US"/>
              <a:t>disability</a:t>
            </a:r>
            <a:r>
              <a:rPr lang="en-US"/>
              <a:t>, etc.)The dataset is conducive to finding association between health-related factors and financial wellbeing.</a:t>
            </a:r>
            <a:endParaRPr/>
          </a:p>
          <a:p>
            <a:pPr indent="-101600" lvl="0" marL="274320" rtl="0" algn="l">
              <a:lnSpc>
                <a:spcPct val="90000"/>
              </a:lnSpc>
              <a:spcBef>
                <a:spcPts val="0"/>
              </a:spcBef>
              <a:spcAft>
                <a:spcPts val="0"/>
              </a:spcAft>
              <a:buSzPts val="2000"/>
              <a:buNone/>
            </a:pPr>
            <a:r>
              <a:t/>
            </a:r>
            <a:endParaRPr/>
          </a:p>
          <a:p>
            <a:pPr indent="-101600" lvl="0" marL="274320" rtl="0" algn="l">
              <a:lnSpc>
                <a:spcPct val="90000"/>
              </a:lnSpc>
              <a:spcBef>
                <a:spcPts val="0"/>
              </a:spcBef>
              <a:spcAft>
                <a:spcPts val="0"/>
              </a:spcAft>
              <a:buSzPts val="2000"/>
              <a:buNone/>
            </a:pPr>
            <a:r>
              <a:rPr lang="en-US"/>
              <a:t>For this project, we looked at the following variables:</a:t>
            </a:r>
            <a:endParaRPr/>
          </a:p>
          <a:p>
            <a:pPr indent="0" lvl="0" marL="172720" rtl="0" algn="l">
              <a:lnSpc>
                <a:spcPct val="90000"/>
              </a:lnSpc>
              <a:spcBef>
                <a:spcPts val="0"/>
              </a:spcBef>
              <a:spcAft>
                <a:spcPts val="0"/>
              </a:spcAft>
              <a:buSzPts val="2000"/>
              <a:buNone/>
            </a:pPr>
            <a:r>
              <a:t/>
            </a:r>
            <a:endParaRPr/>
          </a:p>
          <a:p>
            <a:pPr indent="0" lvl="0" marL="0" rtl="0" algn="l">
              <a:lnSpc>
                <a:spcPct val="90000"/>
              </a:lnSpc>
              <a:spcBef>
                <a:spcPts val="0"/>
              </a:spcBef>
              <a:spcAft>
                <a:spcPts val="0"/>
              </a:spcAft>
              <a:buSzPts val="2000"/>
              <a:buNone/>
            </a:pPr>
            <a:r>
              <a:rPr b="1" lang="en-US"/>
              <a:t>   </a:t>
            </a:r>
            <a:r>
              <a:rPr b="1" lang="en-US"/>
              <a:t>Independent Variable </a:t>
            </a:r>
            <a:endParaRPr b="1"/>
          </a:p>
          <a:p>
            <a:pPr indent="-342900" lvl="0" marL="457200" rtl="0" algn="l">
              <a:lnSpc>
                <a:spcPct val="90000"/>
              </a:lnSpc>
              <a:spcBef>
                <a:spcPts val="0"/>
              </a:spcBef>
              <a:spcAft>
                <a:spcPts val="0"/>
              </a:spcAft>
              <a:buSzPts val="1800"/>
              <a:buChar char="•"/>
            </a:pPr>
            <a:r>
              <a:rPr lang="en-US"/>
              <a:t>Number of  family members who did not seek medical care in the past 12 months because they were worried about cost (numnomed)</a:t>
            </a:r>
            <a:endParaRPr/>
          </a:p>
          <a:p>
            <a:pPr indent="0" lvl="0" marL="4572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b="1" lang="en-US"/>
              <a:t>   </a:t>
            </a:r>
            <a:r>
              <a:rPr b="1" lang="en-US"/>
              <a:t>Dependent Variables of Interest</a:t>
            </a:r>
            <a:endParaRPr b="1"/>
          </a:p>
          <a:p>
            <a:pPr indent="-342900" lvl="0" marL="457200" rtl="0" algn="l">
              <a:lnSpc>
                <a:spcPct val="90000"/>
              </a:lnSpc>
              <a:spcBef>
                <a:spcPts val="0"/>
              </a:spcBef>
              <a:spcAft>
                <a:spcPts val="0"/>
              </a:spcAft>
              <a:buSzPts val="1800"/>
              <a:buChar char="•"/>
            </a:pPr>
            <a:r>
              <a:rPr lang="en-US"/>
              <a:t> Number of family members who need help with adapted daily living skills (bathing, dressing, eating, etc.) (numADL)</a:t>
            </a:r>
            <a:endParaRPr/>
          </a:p>
          <a:p>
            <a:pPr indent="-342900" lvl="0" marL="457200" rtl="0" algn="l">
              <a:lnSpc>
                <a:spcPct val="90000"/>
              </a:lnSpc>
              <a:spcBef>
                <a:spcPts val="0"/>
              </a:spcBef>
              <a:spcAft>
                <a:spcPts val="0"/>
              </a:spcAft>
              <a:buSzPts val="1800"/>
              <a:buChar char="•"/>
            </a:pPr>
            <a:r>
              <a:rPr lang="en-US"/>
              <a:t>number of children receiving special education/early intervention (NumSEDEI)</a:t>
            </a:r>
            <a:endParaRPr/>
          </a:p>
          <a:p>
            <a:pPr indent="0" lvl="0" marL="4572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Control</a:t>
            </a:r>
            <a:endParaRPr/>
          </a:p>
          <a:p>
            <a:pPr indent="-342900" lvl="0" marL="457200" rtl="0" algn="l">
              <a:lnSpc>
                <a:spcPct val="90000"/>
              </a:lnSpc>
              <a:spcBef>
                <a:spcPts val="0"/>
              </a:spcBef>
              <a:spcAft>
                <a:spcPts val="0"/>
              </a:spcAft>
              <a:buSzPts val="1800"/>
              <a:buChar char="•"/>
            </a:pPr>
            <a:r>
              <a:rPr lang="en-US"/>
              <a:t>Number of kids per family (numkids)</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g7a55bdf06b_1_0"/>
          <p:cNvSpPr txBox="1"/>
          <p:nvPr>
            <p:ph type="title"/>
          </p:nvPr>
        </p:nvSpPr>
        <p:spPr>
          <a:xfrm>
            <a:off x="1295400" y="381000"/>
            <a:ext cx="96012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Hypotheses</a:t>
            </a:r>
            <a:endParaRPr/>
          </a:p>
        </p:txBody>
      </p:sp>
      <p:sp>
        <p:nvSpPr>
          <p:cNvPr id="104" name="Google Shape;104;g7a55bdf06b_1_0"/>
          <p:cNvSpPr txBox="1"/>
          <p:nvPr>
            <p:ph idx="1" type="body"/>
          </p:nvPr>
        </p:nvSpPr>
        <p:spPr>
          <a:xfrm>
            <a:off x="1295400" y="1828800"/>
            <a:ext cx="9601200" cy="41148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lang="en-US"/>
              <a:t>Interested in determining if delaying medical care was strongly correlated with the number of kids in the family, number of children in the family who need help with ADL, and number of children receiving special education/early intervention. </a:t>
            </a:r>
            <a:endParaRPr/>
          </a:p>
          <a:p>
            <a:pPr indent="0" lvl="0" marL="0" rtl="0" algn="l">
              <a:spcBef>
                <a:spcPts val="0"/>
              </a:spcBef>
              <a:spcAft>
                <a:spcPts val="0"/>
              </a:spcAft>
              <a:buClr>
                <a:schemeClr val="dk2"/>
              </a:buClr>
              <a:buSzPts val="1100"/>
              <a:buFont typeface="Arial"/>
              <a:buNone/>
            </a:pPr>
            <a:r>
              <a:t/>
            </a:r>
            <a:endParaRPr b="1"/>
          </a:p>
          <a:p>
            <a:pPr indent="-342900" lvl="0" marL="457200" rtl="0" algn="l">
              <a:spcBef>
                <a:spcPts val="0"/>
              </a:spcBef>
              <a:spcAft>
                <a:spcPts val="0"/>
              </a:spcAft>
              <a:buSzPts val="1800"/>
              <a:buChar char="•"/>
            </a:pPr>
            <a:r>
              <a:rPr lang="en-US"/>
              <a:t>Hypotheses:</a:t>
            </a:r>
            <a:endParaRPr/>
          </a:p>
          <a:p>
            <a:pPr indent="-342900" lvl="1" marL="914400" rtl="0" algn="l">
              <a:spcBef>
                <a:spcPts val="0"/>
              </a:spcBef>
              <a:spcAft>
                <a:spcPts val="0"/>
              </a:spcAft>
              <a:buSzPts val="1800"/>
              <a:buChar char="•"/>
            </a:pPr>
            <a:r>
              <a:rPr lang="en-US"/>
              <a:t>Families with children will have a positive correlation with delaying medical care</a:t>
            </a:r>
            <a:endParaRPr/>
          </a:p>
          <a:p>
            <a:pPr indent="-342900" lvl="1" marL="914400" rtl="0" algn="l">
              <a:spcBef>
                <a:spcPts val="0"/>
              </a:spcBef>
              <a:spcAft>
                <a:spcPts val="0"/>
              </a:spcAft>
              <a:buSzPts val="1800"/>
              <a:buChar char="•"/>
            </a:pPr>
            <a:r>
              <a:rPr lang="en-US"/>
              <a:t>Families with individuals needing help with daily living skills will have a positive correlation with delaying medical care.</a:t>
            </a:r>
            <a:endParaRPr/>
          </a:p>
          <a:p>
            <a:pPr indent="-342900" lvl="1" marL="914400" rtl="0" algn="l">
              <a:spcBef>
                <a:spcPts val="0"/>
              </a:spcBef>
              <a:spcAft>
                <a:spcPts val="0"/>
              </a:spcAft>
              <a:buSzPts val="1800"/>
              <a:buChar char="•"/>
            </a:pPr>
            <a:r>
              <a:rPr lang="en-US"/>
              <a:t>Families with children in special education or early intervention will have a positive correlation with delaying medical care.</a:t>
            </a:r>
            <a:endParaRPr/>
          </a:p>
          <a:p>
            <a:pPr indent="-342900" lvl="1" marL="914400" rtl="0" algn="l">
              <a:spcBef>
                <a:spcPts val="0"/>
              </a:spcBef>
              <a:spcAft>
                <a:spcPts val="0"/>
              </a:spcAft>
              <a:buSzPts val="1800"/>
              <a:buChar char="•"/>
            </a:pPr>
            <a:r>
              <a:rPr lang="en-US"/>
              <a:t>Families with individuals needing help with daily living skills and families with children in special education or early intervention will have stronger correlations with delaying medical care than families with children.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3"/>
          <p:cNvSpPr txBox="1"/>
          <p:nvPr>
            <p:ph type="title"/>
          </p:nvPr>
        </p:nvSpPr>
        <p:spPr>
          <a:xfrm>
            <a:off x="1295400" y="381000"/>
            <a:ext cx="960120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Cambria"/>
              <a:buNone/>
            </a:pPr>
            <a:r>
              <a:rPr lang="en-US"/>
              <a:t>METHODS </a:t>
            </a:r>
            <a:endParaRPr/>
          </a:p>
        </p:txBody>
      </p:sp>
      <p:sp>
        <p:nvSpPr>
          <p:cNvPr id="110" name="Google Shape;110;p3"/>
          <p:cNvSpPr txBox="1"/>
          <p:nvPr>
            <p:ph idx="1" type="body"/>
          </p:nvPr>
        </p:nvSpPr>
        <p:spPr>
          <a:xfrm>
            <a:off x="1295400" y="1524000"/>
            <a:ext cx="9601200" cy="4419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0" lvl="0" marL="457200" rtl="0" algn="l">
              <a:lnSpc>
                <a:spcPct val="90000"/>
              </a:lnSpc>
              <a:spcBef>
                <a:spcPts val="0"/>
              </a:spcBef>
              <a:spcAft>
                <a:spcPts val="0"/>
              </a:spcAft>
              <a:buNone/>
            </a:pPr>
            <a:r>
              <a:t/>
            </a:r>
            <a:endParaRPr/>
          </a:p>
          <a:p>
            <a:pPr indent="-381000" lvl="0" marL="457200" rtl="0" algn="l">
              <a:spcBef>
                <a:spcPts val="0"/>
              </a:spcBef>
              <a:spcAft>
                <a:spcPts val="0"/>
              </a:spcAft>
              <a:buSzPts val="2400"/>
              <a:buChar char="•"/>
            </a:pPr>
            <a:r>
              <a:rPr lang="en-US" sz="2400"/>
              <a:t>Data cleaned and reorganized in Stata then imported into R.</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Obtained descriptive statistics (Mean; Mode)</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Conducted bivariate correlations; pearson correlation coefficients.</a:t>
            </a:r>
            <a:endParaRPr sz="2400"/>
          </a:p>
          <a:p>
            <a:pPr indent="-381000" lvl="1" marL="914400" rtl="0" algn="l">
              <a:spcBef>
                <a:spcPts val="0"/>
              </a:spcBef>
              <a:spcAft>
                <a:spcPts val="0"/>
              </a:spcAft>
              <a:buSzPts val="2400"/>
              <a:buChar char="•"/>
            </a:pPr>
            <a:r>
              <a:rPr lang="en-US" sz="2400"/>
              <a:t>Correlations obtained between delaying medical care( numnomed) and the other three variables (numADL, numSEDEI, numkids)</a:t>
            </a:r>
            <a:endParaRPr sz="2400"/>
          </a:p>
          <a:p>
            <a:pPr indent="0" lvl="0" marL="0" rtl="0" algn="l">
              <a:lnSpc>
                <a:spcPct val="90000"/>
              </a:lnSpc>
              <a:spcBef>
                <a:spcPts val="0"/>
              </a:spcBef>
              <a:spcAft>
                <a:spcPts val="0"/>
              </a:spcAft>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5"/>
          <p:cNvSpPr txBox="1"/>
          <p:nvPr>
            <p:ph type="title"/>
          </p:nvPr>
        </p:nvSpPr>
        <p:spPr>
          <a:xfrm>
            <a:off x="1295400" y="381000"/>
            <a:ext cx="960120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Cambria"/>
              <a:buNone/>
            </a:pPr>
            <a:r>
              <a:rPr lang="en-US"/>
              <a:t>GRAPHS</a:t>
            </a:r>
            <a:endParaRPr/>
          </a:p>
        </p:txBody>
      </p:sp>
      <p:pic>
        <p:nvPicPr>
          <p:cNvPr id="116" name="Google Shape;116;p5"/>
          <p:cNvPicPr preferRelativeResize="0"/>
          <p:nvPr/>
        </p:nvPicPr>
        <p:blipFill>
          <a:blip r:embed="rId3">
            <a:alphaModFix/>
          </a:blip>
          <a:stretch>
            <a:fillRect/>
          </a:stretch>
        </p:blipFill>
        <p:spPr>
          <a:xfrm>
            <a:off x="3359725" y="1720800"/>
            <a:ext cx="5249775" cy="37498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g7a55bdf06b_1_6"/>
          <p:cNvSpPr txBox="1"/>
          <p:nvPr>
            <p:ph type="title"/>
          </p:nvPr>
        </p:nvSpPr>
        <p:spPr>
          <a:xfrm>
            <a:off x="1295400" y="381000"/>
            <a:ext cx="96012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Graphs</a:t>
            </a:r>
            <a:endParaRPr/>
          </a:p>
        </p:txBody>
      </p:sp>
      <p:pic>
        <p:nvPicPr>
          <p:cNvPr id="123" name="Google Shape;123;g7a55bdf06b_1_6"/>
          <p:cNvPicPr preferRelativeResize="0"/>
          <p:nvPr/>
        </p:nvPicPr>
        <p:blipFill>
          <a:blip r:embed="rId3">
            <a:alphaModFix/>
          </a:blip>
          <a:stretch>
            <a:fillRect/>
          </a:stretch>
        </p:blipFill>
        <p:spPr>
          <a:xfrm>
            <a:off x="3510000" y="1710000"/>
            <a:ext cx="5567399" cy="380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g6b9fe1ba26_0_5"/>
          <p:cNvSpPr txBox="1"/>
          <p:nvPr>
            <p:ph type="title"/>
          </p:nvPr>
        </p:nvSpPr>
        <p:spPr>
          <a:xfrm>
            <a:off x="1295400" y="381000"/>
            <a:ext cx="96012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GRAPHS</a:t>
            </a:r>
            <a:endParaRPr/>
          </a:p>
        </p:txBody>
      </p:sp>
      <p:pic>
        <p:nvPicPr>
          <p:cNvPr id="130" name="Google Shape;130;g6b9fe1ba26_0_5"/>
          <p:cNvPicPr preferRelativeResize="0"/>
          <p:nvPr/>
        </p:nvPicPr>
        <p:blipFill>
          <a:blip r:embed="rId3">
            <a:alphaModFix/>
          </a:blip>
          <a:stretch>
            <a:fillRect/>
          </a:stretch>
        </p:blipFill>
        <p:spPr>
          <a:xfrm>
            <a:off x="3204000" y="1524000"/>
            <a:ext cx="5563952" cy="4283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g7a4e06bc19_0_0"/>
          <p:cNvSpPr txBox="1"/>
          <p:nvPr>
            <p:ph type="title"/>
          </p:nvPr>
        </p:nvSpPr>
        <p:spPr>
          <a:xfrm>
            <a:off x="1295400" y="381000"/>
            <a:ext cx="96012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Pearson Correlation Coefficients </a:t>
            </a:r>
            <a:endParaRPr/>
          </a:p>
        </p:txBody>
      </p:sp>
      <p:graphicFrame>
        <p:nvGraphicFramePr>
          <p:cNvPr id="137" name="Google Shape;137;g7a4e06bc19_0_0"/>
          <p:cNvGraphicFramePr/>
          <p:nvPr/>
        </p:nvGraphicFramePr>
        <p:xfrm>
          <a:off x="1717500" y="2256000"/>
          <a:ext cx="3000000" cy="3000000"/>
        </p:xfrm>
        <a:graphic>
          <a:graphicData uri="http://schemas.openxmlformats.org/drawingml/2006/table">
            <a:tbl>
              <a:tblPr>
                <a:noFill/>
                <a:tableStyleId>{00DF486B-8734-4E10-A63B-9574803FA222}</a:tableStyleId>
              </a:tblPr>
              <a:tblGrid>
                <a:gridCol w="4360500"/>
                <a:gridCol w="4683000"/>
              </a:tblGrid>
              <a:tr h="727650">
                <a:tc>
                  <a:txBody>
                    <a:bodyPr/>
                    <a:lstStyle/>
                    <a:p>
                      <a:pPr indent="0" lvl="0" marL="0" rtl="0" algn="ctr">
                        <a:spcBef>
                          <a:spcPts val="0"/>
                        </a:spcBef>
                        <a:spcAft>
                          <a:spcPts val="0"/>
                        </a:spcAft>
                        <a:buNone/>
                      </a:pPr>
                      <a:r>
                        <a:rPr b="1" lang="en-US" sz="1800"/>
                        <a:t>Variables</a:t>
                      </a:r>
                      <a:endParaRPr b="1" sz="1800"/>
                    </a:p>
                  </a:txBody>
                  <a:tcPr marT="91425" marB="91425" marR="91425" marL="91425"/>
                </a:tc>
                <a:tc>
                  <a:txBody>
                    <a:bodyPr/>
                    <a:lstStyle/>
                    <a:p>
                      <a:pPr indent="0" lvl="0" marL="0" rtl="0" algn="ctr">
                        <a:spcBef>
                          <a:spcPts val="0"/>
                        </a:spcBef>
                        <a:spcAft>
                          <a:spcPts val="0"/>
                        </a:spcAft>
                        <a:buNone/>
                      </a:pPr>
                      <a:r>
                        <a:rPr b="1" lang="en-US" sz="1800"/>
                        <a:t>Number of Times Medical Care was Delayed </a:t>
                      </a:r>
                      <a:endParaRPr b="1" sz="1800"/>
                    </a:p>
                  </a:txBody>
                  <a:tcPr marT="91425" marB="91425" marR="91425" marL="91425"/>
                </a:tc>
              </a:tr>
              <a:tr h="727650">
                <a:tc>
                  <a:txBody>
                    <a:bodyPr/>
                    <a:lstStyle/>
                    <a:p>
                      <a:pPr indent="0" lvl="0" marL="0" rtl="0" algn="ctr">
                        <a:spcBef>
                          <a:spcPts val="0"/>
                        </a:spcBef>
                        <a:spcAft>
                          <a:spcPts val="0"/>
                        </a:spcAft>
                        <a:buNone/>
                      </a:pPr>
                      <a:r>
                        <a:rPr lang="en-US" sz="1800"/>
                        <a:t>Number of Children</a:t>
                      </a:r>
                      <a:endParaRPr sz="1800"/>
                    </a:p>
                  </a:txBody>
                  <a:tcPr marT="91425" marB="91425" marR="91425" marL="91425"/>
                </a:tc>
                <a:tc>
                  <a:txBody>
                    <a:bodyPr/>
                    <a:lstStyle/>
                    <a:p>
                      <a:pPr indent="0" lvl="0" marL="0" rtl="0" algn="ctr">
                        <a:spcBef>
                          <a:spcPts val="0"/>
                        </a:spcBef>
                        <a:spcAft>
                          <a:spcPts val="0"/>
                        </a:spcAft>
                        <a:buNone/>
                      </a:pPr>
                      <a:r>
                        <a:rPr lang="en-US" sz="1800"/>
                        <a:t>.0285</a:t>
                      </a:r>
                      <a:endParaRPr sz="1800"/>
                    </a:p>
                  </a:txBody>
                  <a:tcPr marT="91425" marB="91425" marR="91425" marL="91425"/>
                </a:tc>
              </a:tr>
              <a:tr h="727650">
                <a:tc>
                  <a:txBody>
                    <a:bodyPr/>
                    <a:lstStyle/>
                    <a:p>
                      <a:pPr indent="0" lvl="0" marL="0" rtl="0" algn="ctr">
                        <a:spcBef>
                          <a:spcPts val="0"/>
                        </a:spcBef>
                        <a:spcAft>
                          <a:spcPts val="0"/>
                        </a:spcAft>
                        <a:buNone/>
                      </a:pPr>
                      <a:r>
                        <a:rPr lang="en-US" sz="1800"/>
                        <a:t>Number of Children in Special Ed. or EI</a:t>
                      </a:r>
                      <a:endParaRPr sz="1800"/>
                    </a:p>
                  </a:txBody>
                  <a:tcPr marT="91425" marB="91425" marR="91425" marL="91425"/>
                </a:tc>
                <a:tc>
                  <a:txBody>
                    <a:bodyPr/>
                    <a:lstStyle/>
                    <a:p>
                      <a:pPr indent="0" lvl="0" marL="0" rtl="0" algn="ctr">
                        <a:spcBef>
                          <a:spcPts val="0"/>
                        </a:spcBef>
                        <a:spcAft>
                          <a:spcPts val="0"/>
                        </a:spcAft>
                        <a:buNone/>
                      </a:pPr>
                      <a:r>
                        <a:rPr lang="en-US" sz="1800"/>
                        <a:t>.0577</a:t>
                      </a:r>
                      <a:endParaRPr sz="1800"/>
                    </a:p>
                  </a:txBody>
                  <a:tcPr marT="91425" marB="91425" marR="91425" marL="91425"/>
                </a:tc>
              </a:tr>
              <a:tr h="727650">
                <a:tc>
                  <a:txBody>
                    <a:bodyPr/>
                    <a:lstStyle/>
                    <a:p>
                      <a:pPr indent="0" lvl="0" marL="0" rtl="0" algn="ctr">
                        <a:spcBef>
                          <a:spcPts val="0"/>
                        </a:spcBef>
                        <a:spcAft>
                          <a:spcPts val="0"/>
                        </a:spcAft>
                        <a:buNone/>
                      </a:pPr>
                      <a:r>
                        <a:rPr lang="en-US" sz="1800"/>
                        <a:t>Number of Family Members with ADL Help</a:t>
                      </a:r>
                      <a:endParaRPr sz="1800"/>
                    </a:p>
                  </a:txBody>
                  <a:tcPr marT="91425" marB="91425" marR="91425" marL="91425"/>
                </a:tc>
                <a:tc>
                  <a:txBody>
                    <a:bodyPr/>
                    <a:lstStyle/>
                    <a:p>
                      <a:pPr indent="0" lvl="0" marL="0" rtl="0" algn="ctr">
                        <a:spcBef>
                          <a:spcPts val="0"/>
                        </a:spcBef>
                        <a:spcAft>
                          <a:spcPts val="0"/>
                        </a:spcAft>
                        <a:buNone/>
                      </a:pPr>
                      <a:r>
                        <a:rPr lang="en-US" sz="1800"/>
                        <a:t>.0637</a:t>
                      </a:r>
                      <a:endParaRPr sz="18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4"/>
          <p:cNvSpPr txBox="1"/>
          <p:nvPr>
            <p:ph type="title"/>
          </p:nvPr>
        </p:nvSpPr>
        <p:spPr>
          <a:xfrm>
            <a:off x="1295400" y="381000"/>
            <a:ext cx="960120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Cambria"/>
              <a:buNone/>
            </a:pPr>
            <a:r>
              <a:rPr lang="en-US"/>
              <a:t>FINDINGS</a:t>
            </a:r>
            <a:endParaRPr/>
          </a:p>
        </p:txBody>
      </p:sp>
      <p:sp>
        <p:nvSpPr>
          <p:cNvPr id="143" name="Google Shape;143;p4"/>
          <p:cNvSpPr txBox="1"/>
          <p:nvPr>
            <p:ph idx="1" type="body"/>
          </p:nvPr>
        </p:nvSpPr>
        <p:spPr>
          <a:xfrm>
            <a:off x="1295400" y="1524000"/>
            <a:ext cx="9601200" cy="48120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a:t>The tables and graphs above show that the correlations between </a:t>
            </a:r>
            <a:r>
              <a:rPr lang="en-US"/>
              <a:t> numnomed and  the other three variables (numADL, numSEDEI, numkids) are surprisingly very weak.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The strongest correlation is between numNomed and numADL (0.06), followed by numNomed and numSEDEI (0.057). The correlation between numNomed and numKids is the weakest (0.02).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These results suggest that delaying medical care is weakly associated with the number of children in general, but marginally more strongly associated with having children who have special healthcare needs.</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One explanation for these weak correlations could be that this sample does not contain enough families with children with special healthcare needs or families with more than one child. Future research is warranted.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Red Line Business 16x9">
  <a:themeElements>
    <a:clrScheme name="RedLineBusiness_16x9">
      <a:dk1>
        <a:srgbClr val="514A40"/>
      </a:dk1>
      <a:lt1>
        <a:srgbClr val="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RedLineBusiness_16x9">
      <a:dk1>
        <a:srgbClr val="514A40"/>
      </a:dk1>
      <a:lt1>
        <a:srgbClr val="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2018-11-26T02:27:52Z</dcterms:created>
  <dc:creator>Djeynaba Ba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