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113-E804-4C4D-9DA2-1B861888CD7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FF8F-05BA-4F45-BE20-15D252C8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20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113-E804-4C4D-9DA2-1B861888CD7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FF8F-05BA-4F45-BE20-15D252C8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7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113-E804-4C4D-9DA2-1B861888CD7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FF8F-05BA-4F45-BE20-15D252C8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113-E804-4C4D-9DA2-1B861888CD7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FF8F-05BA-4F45-BE20-15D252C8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4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113-E804-4C4D-9DA2-1B861888CD7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FF8F-05BA-4F45-BE20-15D252C8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34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113-E804-4C4D-9DA2-1B861888CD7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FF8F-05BA-4F45-BE20-15D252C8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7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113-E804-4C4D-9DA2-1B861888CD7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FF8F-05BA-4F45-BE20-15D252C8F40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9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113-E804-4C4D-9DA2-1B861888CD7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FF8F-05BA-4F45-BE20-15D252C8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7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113-E804-4C4D-9DA2-1B861888CD7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FF8F-05BA-4F45-BE20-15D252C8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9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9113-E804-4C4D-9DA2-1B861888CD7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FF8F-05BA-4F45-BE20-15D252C8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2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3099113-E804-4C4D-9DA2-1B861888CD7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FF8F-05BA-4F45-BE20-15D252C8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3099113-E804-4C4D-9DA2-1B861888CD7D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B73FF8F-05BA-4F45-BE20-15D252C8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F5BB-DC2F-4CD0-A57C-AA27C6C48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872" y="1265562"/>
            <a:ext cx="10679502" cy="2767102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accent2">
                    <a:lumMod val="50000"/>
                  </a:schemeClr>
                </a:solidFill>
              </a:rPr>
              <a:t>Unhealthy public school lunch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A36CC-3885-4FCD-8C95-96896D1627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Ken M. </a:t>
            </a:r>
            <a:r>
              <a:rPr lang="en-US" dirty="0" err="1"/>
              <a:t>Amamori</a:t>
            </a:r>
            <a:endParaRPr lang="en-US" dirty="0"/>
          </a:p>
          <a:p>
            <a:r>
              <a:rPr lang="en-US" dirty="0"/>
              <a:t>RWS1301</a:t>
            </a:r>
          </a:p>
          <a:p>
            <a:r>
              <a:rPr lang="en-US" dirty="0"/>
              <a:t>MW 1:30 – 2:50 PM</a:t>
            </a:r>
          </a:p>
        </p:txBody>
      </p:sp>
    </p:spTree>
    <p:extLst>
      <p:ext uri="{BB962C8B-B14F-4D97-AF65-F5344CB8AC3E}">
        <p14:creationId xmlns:p14="http://schemas.microsoft.com/office/powerpoint/2010/main" val="214301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45DC9-4F9A-46A0-B558-BF222B5C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3" y="964692"/>
            <a:ext cx="10249591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Autofit/>
          </a:bodyPr>
          <a:lstStyle/>
          <a:p>
            <a:r>
              <a:rPr lang="en-US" sz="5000" dirty="0">
                <a:solidFill>
                  <a:srgbClr val="404040"/>
                </a:solidFill>
              </a:rPr>
              <a:t>benefit of healthier lunch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AE993-F711-4770-9D4C-1557599A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831" y="2638044"/>
            <a:ext cx="5714338" cy="31019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Better academic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Less behavior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Prevent obesity</a:t>
            </a:r>
          </a:p>
        </p:txBody>
      </p:sp>
    </p:spTree>
    <p:extLst>
      <p:ext uri="{BB962C8B-B14F-4D97-AF65-F5344CB8AC3E}">
        <p14:creationId xmlns:p14="http://schemas.microsoft.com/office/powerpoint/2010/main" val="4009699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E29F-677C-4E2C-A57C-E20F831D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" y="964692"/>
            <a:ext cx="11754198" cy="1188720"/>
          </a:xfrm>
        </p:spPr>
        <p:txBody>
          <a:bodyPr>
            <a:noAutofit/>
          </a:bodyPr>
          <a:lstStyle/>
          <a:p>
            <a:r>
              <a:rPr lang="en-US" sz="5000" dirty="0"/>
              <a:t>1. Better academic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04D86-8298-48A2-8018-C92DCC0D8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8931445" cy="3101983"/>
          </a:xfrm>
        </p:spPr>
        <p:txBody>
          <a:bodyPr/>
          <a:lstStyle/>
          <a:p>
            <a:r>
              <a:rPr lang="en-US" sz="3000" dirty="0"/>
              <a:t>A study showed with a lunch with better quality, test score increased about 40%</a:t>
            </a:r>
          </a:p>
          <a:p>
            <a:r>
              <a:rPr lang="en-US" sz="3000" dirty="0"/>
              <a:t>burgers, chicken nuggets, and French fries contains are loaded with high levels of saturated fats </a:t>
            </a:r>
            <a:r>
              <a:rPr lang="en-US" sz="3000" dirty="0">
                <a:sym typeface="Wingdings" panose="05000000000000000000" pitchFamily="2" charset="2"/>
              </a:rPr>
              <a:t> impair learning and memorizing skills of kids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80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64E2-F250-4C72-A121-54C53C8A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2. Better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56C9-3DB0-4DE9-A7FD-608A9087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83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Served food with quality(remove chemical additives, processed food, and less sugar) and there were positive impact</a:t>
            </a:r>
          </a:p>
          <a:p>
            <a:r>
              <a:rPr lang="en-US" sz="3000" dirty="0"/>
              <a:t>Violence declined by 33%</a:t>
            </a:r>
          </a:p>
          <a:p>
            <a:r>
              <a:rPr lang="en-US" sz="3000" dirty="0"/>
              <a:t>Theft dropped by 77%</a:t>
            </a:r>
          </a:p>
          <a:p>
            <a:r>
              <a:rPr lang="en-US" sz="3000" dirty="0"/>
              <a:t>Bad behavior reduced by 44%</a:t>
            </a:r>
          </a:p>
          <a:p>
            <a:r>
              <a:rPr lang="en-US" sz="3000" dirty="0"/>
              <a:t>44% decrease in suicide attempts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8792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84EC-C4B1-4EFB-8EDB-1AB323EE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3. Prevent obesity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3D60-A3CB-4125-B09A-96A6FBA2E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Obesity is major problem in U.S., which the rate of obesity tripled in the last 30 years causing serious healthiness issue </a:t>
            </a:r>
          </a:p>
          <a:p>
            <a:r>
              <a:rPr lang="en-US" sz="3000" dirty="0"/>
              <a:t>A study showed an adolescent age determines future habits </a:t>
            </a:r>
            <a:r>
              <a:rPr lang="en-US" sz="3000" dirty="0">
                <a:sym typeface="Wingdings" panose="05000000000000000000" pitchFamily="2" charset="2"/>
              </a:rPr>
              <a:t> tends to eat unhealthy food for years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3602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A328-961C-48B3-981A-6C5DB63B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287" y="964692"/>
            <a:ext cx="9160626" cy="1188720"/>
          </a:xfrm>
        </p:spPr>
        <p:txBody>
          <a:bodyPr>
            <a:noAutofit/>
          </a:bodyPr>
          <a:lstStyle/>
          <a:p>
            <a:r>
              <a:rPr lang="en-US" sz="5000" dirty="0"/>
              <a:t>Example of good lunch</a:t>
            </a:r>
          </a:p>
        </p:txBody>
      </p:sp>
      <p:pic>
        <p:nvPicPr>
          <p:cNvPr id="5" name="Content Placeholder 4" descr="A plate of food&#10;&#10;Description automatically generated">
            <a:extLst>
              <a:ext uri="{FF2B5EF4-FFF2-40B4-BE49-F238E27FC236}">
                <a16:creationId xmlns:a16="http://schemas.microsoft.com/office/drawing/2014/main" id="{19F44DE5-B45A-4BB4-BF97-59F32BAE3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146" y="3004457"/>
            <a:ext cx="3594392" cy="256742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D18CBD-BB8E-4662-8454-93B149210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08" y="2302143"/>
            <a:ext cx="2738578" cy="36514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B8A295-E572-4A41-87E4-574DEF9015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5" b="12508"/>
          <a:stretch/>
        </p:blipFill>
        <p:spPr>
          <a:xfrm>
            <a:off x="3835559" y="3119273"/>
            <a:ext cx="4036911" cy="2304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B8456-38E6-42E2-9361-65E5E368FA68}"/>
              </a:ext>
            </a:extLst>
          </p:cNvPr>
          <p:cNvSpPr txBox="1"/>
          <p:nvPr/>
        </p:nvSpPr>
        <p:spPr>
          <a:xfrm>
            <a:off x="1045029" y="6121772"/>
            <a:ext cx="930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Italy 								Spain								Japan</a:t>
            </a:r>
          </a:p>
        </p:txBody>
      </p:sp>
    </p:spTree>
    <p:extLst>
      <p:ext uri="{BB962C8B-B14F-4D97-AF65-F5344CB8AC3E}">
        <p14:creationId xmlns:p14="http://schemas.microsoft.com/office/powerpoint/2010/main" val="362885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5E22-6BCC-4CCD-9D4F-00A09484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426C-7028-45B7-80E9-A10F905CB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Government must act on this situation to improve the school lunch system </a:t>
            </a:r>
          </a:p>
          <a:p>
            <a:r>
              <a:rPr lang="en-US" sz="3000" dirty="0"/>
              <a:t>Healthier food have many benefit from physical perspective to mental point of view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36921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194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Unhealthy public school lunch</vt:lpstr>
      <vt:lpstr>benefit of healthier lunch</vt:lpstr>
      <vt:lpstr>1. Better academic performance</vt:lpstr>
      <vt:lpstr>2. Better behavior</vt:lpstr>
      <vt:lpstr>3. Prevent obesity</vt:lpstr>
      <vt:lpstr>Example of good lunch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elage</dc:creator>
  <cp:lastModifiedBy>elage</cp:lastModifiedBy>
  <cp:revision>34</cp:revision>
  <dcterms:created xsi:type="dcterms:W3CDTF">2019-05-16T00:59:33Z</dcterms:created>
  <dcterms:modified xsi:type="dcterms:W3CDTF">2019-05-17T23:49:20Z</dcterms:modified>
</cp:coreProperties>
</file>