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3"/>
    <p:restoredTop sz="73492" autoAdjust="0"/>
  </p:normalViewPr>
  <p:slideViewPr>
    <p:cSldViewPr snapToGrid="0" snapToObjects="1">
      <p:cViewPr varScale="1">
        <p:scale>
          <a:sx n="85" d="100"/>
          <a:sy n="85" d="100"/>
        </p:scale>
        <p:origin x="1488" y="7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Neighborhood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2375</TotalTime>
  <Words>2592</Words>
  <Application>Microsoft Office PowerPoint</Application>
  <PresentationFormat>Widescreen</PresentationFormat>
  <Paragraphs>279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Hillary Mandich</cp:lastModifiedBy>
  <cp:revision>268</cp:revision>
  <dcterms:created xsi:type="dcterms:W3CDTF">2021-02-09T17:31:19Z</dcterms:created>
  <dcterms:modified xsi:type="dcterms:W3CDTF">2021-03-23T22:17:33Z</dcterms:modified>
</cp:coreProperties>
</file>