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51"/>
    <p:restoredTop sz="73446" autoAdjust="0"/>
  </p:normalViewPr>
  <p:slideViewPr>
    <p:cSldViewPr snapToGrid="0" snapToObjects="1">
      <p:cViewPr varScale="1">
        <p:scale>
          <a:sx n="60" d="100"/>
          <a:sy n="60" d="100"/>
        </p:scale>
        <p:origin x="192" y="3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  </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-Challenge: price too high and no one will book. Price too low and you’ll be missing out on a lot of potential income.</a:t>
            </a:r>
          </a:p>
          <a:p>
            <a:endParaRPr lang="en-US" dirty="0"/>
          </a:p>
          <a:p>
            <a:r>
              <a:rPr lang="en-US" dirty="0"/>
              <a:t>-</a:t>
            </a:r>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rot="10800000" flipV="1">
            <a:off x="2326534" y="5474034"/>
            <a:ext cx="7738946" cy="1200329"/>
          </a:xfrm>
          <a:prstGeom prst="rect">
            <a:avLst/>
          </a:prstGeom>
          <a:noFill/>
        </p:spPr>
        <p:txBody>
          <a:bodyPr wrap="square" rtlCol="0">
            <a:spAutoFit/>
          </a:bodyPr>
          <a:lstStyle/>
          <a:p>
            <a:pPr algn="ctr"/>
            <a:r>
              <a:rPr lang="en-US" i="1" dirty="0">
                <a:latin typeface="+mj-lt"/>
              </a:rPr>
              <a:t>Kapil </a:t>
            </a:r>
            <a:r>
              <a:rPr lang="en-US" i="1" dirty="0" err="1">
                <a:latin typeface="+mj-lt"/>
              </a:rPr>
              <a:t>Pundhir</a:t>
            </a:r>
            <a:r>
              <a:rPr lang="en-US" i="1" dirty="0">
                <a:latin typeface="+mj-lt"/>
              </a:rPr>
              <a:t>, Hillary </a:t>
            </a:r>
            <a:r>
              <a:rPr lang="en-US" i="1" dirty="0" err="1">
                <a:latin typeface="+mj-lt"/>
              </a:rPr>
              <a:t>Mandich</a:t>
            </a:r>
            <a:r>
              <a:rPr lang="en-US" i="1" dirty="0">
                <a:latin typeface="+mj-lt"/>
              </a:rPr>
              <a:t>, Cecilia Leung, Amaris Hassan, Caitlan </a:t>
            </a:r>
            <a:r>
              <a:rPr lang="en-US" i="1" dirty="0" err="1">
                <a:latin typeface="+mj-lt"/>
              </a:rPr>
              <a:t>Beachey</a:t>
            </a:r>
            <a:endParaRPr lang="en-US" i="1" dirty="0">
              <a:latin typeface="+mj-lt"/>
            </a:endParaRPr>
          </a:p>
          <a:p>
            <a:endParaRPr lang="en-US" i="1" dirty="0"/>
          </a:p>
          <a:p>
            <a:endParaRPr lang="en-US" i="1" dirty="0"/>
          </a:p>
          <a:p>
            <a:endParaRPr lang="en-US" i="1" dirty="0"/>
          </a:p>
        </p:txBody>
      </p:sp>
      <p:pic>
        <p:nvPicPr>
          <p:cNvPr id="10" name="Picture 9">
            <a:extLst>
              <a:ext uri="{FF2B5EF4-FFF2-40B4-BE49-F238E27FC236}">
                <a16:creationId xmlns:a16="http://schemas.microsoft.com/office/drawing/2014/main" id="{B8C5A2CB-15F1-CC48-9521-46BCD4DCF226}"/>
              </a:ext>
            </a:extLst>
          </p:cNvPr>
          <p:cNvPicPr>
            <a:picLocks noChangeAspect="1"/>
          </p:cNvPicPr>
          <p:nvPr/>
        </p:nvPicPr>
        <p:blipFill rotWithShape="1">
          <a:blip r:embed="rId3"/>
          <a:srcRect r="7095" b="19499"/>
          <a:stretch/>
        </p:blipFill>
        <p:spPr>
          <a:xfrm>
            <a:off x="2387068" y="63416"/>
            <a:ext cx="7189884" cy="4672426"/>
          </a:xfrm>
          <a:prstGeom prst="rect">
            <a:avLst/>
          </a:prstGeom>
        </p:spPr>
      </p:pic>
      <p:sp>
        <p:nvSpPr>
          <p:cNvPr id="11" name="TextBox 10">
            <a:extLst>
              <a:ext uri="{FF2B5EF4-FFF2-40B4-BE49-F238E27FC236}">
                <a16:creationId xmlns:a16="http://schemas.microsoft.com/office/drawing/2014/main" id="{AE689CC2-7137-DD49-A0E7-81EE8E907007}"/>
              </a:ext>
            </a:extLst>
          </p:cNvPr>
          <p:cNvSpPr txBox="1"/>
          <p:nvPr/>
        </p:nvSpPr>
        <p:spPr>
          <a:xfrm>
            <a:off x="1955179" y="4458371"/>
            <a:ext cx="9478535" cy="1015663"/>
          </a:xfrm>
          <a:prstGeom prst="rect">
            <a:avLst/>
          </a:prstGeom>
          <a:noFill/>
        </p:spPr>
        <p:txBody>
          <a:bodyPr wrap="square" rtlCol="0">
            <a:spAutoFit/>
          </a:bodyPr>
          <a:lstStyle/>
          <a:p>
            <a:r>
              <a:rPr lang="en-US" sz="6000" dirty="0">
                <a:latin typeface="+mj-lt"/>
              </a:rPr>
              <a:t>AIRBNB PRICE PREDICTION</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C2D58251-B4B7-A648-A7CD-29945E074C89}"/>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20914" y="310559"/>
            <a:ext cx="11169082" cy="6236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929254" y="370578"/>
            <a:ext cx="10515600" cy="1325563"/>
          </a:xfrm>
        </p:spPr>
        <p:txBody>
          <a:bodyPr>
            <a:normAutofit/>
          </a:bodyPr>
          <a:lstStyle/>
          <a:p>
            <a:r>
              <a:rPr lang="en-US" sz="3600" dirty="0">
                <a:latin typeface="Baloo Bhai" panose="03080902040302020200" pitchFamily="66" charset="77"/>
                <a:cs typeface="Baloo Bhai" panose="03080902040302020200" pitchFamily="66" charset="77"/>
              </a:rPr>
              <a:t>How is listing price determined?</a:t>
            </a:r>
          </a:p>
        </p:txBody>
      </p:sp>
      <p:sp>
        <p:nvSpPr>
          <p:cNvPr id="3" name="TextBox 2">
            <a:extLst>
              <a:ext uri="{FF2B5EF4-FFF2-40B4-BE49-F238E27FC236}">
                <a16:creationId xmlns:a16="http://schemas.microsoft.com/office/drawing/2014/main" id="{F933B195-357C-DA4A-9573-C1B47431C7C6}"/>
              </a:ext>
            </a:extLst>
          </p:cNvPr>
          <p:cNvSpPr txBox="1"/>
          <p:nvPr/>
        </p:nvSpPr>
        <p:spPr>
          <a:xfrm>
            <a:off x="602004" y="1306750"/>
            <a:ext cx="9079025" cy="3693319"/>
          </a:xfrm>
          <a:prstGeom prst="rect">
            <a:avLst/>
          </a:prstGeom>
          <a:noFill/>
        </p:spPr>
        <p:txBody>
          <a:bodyPr wrap="square" rtlCol="0">
            <a:spAutoFit/>
          </a:bodyPr>
          <a:lstStyle/>
          <a:p>
            <a:endParaRPr lang="en-US" dirty="0">
              <a:latin typeface="+mj-lt"/>
            </a:endParaRPr>
          </a:p>
          <a:p>
            <a:pPr marL="285750" indent="-285750">
              <a:buFont typeface="Arial" panose="020B0604020202020204" pitchFamily="34" charset="0"/>
              <a:buChar char="•"/>
            </a:pPr>
            <a:r>
              <a:rPr lang="en-US" sz="2000" dirty="0">
                <a:latin typeface="+mj-lt"/>
              </a:rPr>
              <a:t>Airbnb hosts in New York face lots of competition with approx. 37, 000 active listings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Currently there are no free services which help hosts price their properties.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Challenging task for owner to determine a hosting price that is both </a:t>
            </a:r>
          </a:p>
          <a:p>
            <a:r>
              <a:rPr lang="en-US" sz="2000" dirty="0">
                <a:latin typeface="+mj-lt"/>
              </a:rPr>
              <a:t>     affordable and profitable</a:t>
            </a:r>
          </a:p>
          <a:p>
            <a:endParaRPr lang="en-US" sz="2000" dirty="0">
              <a:latin typeface="+mj-lt"/>
            </a:endParaRPr>
          </a:p>
          <a:p>
            <a:pPr marL="285750" indent="-285750">
              <a:buFont typeface="Arial" panose="020B0604020202020204" pitchFamily="34" charset="0"/>
              <a:buChar char="•"/>
            </a:pPr>
            <a:r>
              <a:rPr lang="en-US" sz="2000" dirty="0">
                <a:latin typeface="+mj-lt"/>
              </a:rPr>
              <a:t>Guests have limited knowledge of property prices in New York and can also benefit from understanding the pricing dynamics of the Airbnb marketplace </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17179" y="696472"/>
            <a:ext cx="10515600" cy="1325563"/>
          </a:xfrm>
        </p:spPr>
        <p:txBody>
          <a:bodyPr>
            <a:normAutofit/>
          </a:bodyPr>
          <a:lstStyle/>
          <a:p>
            <a:pPr algn="ctr"/>
            <a:r>
              <a:rPr lang="en-US" sz="4800" dirty="0">
                <a:latin typeface="Baloo Bhai" panose="03080902040302020200" pitchFamily="66" charset="77"/>
                <a:cs typeface="Baloo Bhai" panose="03080902040302020200" pitchFamily="66" charset="77"/>
              </a:rPr>
              <a:t>OBJECTIVE</a:t>
            </a:r>
          </a:p>
        </p:txBody>
      </p:sp>
      <p:sp>
        <p:nvSpPr>
          <p:cNvPr id="3" name="TextBox 2">
            <a:extLst>
              <a:ext uri="{FF2B5EF4-FFF2-40B4-BE49-F238E27FC236}">
                <a16:creationId xmlns:a16="http://schemas.microsoft.com/office/drawing/2014/main" id="{BD82BCEE-EA9A-9B44-8939-A6C9288900EA}"/>
              </a:ext>
            </a:extLst>
          </p:cNvPr>
          <p:cNvSpPr txBox="1"/>
          <p:nvPr/>
        </p:nvSpPr>
        <p:spPr>
          <a:xfrm>
            <a:off x="735979" y="2022035"/>
            <a:ext cx="679693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Accurately predict the optimal price for Airbnb properties in NYC according to their listing features and seasonal availability</a:t>
            </a:r>
          </a:p>
          <a:p>
            <a:endParaRPr lang="en-US" sz="2400" dirty="0">
              <a:latin typeface="+mj-lt"/>
            </a:endParaRPr>
          </a:p>
          <a:p>
            <a:pPr marL="285750" indent="-285750">
              <a:buFont typeface="Arial" panose="020B0604020202020204" pitchFamily="34" charset="0"/>
              <a:buChar char="•"/>
            </a:pPr>
            <a:r>
              <a:rPr lang="en-US" sz="2400" dirty="0">
                <a:latin typeface="+mj-lt"/>
              </a:rPr>
              <a:t>Analyze 36923 active listings using attributes such as location, room type, amenities, and rating to create the model</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Aim to help both guest and host understand whether the current listing price is worthy and the best time to book/make a room available on Airbnb</a:t>
            </a:r>
          </a:p>
        </p:txBody>
      </p:sp>
      <p:pic>
        <p:nvPicPr>
          <p:cNvPr id="2052" name="Picture 4" descr="Question mark PNG">
            <a:extLst>
              <a:ext uri="{FF2B5EF4-FFF2-40B4-BE49-F238E27FC236}">
                <a16:creationId xmlns:a16="http://schemas.microsoft.com/office/drawing/2014/main" id="{A39EBD93-1AB0-1A44-BD46-4313A3FD3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770" y="2918749"/>
            <a:ext cx="5431230" cy="359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975854" y="2335014"/>
            <a:ext cx="3323083" cy="3057583"/>
            <a:chOff x="1404492" y="2575398"/>
            <a:chExt cx="2845864" cy="252172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804446" y="2575398"/>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533058"/>
            </a:xfrm>
            <a:prstGeom prst="rect">
              <a:avLst/>
            </a:prstGeom>
            <a:noFill/>
          </p:spPr>
          <p:txBody>
            <a:bodyPr wrap="square" rtlCol="0">
              <a:spAutoFit/>
            </a:bodyPr>
            <a:lstStyle/>
            <a:p>
              <a:pPr algn="ctr"/>
              <a:r>
                <a:rPr lang="en-US" dirty="0"/>
                <a:t>Random Forest </a:t>
              </a:r>
            </a:p>
            <a:p>
              <a:pPr algn="ctr"/>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021943" y="2335014"/>
            <a:ext cx="3970209" cy="315113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56460" y="2335014"/>
            <a:ext cx="3630675" cy="3098867"/>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2615</TotalTime>
  <Words>2819</Words>
  <Application>Microsoft Macintosh PowerPoint</Application>
  <PresentationFormat>Widescreen</PresentationFormat>
  <Paragraphs>294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Baloo Bhai</vt:lpstr>
      <vt:lpstr>Calibri</vt:lpstr>
      <vt:lpstr>Calibri Light</vt:lpstr>
      <vt:lpstr>charter</vt:lpstr>
      <vt:lpstr>Office Theme</vt:lpstr>
      <vt:lpstr>PowerPoint Presentation</vt:lpstr>
      <vt:lpstr>How is listing price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279</cp:revision>
  <dcterms:created xsi:type="dcterms:W3CDTF">2021-02-09T17:31:19Z</dcterms:created>
  <dcterms:modified xsi:type="dcterms:W3CDTF">2021-03-23T22:39:58Z</dcterms:modified>
</cp:coreProperties>
</file>