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5AF8-B9CA-42F3-9198-B5C6FDD32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0C16B-667E-41B3-85AD-8DEB4C3E9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5D96-8DF2-4AAE-B3A3-73183757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5029-A403-4520-9332-8E91DD8ABFB5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00AE-36EE-4220-A6D0-35DA5DC5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2F135-4BF2-43FD-9F55-5B8F13E1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88F1-ECA3-433A-8A69-AE20BD362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11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CA0D-37E4-496F-9150-9C176143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0B5E9-A931-4E6C-A44C-4044C11A6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2AC3-510C-40A0-8B63-ECB4C44B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5029-A403-4520-9332-8E91DD8ABFB5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5FFA-696E-44D3-B70A-52DAA701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C4F5-6ADE-42D9-8E68-16AA17A2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88F1-ECA3-433A-8A69-AE20BD362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1F606-23A2-4439-9CEC-5F2A668A0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3C524-DED5-4389-A3C6-89B9A3927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55864-7F46-4878-B58B-FF98F462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5029-A403-4520-9332-8E91DD8ABFB5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5AF8B-1B9A-4942-A3EC-42679AF5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F74E-6316-432F-BADF-FE25A5B2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88F1-ECA3-433A-8A69-AE20BD362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98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2FBE-F4D3-4CFB-9D56-E4958D4F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2203-CBB1-4F03-A674-5A004B52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F864C-8509-42CE-BF9B-65D97893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5029-A403-4520-9332-8E91DD8ABFB5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B5240-4150-4591-98DE-067DE4E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E5EE-A165-40F3-87CC-D777A2A5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88F1-ECA3-433A-8A69-AE20BD362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83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EE4C-56AB-494B-B4A3-9F2763B1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EE3DC-C01F-4A7C-B84C-F87660E5C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BA8DE-2C59-469F-8073-3FD69138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5029-A403-4520-9332-8E91DD8ABFB5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71EB1-EC8A-44DF-896B-0D7279F6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A4744-A25E-4242-B798-8BE0D04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88F1-ECA3-433A-8A69-AE20BD362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19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F7D0-998C-4C53-BBB8-D92A056C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AA72-94F7-46EE-B24B-DFF4611F1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7C299-3E0A-44D9-B3A5-77045853D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6B65B-33FE-47BA-8EB7-FB20901F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5029-A403-4520-9332-8E91DD8ABFB5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A76B5-D5C9-422D-A6E5-18712D71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F1AB1-6D01-46CD-8A38-4F4411C5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88F1-ECA3-433A-8A69-AE20BD362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59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DAEE-EF6A-4427-99A2-023D210C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D9E-4E61-4FE3-81FF-94C8BD838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0B0BA-01D6-467C-BC44-A43D54204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02250-7BA1-4764-A249-F39B9A1EF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5215D-85C0-467F-A64E-658D10A40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AA3A1-081D-45F5-8A8F-B23618C7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5029-A403-4520-9332-8E91DD8ABFB5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F2B7F-CC2B-4234-9294-487132BD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66B0A-A712-4EFB-B251-B0D22A25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88F1-ECA3-433A-8A69-AE20BD362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98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13A1-1287-4C9F-AA7E-E3CA604C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6F559-BEE5-4D48-83E8-61EB8D07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5029-A403-4520-9332-8E91DD8ABFB5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3F630-83BA-49D8-B5F1-97E6AFC6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A6E02-CB2E-4976-93A1-E1567A90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88F1-ECA3-433A-8A69-AE20BD362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97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DA7EA-3A44-4537-A2B5-2C864015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5029-A403-4520-9332-8E91DD8ABFB5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A5CD6-C21D-46D4-8DAA-E59B9F6B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653C0-CDE4-42E2-8368-71A48469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88F1-ECA3-433A-8A69-AE20BD362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06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AB55-2D8E-46A3-B903-F868A9B8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3FC0-E305-4539-AD77-A46D137E3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15194-5774-4598-8D66-58166E106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B63FC-70A1-443C-BCB8-7272C7B3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5029-A403-4520-9332-8E91DD8ABFB5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91115-A49A-48D6-A9EB-3D0B6FD1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64E74-E600-4D7C-A783-5351A5A3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88F1-ECA3-433A-8A69-AE20BD362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0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2708-8E47-4B4B-8019-C8455549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B2EEF-0E51-456F-ADF2-C0E141099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B04F1-501F-411B-82C4-0F583D09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8E866-AE64-4A1A-95C5-3E86A090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5029-A403-4520-9332-8E91DD8ABFB5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66287-6786-47FE-B2A2-DA073CA2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23D02-EA73-4A89-97B2-262C1159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88F1-ECA3-433A-8A69-AE20BD362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80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A52EF-07E1-4D30-91C3-B9AD3A19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EF194-DEDB-4436-B533-6BC386EA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03D6-BCA8-4D66-B669-ADB9E6587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E5029-A403-4520-9332-8E91DD8ABFB5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B565-0203-402A-8C9B-8034254B9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F4A82-01E6-4F3C-A145-2176E0A72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88F1-ECA3-433A-8A69-AE20BD362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32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7C71E-D3A6-496F-90C2-8C34441658F6}"/>
              </a:ext>
            </a:extLst>
          </p:cNvPr>
          <p:cNvSpPr/>
          <p:nvPr/>
        </p:nvSpPr>
        <p:spPr>
          <a:xfrm>
            <a:off x="961054" y="886408"/>
            <a:ext cx="212738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Borough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C91237-E964-4BCE-8528-1A1C8FD5F031}"/>
              </a:ext>
            </a:extLst>
          </p:cNvPr>
          <p:cNvSpPr/>
          <p:nvPr/>
        </p:nvSpPr>
        <p:spPr>
          <a:xfrm>
            <a:off x="3464768" y="886408"/>
            <a:ext cx="212738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</a:t>
            </a:r>
            <a:r>
              <a:rPr lang="en-US" dirty="0" err="1"/>
              <a:t>Neighbourhood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7702C-2607-45E6-BF91-8FE882C60DCC}"/>
              </a:ext>
            </a:extLst>
          </p:cNvPr>
          <p:cNvSpPr/>
          <p:nvPr/>
        </p:nvSpPr>
        <p:spPr>
          <a:xfrm>
            <a:off x="5968482" y="886407"/>
            <a:ext cx="212738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Listings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DE7EB4-B590-4624-B8DE-9EF7B3BB69C1}"/>
              </a:ext>
            </a:extLst>
          </p:cNvPr>
          <p:cNvSpPr/>
          <p:nvPr/>
        </p:nvSpPr>
        <p:spPr>
          <a:xfrm>
            <a:off x="8472196" y="886406"/>
            <a:ext cx="212738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Room Types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CEE61-7938-450B-A38E-E8F240F16F53}"/>
              </a:ext>
            </a:extLst>
          </p:cNvPr>
          <p:cNvSpPr/>
          <p:nvPr/>
        </p:nvSpPr>
        <p:spPr>
          <a:xfrm>
            <a:off x="961054" y="2052735"/>
            <a:ext cx="4631094" cy="190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Dropdown for Line Graph Rates Yearly, Monthly, Day of Week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96F6-C650-497D-8E4B-706004F83A1F}"/>
              </a:ext>
            </a:extLst>
          </p:cNvPr>
          <p:cNvSpPr/>
          <p:nvPr/>
        </p:nvSpPr>
        <p:spPr>
          <a:xfrm>
            <a:off x="5968482" y="2052734"/>
            <a:ext cx="4845698" cy="190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Dropdown for Map – </a:t>
            </a:r>
            <a:r>
              <a:rPr lang="en-US" dirty="0" err="1"/>
              <a:t>Chloropeth</a:t>
            </a:r>
            <a:r>
              <a:rPr lang="en-US" dirty="0"/>
              <a:t> Rates per </a:t>
            </a:r>
            <a:r>
              <a:rPr lang="en-US" dirty="0" err="1"/>
              <a:t>Neighbourhood</a:t>
            </a:r>
            <a:r>
              <a:rPr lang="en-US" dirty="0"/>
              <a:t> , # of listings per </a:t>
            </a:r>
            <a:r>
              <a:rPr lang="en-US" dirty="0" err="1"/>
              <a:t>Neighbourhood</a:t>
            </a:r>
            <a:r>
              <a:rPr lang="en-US" dirty="0"/>
              <a:t>, # of Reviews per </a:t>
            </a:r>
            <a:r>
              <a:rPr lang="en-US" dirty="0" err="1"/>
              <a:t>Neighbourhood</a:t>
            </a:r>
            <a:r>
              <a:rPr lang="en-US" dirty="0"/>
              <a:t>, 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97ECB-2F71-40DA-8EDF-ADB56C77A432}"/>
              </a:ext>
            </a:extLst>
          </p:cNvPr>
          <p:cNvSpPr/>
          <p:nvPr/>
        </p:nvSpPr>
        <p:spPr>
          <a:xfrm>
            <a:off x="961054" y="4166117"/>
            <a:ext cx="4631094" cy="199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 Chart for Room Type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3B35F-CB37-4943-BAEB-E8A3E9920CE1}"/>
              </a:ext>
            </a:extLst>
          </p:cNvPr>
          <p:cNvSpPr/>
          <p:nvPr/>
        </p:nvSpPr>
        <p:spPr>
          <a:xfrm>
            <a:off x="5968482" y="4166117"/>
            <a:ext cx="4845698" cy="199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Bar Graph/H-Bar– </a:t>
            </a:r>
            <a:r>
              <a:rPr lang="en-US" dirty="0"/>
              <a:t>Host with Most Reviews, Host with Highest Scores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137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Cecilia Leung</dc:creator>
  <cp:lastModifiedBy>Cecilia Leung</cp:lastModifiedBy>
  <cp:revision>2</cp:revision>
  <dcterms:created xsi:type="dcterms:W3CDTF">2021-02-06T16:33:51Z</dcterms:created>
  <dcterms:modified xsi:type="dcterms:W3CDTF">2021-02-06T16:46:24Z</dcterms:modified>
</cp:coreProperties>
</file>