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93" d="100"/>
          <a:sy n="93" d="100"/>
        </p:scale>
        <p:origin x="124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975855" y="1895214"/>
            <a:ext cx="810718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optimal price for their listing</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Challenge for hosts to find balance between affordability and </a:t>
            </a:r>
          </a:p>
          <a:p>
            <a:r>
              <a:rPr lang="en-US" sz="2400" dirty="0">
                <a:latin typeface="+mj-lt"/>
              </a:rPr>
              <a:t>    profit </a:t>
            </a:r>
          </a:p>
          <a:p>
            <a:endParaRPr lang="en-US" sz="2400" dirty="0">
              <a:latin typeface="+mj-lt"/>
            </a:endParaRPr>
          </a:p>
          <a:p>
            <a:pPr marL="342900" indent="-342900">
              <a:buFont typeface="Arial" panose="020B0604020202020204" pitchFamily="34" charset="0"/>
              <a:buChar char="•"/>
            </a:pPr>
            <a:r>
              <a:rPr lang="en-US" sz="2400" dirty="0">
                <a:latin typeface="+mj-lt"/>
              </a:rPr>
              <a:t>Guests unfamiliar </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8391762"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2428</TotalTime>
  <Words>2828</Words>
  <Application>Microsoft Macintosh PowerPoint</Application>
  <PresentationFormat>Widescreen</PresentationFormat>
  <Paragraphs>300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277</cp:revision>
  <dcterms:created xsi:type="dcterms:W3CDTF">2021-02-09T17:31:19Z</dcterms:created>
  <dcterms:modified xsi:type="dcterms:W3CDTF">2021-03-23T23:41:48Z</dcterms:modified>
</cp:coreProperties>
</file>