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7"/>
    <p:restoredTop sz="73553" autoAdjust="0"/>
  </p:normalViewPr>
  <p:slideViewPr>
    <p:cSldViewPr snapToGrid="0" snapToObjects="1">
      <p:cViewPr varScale="1">
        <p:scale>
          <a:sx n="44" d="100"/>
          <a:sy n="44" d="100"/>
        </p:scale>
        <p:origin x="200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975854" y="1895214"/>
            <a:ext cx="8994055"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determine optimal price for their listing</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Unlike hotels, Airbnb prices are determined by hosts empirically</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Challenge for hosts to find balance between affordability and </a:t>
            </a:r>
          </a:p>
          <a:p>
            <a:r>
              <a:rPr lang="en-US" sz="2400" dirty="0">
                <a:latin typeface="+mj-lt"/>
              </a:rPr>
              <a:t>    profit </a:t>
            </a:r>
          </a:p>
          <a:p>
            <a:endParaRPr lang="en-US" sz="2400" dirty="0">
              <a:latin typeface="+mj-lt"/>
            </a:endParaRPr>
          </a:p>
          <a:p>
            <a:endParaRPr lang="en-US" sz="2400" dirty="0">
              <a:latin typeface="+mj-lt"/>
            </a:endParaRP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2600FD-5C8C-4D4D-BF19-F882D1C54D8B}"/>
              </a:ext>
            </a:extLst>
          </p:cNvPr>
          <p:cNvSpPr txBox="1"/>
          <p:nvPr/>
        </p:nvSpPr>
        <p:spPr>
          <a:xfrm>
            <a:off x="530566" y="1779841"/>
            <a:ext cx="6755137"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Create a model to predict the optimal price of </a:t>
            </a:r>
            <a:r>
              <a:rPr lang="en-US" sz="2800" dirty="0" err="1">
                <a:latin typeface="+mj-lt"/>
              </a:rPr>
              <a:t>Airbnbs</a:t>
            </a:r>
            <a:r>
              <a:rPr lang="en-US" sz="2800" dirty="0">
                <a:latin typeface="+mj-lt"/>
              </a:rPr>
              <a:t> in New York using listing attributes and seasonal availability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Analyze 37928 listings using attributes such as location, amenities, review scores </a:t>
            </a:r>
          </a:p>
          <a:p>
            <a:pPr marL="285750" indent="-28575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r>
              <a:rPr lang="en-US" sz="2800" dirty="0">
                <a:latin typeface="+mj-lt"/>
              </a:rPr>
              <a:t>Help hosts and guests determine whether a listing price is worthy and the best time to book/make a room available. </a:t>
            </a:r>
          </a:p>
          <a:p>
            <a:pPr marL="285750" indent="-285750">
              <a:buFont typeface="Arial" panose="020B0604020202020204" pitchFamily="34" charset="0"/>
              <a:buChar char="•"/>
            </a:pPr>
            <a:endParaRPr lang="en-US" sz="2800" dirty="0">
              <a:latin typeface="+mj-lt"/>
            </a:endParaRPr>
          </a:p>
          <a:p>
            <a:pPr marL="457200" indent="-457200">
              <a:buFont typeface="Arial" panose="020B0604020202020204" pitchFamily="34" charset="0"/>
              <a:buChar char="•"/>
            </a:pPr>
            <a:endParaRPr lang="en-US" sz="2800" dirty="0">
              <a:latin typeface="+mj-lt"/>
            </a:endParaRPr>
          </a:p>
          <a:p>
            <a:pPr marL="285750" indent="-285750">
              <a:buFont typeface="Arial" panose="020B0604020202020204" pitchFamily="34" charset="0"/>
              <a:buChar char="•"/>
            </a:pPr>
            <a:endParaRPr lang="en-US" sz="2800" dirty="0">
              <a:latin typeface="+mj-lt"/>
            </a:endParaRPr>
          </a:p>
          <a:p>
            <a:endParaRPr lang="en-US" sz="2800" dirty="0">
              <a:latin typeface="+mj-lt"/>
            </a:endParaRPr>
          </a:p>
        </p:txBody>
      </p:sp>
      <p:pic>
        <p:nvPicPr>
          <p:cNvPr id="5" name="Picture 2" descr="Question mark PNG">
            <a:extLst>
              <a:ext uri="{FF2B5EF4-FFF2-40B4-BE49-F238E27FC236}">
                <a16:creationId xmlns:a16="http://schemas.microsoft.com/office/drawing/2014/main" id="{60220B2C-7DFD-2248-BCAE-9B5830691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307" y="3010393"/>
            <a:ext cx="5498693" cy="364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2432</TotalTime>
  <Words>2836</Words>
  <Application>Microsoft Macintosh PowerPoint</Application>
  <PresentationFormat>Widescreen</PresentationFormat>
  <Paragraphs>301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279</cp:revision>
  <dcterms:created xsi:type="dcterms:W3CDTF">2021-02-09T17:31:19Z</dcterms:created>
  <dcterms:modified xsi:type="dcterms:W3CDTF">2021-03-23T23:45:48Z</dcterms:modified>
</cp:coreProperties>
</file>