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73492" autoAdjust="0"/>
  </p:normalViewPr>
  <p:slideViewPr>
    <p:cSldViewPr snapToGrid="0" snapToObjects="1">
      <p:cViewPr>
        <p:scale>
          <a:sx n="92" d="100"/>
          <a:sy n="92" d="100"/>
        </p:scale>
        <p:origin x="53" y="-141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  </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2372</TotalTime>
  <Words>2594</Words>
  <Application>Microsoft Office PowerPoint</Application>
  <PresentationFormat>Widescreen</PresentationFormat>
  <Paragraphs>279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267</cp:revision>
  <dcterms:created xsi:type="dcterms:W3CDTF">2021-02-09T17:31:19Z</dcterms:created>
  <dcterms:modified xsi:type="dcterms:W3CDTF">2021-03-23T16:18:56Z</dcterms:modified>
</cp:coreProperties>
</file>