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6" r:id="rId10"/>
    <p:sldId id="298"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the Prophet Model.</a:t>
            </a:r>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models, here are some of the key findings.</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talk about the process on building the models.  From our existing PostgreSQL database, we added the monthly rates, day of </a:t>
            </a:r>
            <a:r>
              <a:rPr lang="en-US"/>
              <a:t>week anto </a:t>
            </a:r>
            <a:r>
              <a:rPr lang="en-US" dirty="0"/>
              <a:t>identify time trends in prices.  </a:t>
            </a: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2499</TotalTime>
  <Words>2678</Words>
  <Application>Microsoft Office PowerPoint</Application>
  <PresentationFormat>Widescreen</PresentationFormat>
  <Paragraphs>273</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charter</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Regressors</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288</cp:revision>
  <dcterms:created xsi:type="dcterms:W3CDTF">2021-02-09T17:31:19Z</dcterms:created>
  <dcterms:modified xsi:type="dcterms:W3CDTF">2021-03-24T02:45:33Z</dcterms:modified>
</cp:coreProperties>
</file>