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D8D7"/>
    <a:srgbClr val="E87572"/>
    <a:srgbClr val="EA5E46"/>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577" autoAdjust="0"/>
  </p:normalViewPr>
  <p:slideViewPr>
    <p:cSldViewPr snapToGrid="0" snapToObjects="1">
      <p:cViewPr varScale="1">
        <p:scale>
          <a:sx n="60" d="100"/>
          <a:sy n="60" d="100"/>
        </p:scale>
        <p:origin x="1392" y="3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3679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178070" y="3297604"/>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2599</TotalTime>
  <Words>2307</Words>
  <Application>Microsoft Office PowerPoint</Application>
  <PresentationFormat>Widescreen</PresentationFormat>
  <Paragraphs>237</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Model Data Transformation – Regressors</vt:lpstr>
      <vt:lpstr>Model Data Transformation - Prophet</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310</cp:revision>
  <dcterms:created xsi:type="dcterms:W3CDTF">2021-02-09T17:31:19Z</dcterms:created>
  <dcterms:modified xsi:type="dcterms:W3CDTF">2021-03-24T21:39:53Z</dcterms:modified>
</cp:coreProperties>
</file>