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4" r:id="rId5"/>
    <p:sldId id="309"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F9D8D7"/>
    <a:srgbClr val="EA5E46"/>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577" autoAdjust="0"/>
  </p:normalViewPr>
  <p:slideViewPr>
    <p:cSldViewPr snapToGrid="0" snapToObjects="1">
      <p:cViewPr varScale="1">
        <p:scale>
          <a:sx n="60" d="100"/>
          <a:sy n="60" d="100"/>
        </p:scale>
        <p:origin x="1392" y="3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3/24/2021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3/24/2021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3"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0-#ppt_h/2"/>
                                          </p:val>
                                        </p:tav>
                                        <p:tav tm="100000">
                                          <p:val>
                                            <p:strVal val="#ppt_y"/>
                                          </p:val>
                                        </p:tav>
                                      </p:tavLst>
                                    </p:anim>
                                  </p:childTnLst>
                                </p:cTn>
                              </p:par>
                              <p:par>
                                <p:cTn id="23" presetID="2" presetClass="entr" presetSubtype="3"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3679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178070" y="3297604"/>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2624</TotalTime>
  <Words>2308</Words>
  <Application>Microsoft Office PowerPoint</Application>
  <PresentationFormat>Widescreen</PresentationFormat>
  <Paragraphs>239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Model Data Transformation – Regressors</vt:lpstr>
      <vt:lpstr>Model Data Transformation - Prophet</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317</cp:revision>
  <dcterms:created xsi:type="dcterms:W3CDTF">2021-02-09T17:31:19Z</dcterms:created>
  <dcterms:modified xsi:type="dcterms:W3CDTF">2021-03-24T22:27:48Z</dcterms:modified>
</cp:coreProperties>
</file>