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320" r:id="rId3"/>
    <p:sldId id="321" r:id="rId4"/>
    <p:sldId id="280" r:id="rId5"/>
    <p:sldId id="315" r:id="rId6"/>
    <p:sldId id="324" r:id="rId7"/>
    <p:sldId id="308" r:id="rId8"/>
    <p:sldId id="296" r:id="rId9"/>
    <p:sldId id="300" r:id="rId10"/>
    <p:sldId id="298" r:id="rId11"/>
    <p:sldId id="307" r:id="rId12"/>
    <p:sldId id="306" r:id="rId13"/>
    <p:sldId id="325" r:id="rId14"/>
    <p:sldId id="304" r:id="rId15"/>
    <p:sldId id="311" r:id="rId16"/>
    <p:sldId id="310" r:id="rId17"/>
    <p:sldId id="312" r:id="rId18"/>
    <p:sldId id="314" r:id="rId19"/>
    <p:sldId id="313" r:id="rId20"/>
    <p:sldId id="319" r:id="rId21"/>
    <p:sldId id="309" r:id="rId22"/>
    <p:sldId id="31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p:restoredTop sz="73577" autoAdjust="0"/>
  </p:normalViewPr>
  <p:slideViewPr>
    <p:cSldViewPr snapToGrid="0" snapToObjects="1">
      <p:cViewPr varScale="1">
        <p:scale>
          <a:sx n="93" d="100"/>
          <a:sy n="93" d="100"/>
        </p:scale>
        <p:origin x="1248"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210290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2436</TotalTime>
  <Words>2770</Words>
  <Application>Microsoft Macintosh PowerPoint</Application>
  <PresentationFormat>Widescreen</PresentationFormat>
  <Paragraphs>281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charter</vt:lpstr>
      <vt:lpstr>Office Theme</vt:lpstr>
      <vt:lpstr>PowerPoint Presentation</vt:lpstr>
      <vt:lpstr>How are listing prices determined?</vt:lpstr>
      <vt:lpstr>Objective</vt:lpstr>
      <vt:lpstr>Price Predictor Models</vt:lpstr>
      <vt:lpstr>Model Findings</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Amaris Hassan</cp:lastModifiedBy>
  <cp:revision>282</cp:revision>
  <dcterms:created xsi:type="dcterms:W3CDTF">2021-02-09T17:31:19Z</dcterms:created>
  <dcterms:modified xsi:type="dcterms:W3CDTF">2021-03-23T23:50:04Z</dcterms:modified>
</cp:coreProperties>
</file>