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442" autoAdjust="0"/>
  </p:normalViewPr>
  <p:slideViewPr>
    <p:cSldViewPr snapToGrid="0" snapToObjects="1">
      <p:cViewPr varScale="1">
        <p:scale>
          <a:sx n="92" d="100"/>
          <a:sy n="92" d="100"/>
        </p:scale>
        <p:origin x="1248"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687217" y="844420"/>
            <a:ext cx="5985069" cy="4488802"/>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810139" y="4563781"/>
            <a:ext cx="8285583" cy="769441"/>
          </a:xfrm>
          <a:prstGeom prst="rect">
            <a:avLst/>
          </a:prstGeom>
          <a:noFill/>
        </p:spPr>
        <p:txBody>
          <a:bodyPr wrap="square" rtlCol="0">
            <a:spAutoFit/>
          </a:bodyPr>
          <a:lstStyle/>
          <a:p>
            <a:pPr algn="ctr"/>
            <a:r>
              <a:rPr lang="en-US" sz="4400"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53237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2385</TotalTime>
  <Words>2589</Words>
  <Application>Microsoft Macintosh PowerPoint</Application>
  <PresentationFormat>Widescreen</PresentationFormat>
  <Paragraphs>279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270</cp:revision>
  <dcterms:created xsi:type="dcterms:W3CDTF">2021-02-09T17:31:19Z</dcterms:created>
  <dcterms:modified xsi:type="dcterms:W3CDTF">2021-03-23T22:58:49Z</dcterms:modified>
</cp:coreProperties>
</file>