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24" r:id="rId5"/>
    <p:sldId id="308" r:id="rId6"/>
    <p:sldId id="309" r:id="rId7"/>
    <p:sldId id="280" r:id="rId8"/>
    <p:sldId id="315"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8" r:id="rId22"/>
    <p:sldId id="31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2"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73492" autoAdjust="0"/>
  </p:normalViewPr>
  <p:slideViewPr>
    <p:cSldViewPr snapToGrid="0" snapToObjects="1">
      <p:cViewPr varScale="1">
        <p:scale>
          <a:sx n="59" d="100"/>
          <a:sy n="59" d="100"/>
        </p:scale>
        <p:origin x="1459" y="7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2T18:22:16.491" idx="2">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RF, LGBM, and KNN we first, replaced  the blank fields with the averages for that specific column</a:t>
            </a:r>
          </a:p>
          <a:p>
            <a:r>
              <a:rPr lang="en-US" dirty="0"/>
              <a:t>In the next step, we need to put the data and categorize them in numerical values  and majority of this was done from our last project.</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facebook</a:t>
            </a:r>
            <a:r>
              <a:rPr lang="en-US" dirty="0"/>
              <a:t> prophet model, another dataset needs to be created because the model has a different methodology than the previous models/</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f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the room type,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are scaled to the same unit so that the model won’t produce the wrong scores.</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 fit the X &amp; y data to run the model.  Then we found the coefficient correlation score to see how the data fits in the best fit line.</a:t>
            </a:r>
          </a:p>
          <a:p>
            <a:r>
              <a:rPr lang="en-US" dirty="0"/>
              <a:t>Also we calculated the mean squared error, this is just the squared difference of the actual and predicted prices.  If these values did not produce the correct score, we did some </a:t>
            </a:r>
            <a:r>
              <a:rPr lang="en-US" dirty="0" err="1"/>
              <a:t>hyperparmeter</a:t>
            </a:r>
            <a:r>
              <a:rPr lang="en-US" dirty="0"/>
              <a:t> tuning to improve the scores of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r2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what the closest </a:t>
            </a:r>
            <a:r>
              <a:rPr lang="en-US" dirty="0" err="1"/>
              <a:t>neighbour</a:t>
            </a:r>
            <a:r>
              <a:rPr lang="en-US" dirty="0"/>
              <a:t> has without looking too much into the different features.</a:t>
            </a:r>
          </a:p>
          <a:p>
            <a:endParaRPr lang="en-US" dirty="0"/>
          </a:p>
          <a:p>
            <a:r>
              <a:rPr lang="en-US" dirty="0"/>
              <a:t>So the hosts will need to look at the room type, amenities, and accommodation features to scale their rates accordingly.</a:t>
            </a:r>
          </a:p>
          <a:p>
            <a:endParaRPr lang="en-US" dirty="0"/>
          </a:p>
          <a:p>
            <a:r>
              <a:rPr lang="en-US" dirty="0"/>
              <a:t>Finally, the hosts can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t>
            </a:r>
            <a:r>
              <a:rPr lang="en-US" dirty="0" err="1"/>
              <a:t>areroom</a:t>
            </a:r>
            <a:r>
              <a:rPr lang="en-US" dirty="0"/>
              <a:t> type,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to get the right dataset related </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application, we used the Random Forest &amp; LGBM Regressor methods to determine which feature is important when price an Airbnb unit.</a:t>
            </a:r>
          </a:p>
          <a:p>
            <a:r>
              <a:rPr lang="en-US" dirty="0"/>
              <a:t>Then we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all the models.</a:t>
            </a:r>
          </a:p>
          <a:p>
            <a:endParaRPr lang="en-US" dirty="0"/>
          </a:p>
          <a:p>
            <a:pPr marL="228600" indent="-228600">
              <a:buAutoNum type="arabicParenR"/>
            </a:pPr>
            <a:r>
              <a:rPr lang="en-US" dirty="0"/>
              <a:t>The predictor model shows there will be a slight increase in prices for 2022 to 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tone of your listings.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the specific area.  There are other important factors that the host should look at.</a:t>
            </a:r>
          </a:p>
          <a:p>
            <a:pPr marL="0" indent="0">
              <a:buNone/>
            </a:pPr>
            <a:endParaRPr lang="en-US" dirty="0"/>
          </a:p>
          <a:p>
            <a:pPr marL="0" indent="0">
              <a:buNone/>
            </a:pPr>
            <a:r>
              <a:rPr lang="en-US" dirty="0"/>
              <a:t>4)  This includes the size of the unit where the bigger the unit and more accommodation features like bedrooms and bathrooms can increase the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Different seasons, holidays, long weekends and regular weekends can help the hosts maximize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As you can see on the grey boxes, we need to work with different types of data and find ways to engineer the data to run the models.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FB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3" name="TextBox 2">
            <a:extLst>
              <a:ext uri="{FF2B5EF4-FFF2-40B4-BE49-F238E27FC236}">
                <a16:creationId xmlns:a16="http://schemas.microsoft.com/office/drawing/2014/main" id="{6509C95F-3EE0-477E-9CEF-9C06E3B91B50}"/>
              </a:ext>
            </a:extLst>
          </p:cNvPr>
          <p:cNvSpPr txBox="1"/>
          <p:nvPr/>
        </p:nvSpPr>
        <p:spPr>
          <a:xfrm>
            <a:off x="713984" y="5611660"/>
            <a:ext cx="9557358" cy="369332"/>
          </a:xfrm>
          <a:prstGeom prst="rect">
            <a:avLst/>
          </a:prstGeom>
          <a:noFill/>
        </p:spPr>
        <p:txBody>
          <a:bodyPr wrap="square" rtlCol="0">
            <a:spAutoFit/>
          </a:bodyPr>
          <a:lstStyle/>
          <a:p>
            <a:r>
              <a:rPr lang="en-US" dirty="0"/>
              <a:t>Room Types, location and accommodations are some of the most important features.</a:t>
            </a:r>
            <a:endParaRPr lang="en-CA"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Price Predictor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863103" y="2023108"/>
            <a:ext cx="6233358" cy="4801314"/>
          </a:xfrm>
          <a:prstGeom prst="rect">
            <a:avLst/>
          </a:prstGeom>
          <a:noFill/>
        </p:spPr>
        <p:txBody>
          <a:bodyPr wrap="square" rtlCol="0">
            <a:spAutoFit/>
          </a:bodyPr>
          <a:lstStyle/>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Rates in boroughs like 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based on the size of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do have a slight increase by providing more amenities.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Beware of major news events or pandemic crisis that may decrease occupancy rates dramatically.</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578153" cy="3578153"/>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Looking into the Future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820223" y="2022038"/>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Database Change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72019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Finding the optimal data to fit in to our existing database.</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1835264"/>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TotalTime>
  <Words>2793</Words>
  <Application>Microsoft Office PowerPoint</Application>
  <PresentationFormat>Widescreen</PresentationFormat>
  <Paragraphs>302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  Project process</vt:lpstr>
      <vt:lpstr>Database Change</vt:lpstr>
      <vt:lpstr>Project Challenges</vt:lpstr>
      <vt:lpstr>Model Analysis</vt:lpstr>
      <vt:lpstr>Model Findings</vt:lpstr>
      <vt:lpstr>Model Data Transformation – Regressors</vt:lpstr>
      <vt:lpstr>Model Data Transformation - Regressor</vt:lpstr>
      <vt:lpstr>Model Data Transformation - RF, LGBM, KNN</vt:lpstr>
      <vt:lpstr>Model Data Transformation – FB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Final Price Predictor Model</vt:lpstr>
      <vt:lpstr>Pricing Considerations for NYC Airbnb Hosts</vt:lpstr>
      <vt:lpstr>Looking into the Future</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233</cp:revision>
  <dcterms:created xsi:type="dcterms:W3CDTF">2021-02-09T17:31:19Z</dcterms:created>
  <dcterms:modified xsi:type="dcterms:W3CDTF">2021-03-22T23:07:57Z</dcterms:modified>
</cp:coreProperties>
</file>