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53" autoAdjust="0"/>
  </p:normalViewPr>
  <p:slideViewPr>
    <p:cSldViewPr snapToGrid="0" snapToObjects="1">
      <p:cViewPr varScale="1">
        <p:scale>
          <a:sx n="44" d="100"/>
          <a:sy n="44" d="100"/>
        </p:scale>
        <p:origin x="320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975854" y="1895214"/>
            <a:ext cx="8994055"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empirically</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Challenge for hosts to find balance between affordability and </a:t>
            </a:r>
          </a:p>
          <a:p>
            <a:r>
              <a:rPr lang="en-US" sz="2400" dirty="0">
                <a:latin typeface="+mj-lt"/>
              </a:rPr>
              <a:t>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8391762"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2429</TotalTime>
  <Words>2836</Words>
  <Application>Microsoft Macintosh PowerPoint</Application>
  <PresentationFormat>Widescreen</PresentationFormat>
  <Paragraphs>301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278</cp:revision>
  <dcterms:created xsi:type="dcterms:W3CDTF">2021-02-09T17:31:19Z</dcterms:created>
  <dcterms:modified xsi:type="dcterms:W3CDTF">2021-03-23T23:43:22Z</dcterms:modified>
</cp:coreProperties>
</file>