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80" r:id="rId2"/>
    <p:sldId id="286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66F"/>
    <a:srgbClr val="EA5E46"/>
    <a:srgbClr val="ED5E33"/>
    <a:srgbClr val="FD4902"/>
    <a:srgbClr val="E86864"/>
    <a:srgbClr val="EA6155"/>
    <a:srgbClr val="E87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3"/>
    <p:restoredTop sz="88317" autoAdjust="0"/>
  </p:normalViewPr>
  <p:slideViewPr>
    <p:cSldViewPr snapToGrid="0" snapToObjects="1">
      <p:cViewPr varScale="1">
        <p:scale>
          <a:sx n="70" d="100"/>
          <a:sy n="70" d="100"/>
        </p:scale>
        <p:origin x="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71" name="Picture 2070">
            <a:extLst>
              <a:ext uri="{FF2B5EF4-FFF2-40B4-BE49-F238E27FC236}">
                <a16:creationId xmlns:a16="http://schemas.microsoft.com/office/drawing/2014/main" id="{93FFCA0F-EBBD-4B16-B1D9-64DE5B4E1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423" y="2845526"/>
            <a:ext cx="2189605" cy="1657172"/>
          </a:xfrm>
          <a:prstGeom prst="rect">
            <a:avLst/>
          </a:prstGeom>
        </p:spPr>
      </p:pic>
      <p:pic>
        <p:nvPicPr>
          <p:cNvPr id="2073" name="Picture 2072">
            <a:extLst>
              <a:ext uri="{FF2B5EF4-FFF2-40B4-BE49-F238E27FC236}">
                <a16:creationId xmlns:a16="http://schemas.microsoft.com/office/drawing/2014/main" id="{673FC951-30E1-4E11-B7E0-DA9A36525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917" y="2961319"/>
            <a:ext cx="1708027" cy="1550966"/>
          </a:xfrm>
          <a:prstGeom prst="rect">
            <a:avLst/>
          </a:prstGeom>
        </p:spPr>
      </p:pic>
      <p:pic>
        <p:nvPicPr>
          <p:cNvPr id="2079" name="Picture 2078">
            <a:extLst>
              <a:ext uri="{FF2B5EF4-FFF2-40B4-BE49-F238E27FC236}">
                <a16:creationId xmlns:a16="http://schemas.microsoft.com/office/drawing/2014/main" id="{A5CA83BB-0863-4E6B-B621-304CD708D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122" y="3086726"/>
            <a:ext cx="2378458" cy="14063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E4750C-C8EA-444F-9B83-0A0518E8F8C0}"/>
              </a:ext>
            </a:extLst>
          </p:cNvPr>
          <p:cNvSpPr txBox="1"/>
          <p:nvPr/>
        </p:nvSpPr>
        <p:spPr>
          <a:xfrm>
            <a:off x="1494531" y="4844683"/>
            <a:ext cx="284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</a:t>
            </a:r>
          </a:p>
          <a:p>
            <a:r>
              <a:rPr lang="en-US" dirty="0"/>
              <a:t>LGBM Regressor</a:t>
            </a:r>
            <a:endParaRPr lang="en-CA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C38085-80CC-4B83-9F32-B05BD09C9CB8}"/>
              </a:ext>
            </a:extLst>
          </p:cNvPr>
          <p:cNvSpPr txBox="1"/>
          <p:nvPr/>
        </p:nvSpPr>
        <p:spPr>
          <a:xfrm>
            <a:off x="5824889" y="4873190"/>
            <a:ext cx="284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	</a:t>
            </a:r>
            <a:endParaRPr lang="en-C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610A38-B103-41F1-97A6-2590D50A7EDD}"/>
              </a:ext>
            </a:extLst>
          </p:cNvPr>
          <p:cNvSpPr txBox="1"/>
          <p:nvPr/>
        </p:nvSpPr>
        <p:spPr>
          <a:xfrm>
            <a:off x="8719334" y="4873973"/>
            <a:ext cx="284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 Prophet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Data Transformation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197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Models</vt:lpstr>
      <vt:lpstr>Model Data Transformation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93</cp:revision>
  <dcterms:created xsi:type="dcterms:W3CDTF">2021-02-09T17:31:19Z</dcterms:created>
  <dcterms:modified xsi:type="dcterms:W3CDTF">2021-03-20T23:56:53Z</dcterms:modified>
</cp:coreProperties>
</file>