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0" r:id="rId2"/>
    <p:sldId id="299" r:id="rId3"/>
    <p:sldId id="296" r:id="rId4"/>
    <p:sldId id="300" r:id="rId5"/>
    <p:sldId id="298" r:id="rId6"/>
    <p:sldId id="303" r:id="rId7"/>
    <p:sldId id="301" r:id="rId8"/>
    <p:sldId id="302" r:id="rId9"/>
    <p:sldId id="286" r:id="rId10"/>
    <p:sldId id="287" r:id="rId11"/>
    <p:sldId id="289" r:id="rId12"/>
    <p:sldId id="290" r:id="rId13"/>
    <p:sldId id="291" r:id="rId14"/>
    <p:sldId id="292" r:id="rId15"/>
    <p:sldId id="28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3"/>
    <p:restoredTop sz="76508" autoAdjust="0"/>
  </p:normalViewPr>
  <p:slideViewPr>
    <p:cSldViewPr snapToGrid="0" snapToObjects="1">
      <p:cViewPr varScale="1">
        <p:scale>
          <a:sx n="62" d="100"/>
          <a:sy n="62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filtered out major outliers to get the best selection of listings that best represents NYC Airbnb market.</a:t>
            </a:r>
          </a:p>
          <a:p>
            <a:r>
              <a:rPr lang="en-US" dirty="0"/>
              <a:t>We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filtered out major outliers to get the best selection of listings that best represents NYC Airbnb market.</a:t>
            </a:r>
          </a:p>
          <a:p>
            <a:r>
              <a:rPr lang="en-US" dirty="0"/>
              <a:t>We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select the features that will have the biggest impact on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common scale, without distorting differences in the ranges of values or losing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42254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41183"/>
              </p:ext>
            </p:extLst>
          </p:nvPr>
        </p:nvGraphicFramePr>
        <p:xfrm>
          <a:off x="1061616" y="290677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7013"/>
              </p:ext>
            </p:extLst>
          </p:nvPr>
        </p:nvGraphicFramePr>
        <p:xfrm>
          <a:off x="6840226" y="290677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68" y="2130316"/>
            <a:ext cx="7806003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340338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502498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5382533" y="3480802"/>
            <a:ext cx="954767" cy="17018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E617A20-72C8-4A71-A613-5884ED092595}"/>
              </a:ext>
            </a:extLst>
          </p:cNvPr>
          <p:cNvSpPr txBox="1"/>
          <p:nvPr/>
        </p:nvSpPr>
        <p:spPr>
          <a:xfrm>
            <a:off x="4884175" y="2425419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Neighbourhood</a:t>
            </a:r>
            <a:r>
              <a:rPr lang="en-US" dirty="0"/>
              <a:t> Over 100 Listings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C83BF-506A-4F89-AB3A-D9AB2C410C96}"/>
              </a:ext>
            </a:extLst>
          </p:cNvPr>
          <p:cNvSpPr txBox="1"/>
          <p:nvPr/>
        </p:nvSpPr>
        <p:spPr>
          <a:xfrm>
            <a:off x="4884175" y="5469925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 Prices Under 600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New </a:t>
            </a:r>
            <a:r>
              <a:rPr lang="en-US" dirty="0" err="1"/>
              <a:t>Dataframes</a:t>
            </a:r>
            <a:r>
              <a:rPr lang="en-US" dirty="0"/>
              <a:t> for Prophet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4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Feature Selection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X-value of features listed below that may have the most impact y-value of the listing price: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Neighbourhood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Identity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Listing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 Host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that the Listing can Accommodate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Amenities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Amenities like Heating, Parking Dryer, Daily Essentials, Kitchen </a:t>
            </a:r>
            <a:r>
              <a:rPr lang="en-CA" dirty="0" err="1"/>
              <a:t>etc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Minimum Nights to be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Score Ratings</a:t>
            </a:r>
          </a:p>
        </p:txBody>
      </p:sp>
    </p:spTree>
    <p:extLst>
      <p:ext uri="{BB962C8B-B14F-4D97-AF65-F5344CB8AC3E}">
        <p14:creationId xmlns:p14="http://schemas.microsoft.com/office/powerpoint/2010/main" val="234795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Train-Test Split &amp;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2644077"/>
            <a:ext cx="1005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test data from 25% to 35% to provide more data to increase accuracy of the models.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Scale the X-values for normalizations to ensure all features are the same unit.</a:t>
            </a:r>
          </a:p>
        </p:txBody>
      </p:sp>
    </p:spTree>
    <p:extLst>
      <p:ext uri="{BB962C8B-B14F-4D97-AF65-F5344CB8AC3E}">
        <p14:creationId xmlns:p14="http://schemas.microsoft.com/office/powerpoint/2010/main" val="7327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Data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1087</Words>
  <Application>Microsoft Office PowerPoint</Application>
  <PresentationFormat>Widescreen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Price Predictor Models</vt:lpstr>
      <vt:lpstr>Model Data Cleaning – Adding Columns</vt:lpstr>
      <vt:lpstr>Model Data Transformation Process</vt:lpstr>
      <vt:lpstr>Model Data Transformation Methods</vt:lpstr>
      <vt:lpstr>Model Data Transformation Methods</vt:lpstr>
      <vt:lpstr>Model Data Transformation Methods</vt:lpstr>
      <vt:lpstr>Model Feature Selection</vt:lpstr>
      <vt:lpstr>Model Train-Test Split &amp; Preprocessing</vt:lpstr>
      <vt:lpstr>Model Data Transformation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118</cp:revision>
  <dcterms:created xsi:type="dcterms:W3CDTF">2021-02-09T17:31:19Z</dcterms:created>
  <dcterms:modified xsi:type="dcterms:W3CDTF">2021-03-21T03:24:52Z</dcterms:modified>
</cp:coreProperties>
</file>