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6864"/>
    <a:srgbClr val="EA6155"/>
    <a:srgbClr val="E87572"/>
    <a:srgbClr val="EA5E46"/>
    <a:srgbClr val="F9D8D7"/>
    <a:srgbClr val="E9766F"/>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p:restoredTop sz="87437" autoAdjust="0"/>
  </p:normalViewPr>
  <p:slideViewPr>
    <p:cSldViewPr snapToGrid="0" snapToObjects="1">
      <p:cViewPr varScale="1">
        <p:scale>
          <a:sx n="71" d="100"/>
          <a:sy n="71" d="100"/>
        </p:scale>
        <p:origin x="979" y="6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 Transformation – Regression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8235EB8-890D-4052-94B2-8A333924A349}"/>
              </a:ext>
            </a:extLst>
          </p:cNvPr>
          <p:cNvSpPr/>
          <p:nvPr/>
        </p:nvSpPr>
        <p:spPr>
          <a:xfrm>
            <a:off x="7015384" y="3378186"/>
            <a:ext cx="2983618" cy="1121778"/>
          </a:xfrm>
          <a:prstGeom prst="rect">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640919" y="574208"/>
            <a:ext cx="10515600" cy="1325563"/>
          </a:xfrm>
        </p:spPr>
        <p:txBody>
          <a:bodyPr>
            <a:normAutofit/>
          </a:bodyPr>
          <a:lstStyle/>
          <a:p>
            <a:r>
              <a:rPr lang="en-US" sz="4000" dirty="0">
                <a:solidFill>
                  <a:srgbClr val="EA5E46"/>
                </a:solidFill>
              </a:rPr>
              <a:t>Data Transformation – FB Prophet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58"/>
          <a:stretch/>
        </p:blipFill>
        <p:spPr bwMode="auto">
          <a:xfrm>
            <a:off x="602599" y="108278"/>
            <a:ext cx="1835802"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
        <p:nvSpPr>
          <p:cNvPr id="3" name="Rectangle 2">
            <a:extLst>
              <a:ext uri="{FF2B5EF4-FFF2-40B4-BE49-F238E27FC236}">
                <a16:creationId xmlns:a16="http://schemas.microsoft.com/office/drawing/2014/main" id="{E333D5E4-2141-45B8-8EE1-F90D8E544D8E}"/>
              </a:ext>
            </a:extLst>
          </p:cNvPr>
          <p:cNvSpPr/>
          <p:nvPr/>
        </p:nvSpPr>
        <p:spPr>
          <a:xfrm>
            <a:off x="6832600" y="2569366"/>
            <a:ext cx="1752600" cy="213234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FC509D-70AA-484C-950B-622A61DEDCFA}"/>
              </a:ext>
            </a:extLst>
          </p:cNvPr>
          <p:cNvSpPr/>
          <p:nvPr/>
        </p:nvSpPr>
        <p:spPr>
          <a:xfrm>
            <a:off x="3314700" y="2569366"/>
            <a:ext cx="3479800" cy="2132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EF0211D-CA68-4812-994C-7D2396A9B585}"/>
              </a:ext>
            </a:extLst>
          </p:cNvPr>
          <p:cNvSpPr/>
          <p:nvPr/>
        </p:nvSpPr>
        <p:spPr>
          <a:xfrm>
            <a:off x="8623300" y="2569366"/>
            <a:ext cx="1727200" cy="213234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a:ln w="28575">
            <a:solidFill>
              <a:schemeClr val="bg1"/>
            </a:solidFill>
          </a:ln>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4695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208813" y="3258067"/>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
        <p:nvSpPr>
          <p:cNvPr id="3" name="Rectangle 2">
            <a:extLst>
              <a:ext uri="{FF2B5EF4-FFF2-40B4-BE49-F238E27FC236}">
                <a16:creationId xmlns:a16="http://schemas.microsoft.com/office/drawing/2014/main" id="{D9A7C6E8-7AEA-4A90-8060-F70B0910C2BB}"/>
              </a:ext>
            </a:extLst>
          </p:cNvPr>
          <p:cNvSpPr/>
          <p:nvPr/>
        </p:nvSpPr>
        <p:spPr>
          <a:xfrm>
            <a:off x="7140129" y="2125635"/>
            <a:ext cx="1051494" cy="2783095"/>
          </a:xfrm>
          <a:prstGeom prst="rect">
            <a:avLst/>
          </a:prstGeom>
          <a:noFill/>
          <a:ln w="28575">
            <a:solidFill>
              <a:srgbClr val="E86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4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icon&#10;&#10;Description automatically generated">
            <a:extLst>
              <a:ext uri="{FF2B5EF4-FFF2-40B4-BE49-F238E27FC236}">
                <a16:creationId xmlns:a16="http://schemas.microsoft.com/office/drawing/2014/main" id="{02F5BB8D-DBD3-4A8A-A95D-37CCB2F89129}"/>
              </a:ext>
            </a:extLst>
          </p:cNvPr>
          <p:cNvPicPr>
            <a:picLocks noChangeAspect="1"/>
          </p:cNvPicPr>
          <p:nvPr/>
        </p:nvPicPr>
        <p:blipFill rotWithShape="1">
          <a:blip r:embed="rId3"/>
          <a:srcRect t="1126" r="1" b="9839"/>
          <a:stretch/>
        </p:blipFill>
        <p:spPr>
          <a:xfrm>
            <a:off x="919670" y="643467"/>
            <a:ext cx="10352660" cy="5571066"/>
          </a:xfrm>
          <a:prstGeom prst="rect">
            <a:avLst/>
          </a:prstGeom>
        </p:spPr>
      </p:pic>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2800" b="1" kern="1200" dirty="0"/>
              <a:t>Monthly Rates</a:t>
            </a:r>
          </a:p>
          <a:p>
            <a:pPr marL="0" lvl="0" indent="0" algn="r" defTabSz="800100">
              <a:lnSpc>
                <a:spcPct val="90000"/>
              </a:lnSpc>
              <a:spcBef>
                <a:spcPct val="0"/>
              </a:spcBef>
              <a:spcAft>
                <a:spcPct val="35000"/>
              </a:spcAft>
              <a:buNone/>
            </a:pPr>
            <a:r>
              <a:rPr lang="en-US" sz="2800" b="1" kern="1200" dirty="0"/>
              <a:t>Day of Week Rates</a:t>
            </a:r>
          </a:p>
          <a:p>
            <a:pPr marL="0" lvl="0" indent="0" algn="r" defTabSz="800100">
              <a:lnSpc>
                <a:spcPct val="90000"/>
              </a:lnSpc>
              <a:spcBef>
                <a:spcPct val="0"/>
              </a:spcBef>
              <a:spcAft>
                <a:spcPct val="35000"/>
              </a:spcAft>
              <a:buNone/>
            </a:pPr>
            <a:r>
              <a:rPr lang="en-US" sz="2800" b="1" kern="1200" dirty="0"/>
              <a:t>Predicted Rates </a:t>
            </a:r>
            <a:endParaRPr lang="en-CA" sz="2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2924</TotalTime>
  <Words>2307</Words>
  <Application>Microsoft Office PowerPoint</Application>
  <PresentationFormat>Widescreen</PresentationFormat>
  <Paragraphs>238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Data Transformation – Regression Models</vt:lpstr>
      <vt:lpstr>Data Transformation – FB Prophet Model</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341</cp:revision>
  <dcterms:created xsi:type="dcterms:W3CDTF">2021-02-09T17:31:19Z</dcterms:created>
  <dcterms:modified xsi:type="dcterms:W3CDTF">2021-03-25T18:51:50Z</dcterms:modified>
</cp:coreProperties>
</file>