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24" r:id="rId5"/>
    <p:sldId id="308" r:id="rId6"/>
    <p:sldId id="309" r:id="rId7"/>
    <p:sldId id="280" r:id="rId8"/>
    <p:sldId id="315"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8" r:id="rId22"/>
    <p:sldId id="31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2"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73492" autoAdjust="0"/>
  </p:normalViewPr>
  <p:slideViewPr>
    <p:cSldViewPr snapToGrid="0" snapToObjects="1">
      <p:cViewPr varScale="1">
        <p:scale>
          <a:sx n="59" d="100"/>
          <a:sy n="59" d="100"/>
        </p:scale>
        <p:origin x="581" y="7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2T18:22:16.491" idx="2">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RF, LGBM, and KNN we first, replaced  the blank fields with the averages for that specific column</a:t>
            </a:r>
          </a:p>
          <a:p>
            <a:r>
              <a:rPr lang="en-US" dirty="0"/>
              <a:t>In the next step, we need to put the data and categorize them in numerical values  and majority of this was done from our last project.</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facebook</a:t>
            </a:r>
            <a:r>
              <a:rPr lang="en-US" dirty="0"/>
              <a:t> prophet model, another dataset needs to be created because the model has a different methodology than the previous models/</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f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the room type,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are scaled to the same unit so that the model won’t produce the wrong scores.</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displays the model r2 &amp; </a:t>
            </a:r>
            <a:r>
              <a:rPr lang="en-US" dirty="0" err="1"/>
              <a:t>mse</a:t>
            </a:r>
            <a:r>
              <a:rPr lang="en-US" dirty="0"/>
              <a:t> scores.  I have also listed the factors that the model takes in when predicting prices for the units.  </a:t>
            </a:r>
          </a:p>
          <a:p>
            <a:r>
              <a:rPr lang="en-US" dirty="0"/>
              <a:t>Looking at the results, we cannot solely price your unit based on the average rates of the area as the KNN Regressor Model shows the lowest accuracy scores.</a:t>
            </a:r>
          </a:p>
          <a:p>
            <a:r>
              <a:rPr lang="en-US" dirty="0"/>
              <a:t>The hosts will need to look deeper into factors like room type, amenities, and other features to scale their rates accordingly.</a:t>
            </a:r>
          </a:p>
          <a:p>
            <a:r>
              <a:rPr lang="en-US" dirty="0"/>
              <a:t>Finally, the hosts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he yellow box based on the newly transformed database for the model.  </a:t>
            </a:r>
          </a:p>
          <a:p>
            <a:r>
              <a:rPr lang="en-US" dirty="0"/>
              <a:t>On the right side of the slide, we listed the top 5 features that drive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ran random forest and LGBM Regressor model and  got the 5 most important features.</a:t>
            </a:r>
          </a:p>
          <a:p>
            <a:r>
              <a:rPr lang="en-US" dirty="0"/>
              <a:t>Both models show that the most important features to predict prices includes the room type, the </a:t>
            </a:r>
            <a:r>
              <a:rPr lang="en-US" dirty="0" err="1"/>
              <a:t>neighbourhood</a:t>
            </a:r>
            <a:r>
              <a:rPr lang="en-US" dirty="0"/>
              <a:t> and the # of bathrooms the unit has.  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to get the right dataset related </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application, we used the Random Forest &amp; LGBM Regressor methods to determine which feature is important when price an Airbnb unit.</a:t>
            </a:r>
          </a:p>
          <a:p>
            <a:r>
              <a:rPr lang="en-US" dirty="0"/>
              <a:t>Then we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all the models.</a:t>
            </a:r>
          </a:p>
          <a:p>
            <a:endParaRPr lang="en-US" dirty="0"/>
          </a:p>
          <a:p>
            <a:pPr marL="228600" indent="-228600">
              <a:buAutoNum type="arabicParenR"/>
            </a:pPr>
            <a:r>
              <a:rPr lang="en-US" dirty="0"/>
              <a:t>The predictor model shows there will be a slight increase in prices for 2022 to 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tone of your listings.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the specific area.  There are other important factors that the host should look at.</a:t>
            </a:r>
          </a:p>
          <a:p>
            <a:pPr marL="0" indent="0">
              <a:buNone/>
            </a:pPr>
            <a:endParaRPr lang="en-US" dirty="0"/>
          </a:p>
          <a:p>
            <a:pPr marL="0" indent="0">
              <a:buNone/>
            </a:pPr>
            <a:r>
              <a:rPr lang="en-US" dirty="0"/>
              <a:t>4)  This includes the size of the unit where the bigger the unit and more accommodation features like bedrooms and bathrooms can increase the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Different seasons, holidays, long weekends and regular weekends can help the hosts maximize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As you can see on the grey boxes, we need to work with different types of data and find ways to engineer the data to run the models.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FB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pPr marL="285750" indent="-285750">
              <a:buFont typeface="Arial" panose="020B0604020202020204" pitchFamily="34" charset="0"/>
              <a:buChar char="•"/>
            </a:pPr>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4265020489"/>
              </p:ext>
            </p:extLst>
          </p:nvPr>
        </p:nvGraphicFramePr>
        <p:xfrm>
          <a:off x="1571850" y="2569366"/>
          <a:ext cx="8755450" cy="2275002"/>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(Seasonality Trends)</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3" name="TextBox 2">
            <a:extLst>
              <a:ext uri="{FF2B5EF4-FFF2-40B4-BE49-F238E27FC236}">
                <a16:creationId xmlns:a16="http://schemas.microsoft.com/office/drawing/2014/main" id="{6509C95F-3EE0-477E-9CEF-9C06E3B91B50}"/>
              </a:ext>
            </a:extLst>
          </p:cNvPr>
          <p:cNvSpPr txBox="1"/>
          <p:nvPr/>
        </p:nvSpPr>
        <p:spPr>
          <a:xfrm>
            <a:off x="713984" y="5611660"/>
            <a:ext cx="9557358" cy="369332"/>
          </a:xfrm>
          <a:prstGeom prst="rect">
            <a:avLst/>
          </a:prstGeom>
          <a:noFill/>
        </p:spPr>
        <p:txBody>
          <a:bodyPr wrap="square" rtlCol="0">
            <a:spAutoFit/>
          </a:bodyPr>
          <a:lstStyle/>
          <a:p>
            <a:r>
              <a:rPr lang="en-US" dirty="0"/>
              <a:t>Room Types, location and accommodations are some of the most important features.</a:t>
            </a:r>
            <a:endParaRPr lang="en-CA"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210492"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a:off x="6003384"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 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408569">
            <a:off x="3602804" y="5123976"/>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 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a:off x="7819292"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  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animEffect transition="in" filter="randombar(horizontal)">
                                      <p:cBhvr>
                                        <p:cTn id="9" dur="500"/>
                                        <p:tgtEl>
                                          <p:spTgt spid="21"/>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horizontal)">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Price Predictor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863103" y="2023108"/>
            <a:ext cx="6233358" cy="4801314"/>
          </a:xfrm>
          <a:prstGeom prst="rect">
            <a:avLst/>
          </a:prstGeom>
          <a:noFill/>
        </p:spPr>
        <p:txBody>
          <a:bodyPr wrap="square" rtlCol="0">
            <a:spAutoFit/>
          </a:bodyPr>
          <a:lstStyle/>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Rates in boroughs like 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based on the size of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do have a slight increase by providing more amenities.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Beware of major news events or pandemic crisis that may decrease occupancy rates dramatically.</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578153" cy="3578153"/>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Looking into the Future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820223" y="2022038"/>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Database Change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72019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Finding the optimal data to fit in to our existing database.</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1835264"/>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2145</TotalTime>
  <Words>2752</Words>
  <Application>Microsoft Office PowerPoint</Application>
  <PresentationFormat>Widescreen</PresentationFormat>
  <Paragraphs>297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  Project process</vt:lpstr>
      <vt:lpstr>Database Change</vt:lpstr>
      <vt:lpstr>Project Challenges</vt:lpstr>
      <vt:lpstr>Model Analysis</vt:lpstr>
      <vt:lpstr>Model Findings</vt:lpstr>
      <vt:lpstr>Model Data Transformation – Regressors</vt:lpstr>
      <vt:lpstr>Model Data Transformation - Regressor</vt:lpstr>
      <vt:lpstr>Model Data Transformation - RF, LGBM, KNN</vt:lpstr>
      <vt:lpstr>Model Data Transformation – FB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Final Price Predictor Model</vt:lpstr>
      <vt:lpstr>Pricing Considerations for NYC Airbnb Hosts</vt:lpstr>
      <vt:lpstr>Looking into the Future</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229</cp:revision>
  <dcterms:created xsi:type="dcterms:W3CDTF">2021-02-09T17:31:19Z</dcterms:created>
  <dcterms:modified xsi:type="dcterms:W3CDTF">2021-03-22T22:42:09Z</dcterms:modified>
</cp:coreProperties>
</file>