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0" r:id="rId2"/>
    <p:sldId id="293" r:id="rId3"/>
    <p:sldId id="294" r:id="rId4"/>
    <p:sldId id="286" r:id="rId5"/>
    <p:sldId id="287" r:id="rId6"/>
    <p:sldId id="289" r:id="rId7"/>
    <p:sldId id="290" r:id="rId8"/>
    <p:sldId id="291" r:id="rId9"/>
    <p:sldId id="292" r:id="rId10"/>
    <p:sldId id="28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/>
    <p:restoredTop sz="88317" autoAdjust="0"/>
  </p:normalViewPr>
  <p:slideViewPr>
    <p:cSldViewPr snapToGrid="0" snapToObjects="1">
      <p:cViewPr varScale="1">
        <p:scale>
          <a:sx n="72" d="100"/>
          <a:sy n="72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diagram summarizes the way we need to transform our data to run the Random Forest, LGBM &amp; KNN Regressor Models.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With existing numeric data, input N/A fields with the average value for that specific column.</a:t>
            </a:r>
          </a:p>
          <a:p>
            <a:pPr marL="228600" indent="-228600">
              <a:buAutoNum type="arabicParenR"/>
            </a:pPr>
            <a:r>
              <a:rPr lang="en-US" dirty="0"/>
              <a:t>Then, for certain data like room type, boroughs, &amp; </a:t>
            </a:r>
            <a:r>
              <a:rPr lang="en-US" dirty="0" err="1"/>
              <a:t>neighbourhoods</a:t>
            </a:r>
            <a:r>
              <a:rPr lang="en-US" dirty="0"/>
              <a:t>, we need to categorize them into numbers.</a:t>
            </a:r>
          </a:p>
          <a:p>
            <a:r>
              <a:rPr lang="en-US" dirty="0"/>
              <a:t>3)   Finally, with text data, we need to vectorize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95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7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1625367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95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7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1625367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C2D0061-8FD6-4F00-962B-F205E4AE0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68" y="2022038"/>
            <a:ext cx="7806003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95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Breakdown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77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1625367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6E404-41EF-44AC-ABB8-1EEB513C9DE3}"/>
              </a:ext>
            </a:extLst>
          </p:cNvPr>
          <p:cNvSpPr txBox="1"/>
          <p:nvPr/>
        </p:nvSpPr>
        <p:spPr>
          <a:xfrm>
            <a:off x="946298" y="2022038"/>
            <a:ext cx="16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 Data 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EE87E-C6D3-43BD-B9E3-E4588F1F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28" y="2467523"/>
            <a:ext cx="1634193" cy="136019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D17D319-9A92-45E9-85CA-D73F4333A977}"/>
              </a:ext>
            </a:extLst>
          </p:cNvPr>
          <p:cNvSpPr/>
          <p:nvPr/>
        </p:nvSpPr>
        <p:spPr>
          <a:xfrm>
            <a:off x="2972835" y="320788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19613-C218-4BCD-A86F-E020C1E91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509" y="2889663"/>
            <a:ext cx="2509203" cy="1012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C53F4A-537D-43ED-BF9C-54DB52A0EBE7}"/>
              </a:ext>
            </a:extLst>
          </p:cNvPr>
          <p:cNvSpPr/>
          <p:nvPr/>
        </p:nvSpPr>
        <p:spPr>
          <a:xfrm>
            <a:off x="10313581" y="3430377"/>
            <a:ext cx="1136131" cy="471771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16DC1-FC18-471A-987D-87AF15CD5F9B}"/>
              </a:ext>
            </a:extLst>
          </p:cNvPr>
          <p:cNvSpPr/>
          <p:nvPr/>
        </p:nvSpPr>
        <p:spPr>
          <a:xfrm>
            <a:off x="2083528" y="2953488"/>
            <a:ext cx="552893" cy="874232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B39FB3-2832-4113-821F-0B5ADFCC6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41" y="2953488"/>
            <a:ext cx="3883183" cy="94866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AF85D0-FDA1-4910-8CD4-1F9E27056000}"/>
              </a:ext>
            </a:extLst>
          </p:cNvPr>
          <p:cNvSpPr/>
          <p:nvPr/>
        </p:nvSpPr>
        <p:spPr>
          <a:xfrm>
            <a:off x="8066470" y="3175893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50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Data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711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Price Predictor Models</vt:lpstr>
      <vt:lpstr>Model Data Transformation Process</vt:lpstr>
      <vt:lpstr>Model Data Transformation Breakdown</vt:lpstr>
      <vt:lpstr>Model Data Transformation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101</cp:revision>
  <dcterms:created xsi:type="dcterms:W3CDTF">2021-02-09T17:31:19Z</dcterms:created>
  <dcterms:modified xsi:type="dcterms:W3CDTF">2021-03-21T00:59:01Z</dcterms:modified>
</cp:coreProperties>
</file>