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0" r:id="rId2"/>
    <p:sldId id="299" r:id="rId3"/>
    <p:sldId id="296" r:id="rId4"/>
    <p:sldId id="297" r:id="rId5"/>
    <p:sldId id="300" r:id="rId6"/>
    <p:sldId id="298" r:id="rId7"/>
    <p:sldId id="295" r:id="rId8"/>
    <p:sldId id="286" r:id="rId9"/>
    <p:sldId id="287" r:id="rId10"/>
    <p:sldId id="289" r:id="rId11"/>
    <p:sldId id="290" r:id="rId12"/>
    <p:sldId id="291" r:id="rId13"/>
    <p:sldId id="292" r:id="rId14"/>
    <p:sldId id="28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5"/>
    <a:srgbClr val="E87572"/>
    <a:srgbClr val="E9766F"/>
    <a:srgbClr val="EA5E46"/>
    <a:srgbClr val="ED5E33"/>
    <a:srgbClr val="FD4902"/>
    <a:srgbClr val="E8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3"/>
    <p:restoredTop sz="95226" autoAdjust="0"/>
  </p:normalViewPr>
  <p:slideViewPr>
    <p:cSldViewPr snapToGrid="0" snapToObjects="1">
      <p:cViewPr>
        <p:scale>
          <a:sx n="70" d="100"/>
          <a:sy n="70" d="100"/>
        </p:scale>
        <p:origin x="100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With existing numeric data, input N/A fields with the average value for that specific column.</a:t>
            </a:r>
          </a:p>
          <a:p>
            <a:pPr marL="228600" indent="-228600">
              <a:buAutoNum type="arabicParenR"/>
            </a:pPr>
            <a:r>
              <a:rPr lang="en-US" dirty="0"/>
              <a:t>Then, for certain data like room type, boroughs, &amp; </a:t>
            </a:r>
            <a:r>
              <a:rPr lang="en-US" dirty="0" err="1"/>
              <a:t>neighbourhoods</a:t>
            </a:r>
            <a:r>
              <a:rPr lang="en-US" dirty="0"/>
              <a:t>, we need to categorize them into numbers.</a:t>
            </a:r>
          </a:p>
          <a:p>
            <a:r>
              <a:rPr lang="en-US" dirty="0"/>
              <a:t>3)   Finally, with text data, we need to vectorize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D81AFC-F7DB-49B4-89B6-57701799BA62}"/>
              </a:ext>
            </a:extLst>
          </p:cNvPr>
          <p:cNvSpPr txBox="1"/>
          <p:nvPr/>
        </p:nvSpPr>
        <p:spPr>
          <a:xfrm>
            <a:off x="975853" y="2130317"/>
            <a:ext cx="951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additional column to provide the total amenities count to see how it affects price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02A07-8C5A-4606-9D20-78216B8AD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93" y="3116266"/>
            <a:ext cx="3673158" cy="1181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3D9E3-FACF-48F1-A3EF-8E158AFA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687" y="3068390"/>
            <a:ext cx="1158340" cy="113547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42254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568" y="2130316"/>
            <a:ext cx="7806003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Numerical Data – Impute Missing Values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Categorical Data – Encode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Text Data - Vectorize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Numerical Data – Impute Missing Values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Categorical Data – Encode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Text Data - Vectorize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097DE-506F-40FC-B650-5B06916D277D}"/>
              </a:ext>
            </a:extLst>
          </p:cNvPr>
          <p:cNvSpPr txBox="1"/>
          <p:nvPr/>
        </p:nvSpPr>
        <p:spPr>
          <a:xfrm>
            <a:off x="934645" y="2077437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Data - Vectorize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EE0A187-602C-46F4-AD90-1D130DE5B185}"/>
              </a:ext>
            </a:extLst>
          </p:cNvPr>
          <p:cNvSpPr/>
          <p:nvPr/>
        </p:nvSpPr>
        <p:spPr>
          <a:xfrm>
            <a:off x="4662466" y="2733993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72C1DE-BAE0-403D-A94C-645817C9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9" y="2733915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7C315F-27FB-447F-AF8A-5C0E74ED0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764" y="2733914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95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Breakdown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77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1625367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6E404-41EF-44AC-ABB8-1EEB513C9DE3}"/>
              </a:ext>
            </a:extLst>
          </p:cNvPr>
          <p:cNvSpPr txBox="1"/>
          <p:nvPr/>
        </p:nvSpPr>
        <p:spPr>
          <a:xfrm>
            <a:off x="946298" y="2022039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Data – Impute Missing Values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EE87E-C6D3-43BD-B9E3-E4588F1F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29" y="2391371"/>
            <a:ext cx="1152574" cy="95932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D17D319-9A92-45E9-85CA-D73F4333A977}"/>
              </a:ext>
            </a:extLst>
          </p:cNvPr>
          <p:cNvSpPr/>
          <p:nvPr/>
        </p:nvSpPr>
        <p:spPr>
          <a:xfrm>
            <a:off x="2781204" y="2871035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19613-C218-4BCD-A86F-E020C1E91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477" y="2699089"/>
            <a:ext cx="1559822" cy="6294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C53F4A-537D-43ED-BF9C-54DB52A0EBE7}"/>
              </a:ext>
            </a:extLst>
          </p:cNvPr>
          <p:cNvSpPr/>
          <p:nvPr/>
        </p:nvSpPr>
        <p:spPr>
          <a:xfrm>
            <a:off x="9022005" y="3067703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16DC1-FC18-471A-987D-87AF15CD5F9B}"/>
              </a:ext>
            </a:extLst>
          </p:cNvPr>
          <p:cNvSpPr/>
          <p:nvPr/>
        </p:nvSpPr>
        <p:spPr>
          <a:xfrm>
            <a:off x="1765006" y="2722320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B39FB3-2832-4113-821F-0B5ADFCC6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136" y="2693050"/>
            <a:ext cx="2572168" cy="62838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AF85D0-FDA1-4910-8CD4-1F9E27056000}"/>
              </a:ext>
            </a:extLst>
          </p:cNvPr>
          <p:cNvSpPr/>
          <p:nvPr/>
        </p:nvSpPr>
        <p:spPr>
          <a:xfrm>
            <a:off x="7030781" y="2889663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76CAB-5499-4486-8441-478E8BE1139C}"/>
              </a:ext>
            </a:extLst>
          </p:cNvPr>
          <p:cNvSpPr txBox="1"/>
          <p:nvPr/>
        </p:nvSpPr>
        <p:spPr>
          <a:xfrm>
            <a:off x="961026" y="3598589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Data – Encode</a:t>
            </a:r>
            <a:endParaRPr lang="en-CA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2180FA-4AFA-4DBC-8F19-4C1C04DDA213}"/>
              </a:ext>
            </a:extLst>
          </p:cNvPr>
          <p:cNvSpPr/>
          <p:nvPr/>
        </p:nvSpPr>
        <p:spPr>
          <a:xfrm>
            <a:off x="2780199" y="455164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DC3566A-257C-4244-89A5-CA163D6EA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889" y="4132332"/>
            <a:ext cx="623138" cy="838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29B7E1-68B0-4894-A420-92A8F05D5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408" y="4184207"/>
            <a:ext cx="688257" cy="9018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F909F2-9044-40F7-B61E-91C619DE6BC3}"/>
              </a:ext>
            </a:extLst>
          </p:cNvPr>
          <p:cNvSpPr txBox="1"/>
          <p:nvPr/>
        </p:nvSpPr>
        <p:spPr>
          <a:xfrm>
            <a:off x="946298" y="5211351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Data - Vectorize</a:t>
            </a:r>
            <a:endParaRPr lang="en-C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FB7D03B-EBFD-4FF8-8629-EF32C3A3E5C5}"/>
              </a:ext>
            </a:extLst>
          </p:cNvPr>
          <p:cNvSpPr/>
          <p:nvPr/>
        </p:nvSpPr>
        <p:spPr>
          <a:xfrm>
            <a:off x="4674119" y="5867907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95455D-BFF4-406B-9EEF-59C0691FA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502" y="5867829"/>
            <a:ext cx="2984212" cy="364587"/>
          </a:xfrm>
          <a:prstGeom prst="rect">
            <a:avLst/>
          </a:prstGeom>
        </p:spPr>
      </p:pic>
      <p:pic>
        <p:nvPicPr>
          <p:cNvPr id="2054" name="Picture 2053">
            <a:extLst>
              <a:ext uri="{FF2B5EF4-FFF2-40B4-BE49-F238E27FC236}">
                <a16:creationId xmlns:a16="http://schemas.microsoft.com/office/drawing/2014/main" id="{65A07F8D-FD5E-4F98-9399-FD09EE622F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3417" y="5867828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Data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1133</Words>
  <Application>Microsoft Office PowerPoint</Application>
  <PresentationFormat>Widescreen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Price Predictor Models</vt:lpstr>
      <vt:lpstr>Model Data Cleaning</vt:lpstr>
      <vt:lpstr>Model Data Transformation Process</vt:lpstr>
      <vt:lpstr>Model Data Transformation Methods</vt:lpstr>
      <vt:lpstr>Model Data Transformation Methods</vt:lpstr>
      <vt:lpstr>Model Data Transformation Methods</vt:lpstr>
      <vt:lpstr>Model Data Transformation Breakdown</vt:lpstr>
      <vt:lpstr>Model Data Transformation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106</cp:revision>
  <dcterms:created xsi:type="dcterms:W3CDTF">2021-02-09T17:31:19Z</dcterms:created>
  <dcterms:modified xsi:type="dcterms:W3CDTF">2021-03-21T01:40:28Z</dcterms:modified>
</cp:coreProperties>
</file>