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96"/>
    <p:restoredTop sz="73442" autoAdjust="0"/>
  </p:normalViewPr>
  <p:slideViewPr>
    <p:cSldViewPr snapToGrid="0" snapToObjects="1">
      <p:cViewPr varScale="1">
        <p:scale>
          <a:sx n="88" d="100"/>
          <a:sy n="88" d="100"/>
        </p:scale>
        <p:origin x="208" y="28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  </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a:t>
            </a:r>
            <a:r>
              <a:rPr lang="en-US" dirty="0" err="1"/>
              <a:t>neighbourhood</a:t>
            </a:r>
            <a:r>
              <a:rPr lang="en-US" dirty="0"/>
              <a:t>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-Challenge: price too high and no one will book. Price too low and you’ll be missing out on a lot of potential income.</a:t>
            </a:r>
          </a:p>
          <a:p>
            <a:endParaRPr lang="en-US" dirty="0"/>
          </a:p>
          <a:p>
            <a:r>
              <a:rPr lang="en-US" dirty="0"/>
              <a:t>-</a:t>
            </a:r>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C2D58251-B4B7-A648-A7CD-29945E074C89}"/>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530565" y="1721720"/>
            <a:ext cx="10827204" cy="50123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891" b="23856"/>
          <a:stretch/>
        </p:blipFill>
        <p:spPr bwMode="auto">
          <a:xfrm>
            <a:off x="530565" y="108278"/>
            <a:ext cx="1994922" cy="15396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F933B195-357C-DA4A-9573-C1B47431C7C6}"/>
              </a:ext>
            </a:extLst>
          </p:cNvPr>
          <p:cNvSpPr txBox="1"/>
          <p:nvPr/>
        </p:nvSpPr>
        <p:spPr>
          <a:xfrm>
            <a:off x="834231" y="1518508"/>
            <a:ext cx="5596660" cy="4247317"/>
          </a:xfrm>
          <a:prstGeom prst="rect">
            <a:avLst/>
          </a:prstGeom>
          <a:noFill/>
        </p:spPr>
        <p:txBody>
          <a:bodyPr wrap="square" rtlCol="0">
            <a:spAutoFit/>
          </a:bodyPr>
          <a:lstStyle/>
          <a:p>
            <a:endParaRPr lang="en-US" dirty="0">
              <a:latin typeface="+mj-lt"/>
            </a:endParaRPr>
          </a:p>
          <a:p>
            <a:pPr marL="285750" indent="-285750">
              <a:buFont typeface="Arial" panose="020B0604020202020204" pitchFamily="34" charset="0"/>
              <a:buChar char="•"/>
            </a:pPr>
            <a:r>
              <a:rPr lang="en-US" dirty="0">
                <a:latin typeface="+mj-lt"/>
              </a:rPr>
              <a:t>Airbnb hosts in New York face lots of competition with approx. 37, 000 active listings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Currently there are no free services which help hosts price their properties. </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Challenging task for owner to determine a hosting price that is both affordable and profitable</a:t>
            </a:r>
          </a:p>
          <a:p>
            <a:endParaRPr lang="en-US" dirty="0">
              <a:latin typeface="+mj-lt"/>
            </a:endParaRPr>
          </a:p>
          <a:p>
            <a:pPr marL="285750" indent="-285750">
              <a:buFont typeface="Arial" panose="020B0604020202020204" pitchFamily="34" charset="0"/>
              <a:buChar char="•"/>
            </a:pPr>
            <a:r>
              <a:rPr lang="en-US" dirty="0">
                <a:latin typeface="+mj-lt"/>
              </a:rPr>
              <a:t>Guests have limited knowledge of property prices in New York and can also benefit from understanding the pricing dynamics of the Airbnb marketplace </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D82BCEE-EA9A-9B44-8939-A6C9288900EA}"/>
              </a:ext>
            </a:extLst>
          </p:cNvPr>
          <p:cNvSpPr txBox="1"/>
          <p:nvPr/>
        </p:nvSpPr>
        <p:spPr>
          <a:xfrm>
            <a:off x="735979" y="2022036"/>
            <a:ext cx="10925457"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Accurately predict the optimal price for Airbnb properties in NYC according to their listing features and seasonal availability</a:t>
            </a:r>
          </a:p>
          <a:p>
            <a:endParaRPr lang="en-US" sz="2400" dirty="0">
              <a:latin typeface="+mj-lt"/>
            </a:endParaRPr>
          </a:p>
          <a:p>
            <a:pPr marL="285750" indent="-285750">
              <a:buFont typeface="Arial" panose="020B0604020202020204" pitchFamily="34" charset="0"/>
              <a:buChar char="•"/>
            </a:pPr>
            <a:r>
              <a:rPr lang="en-US" sz="2400" dirty="0">
                <a:latin typeface="+mj-lt"/>
              </a:rPr>
              <a:t>Analyze 36923 active listings using attributes such as location, room type, amenities, and rating to create the model</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Aim to help both guest and host understand whether the current listing price is worthy and the best time to book/make a room available on Airbnb</a:t>
            </a:r>
          </a:p>
        </p:txBody>
      </p: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2486</TotalTime>
  <Words>2817</Words>
  <Application>Microsoft Macintosh PowerPoint</Application>
  <PresentationFormat>Widescreen</PresentationFormat>
  <Paragraphs>293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273</cp:revision>
  <dcterms:created xsi:type="dcterms:W3CDTF">2021-02-09T17:31:19Z</dcterms:created>
  <dcterms:modified xsi:type="dcterms:W3CDTF">2021-03-23T20:30:19Z</dcterms:modified>
</cp:coreProperties>
</file>