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87437" autoAdjust="0"/>
  </p:normalViewPr>
  <p:slideViewPr>
    <p:cSldViewPr snapToGrid="0" snapToObjects="1">
      <p:cViewPr varScale="1">
        <p:scale>
          <a:sx n="71" d="100"/>
          <a:sy n="71" d="100"/>
        </p:scale>
        <p:origin x="979"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4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icon&#10;&#10;Description automatically generated">
            <a:extLst>
              <a:ext uri="{FF2B5EF4-FFF2-40B4-BE49-F238E27FC236}">
                <a16:creationId xmlns:a16="http://schemas.microsoft.com/office/drawing/2014/main" id="{02F5BB8D-DBD3-4A8A-A95D-37CCB2F89129}"/>
              </a:ext>
            </a:extLst>
          </p:cNvPr>
          <p:cNvPicPr>
            <a:picLocks noChangeAspect="1"/>
          </p:cNvPicPr>
          <p:nvPr/>
        </p:nvPicPr>
        <p:blipFill rotWithShape="1">
          <a:blip r:embed="rId3"/>
          <a:srcRect t="1126" r="1" b="9839"/>
          <a:stretch/>
        </p:blipFill>
        <p:spPr>
          <a:xfrm>
            <a:off x="919670" y="643467"/>
            <a:ext cx="10352660" cy="5571066"/>
          </a:xfrm>
          <a:prstGeom prst="rect">
            <a:avLst/>
          </a:prstGeom>
        </p:spPr>
      </p:pic>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2905</TotalTime>
  <Words>2307</Words>
  <Application>Microsoft Office PowerPoint</Application>
  <PresentationFormat>Widescreen</PresentationFormat>
  <Paragraphs>238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341</cp:revision>
  <dcterms:created xsi:type="dcterms:W3CDTF">2021-02-09T17:31:19Z</dcterms:created>
  <dcterms:modified xsi:type="dcterms:W3CDTF">2021-03-25T18:11:35Z</dcterms:modified>
</cp:coreProperties>
</file>