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15" r:id="rId5"/>
    <p:sldId id="326" r:id="rId6"/>
    <p:sldId id="324" r:id="rId7"/>
    <p:sldId id="308" r:id="rId8"/>
    <p:sldId id="296" r:id="rId9"/>
    <p:sldId id="300" r:id="rId10"/>
    <p:sldId id="298" r:id="rId11"/>
    <p:sldId id="307" r:id="rId12"/>
    <p:sldId id="306" r:id="rId13"/>
    <p:sldId id="325" r:id="rId14"/>
    <p:sldId id="280"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3"/>
    <p:restoredTop sz="73492" autoAdjust="0"/>
  </p:normalViewPr>
  <p:slideViewPr>
    <p:cSldViewPr snapToGrid="0" snapToObjects="1">
      <p:cViewPr varScale="1">
        <p:scale>
          <a:sx n="59" d="100"/>
          <a:sy n="59" d="100"/>
        </p:scale>
        <p:origin x="1459"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facebook</a:t>
            </a:r>
            <a:r>
              <a:rPr lang="en-US" dirty="0"/>
              <a:t> prophet model, another dataset needs to be created because the model has a different methodology than the previous models/</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f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the room type,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are scaled to the same unit so that the model won’t produce the wrong scores.</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 fit the X &amp; y data to run the model.  Then we found the coefficient correlation score to see how the data fits in the best fit line.</a:t>
            </a:r>
          </a:p>
          <a:p>
            <a:r>
              <a:rPr lang="en-US" dirty="0"/>
              <a:t>Also we calculated the mean squared error, this is just the squared difference of the actual and predicted prices.  If these values did not produce the correct score, we did some </a:t>
            </a:r>
            <a:r>
              <a:rPr lang="en-US" dirty="0" err="1"/>
              <a:t>hyperparmeter</a:t>
            </a:r>
            <a:r>
              <a:rPr lang="en-US" dirty="0"/>
              <a:t> tuning to improve the scores of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price is affected with having listings close to your area.</a:t>
            </a:r>
          </a:p>
          <a:p>
            <a:r>
              <a:rPr lang="en-US" dirty="0"/>
              <a:t>Finally, we used the Facebook Prophet Model to see how prices change during different times of the year.</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 without looking too much into the other features.</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Finally, the hosts can maximize their revenue by looking at the traveling demands during different times of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t>
            </a:r>
            <a:r>
              <a:rPr lang="en-US" dirty="0" err="1"/>
              <a:t>areroom</a:t>
            </a:r>
            <a:r>
              <a:rPr lang="en-US" dirty="0"/>
              <a:t> type,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all the models.</a:t>
            </a:r>
          </a:p>
          <a:p>
            <a:endParaRPr lang="en-US" dirty="0"/>
          </a:p>
          <a:p>
            <a:pPr marL="228600" indent="-228600">
              <a:buAutoNum type="arabicParenR"/>
            </a:pPr>
            <a:r>
              <a:rPr lang="en-US" dirty="0"/>
              <a:t>The predictor model shows there will be a slight increase in prices for 2022 to 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tone of your listings.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the specific area.  There are other important factors that the host should look at.</a:t>
            </a:r>
          </a:p>
          <a:p>
            <a:pPr marL="0" indent="0">
              <a:buNone/>
            </a:pPr>
            <a:endParaRPr lang="en-US" dirty="0"/>
          </a:p>
          <a:p>
            <a:pPr marL="0" indent="0">
              <a:buNone/>
            </a:pPr>
            <a:r>
              <a:rPr lang="en-US" dirty="0"/>
              <a:t>4)  This includes the size of the unit where the bigger the unit and more accommodation features like bedrooms and bathrooms can increase the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Different seasons, holidays, long weekends and regular weekends can help the hosts maximize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As you can see on the grey boxes, we need to work with different types of data and find ways to engineer the data to run the models.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RF, LGBM, and KNN we replaced  the blank fields with the averages for that specific column</a:t>
            </a:r>
          </a:p>
          <a:p>
            <a:r>
              <a:rPr lang="en-US" dirty="0"/>
              <a:t>In the next step, we need to put the data and categorize them in numerical values  and majority of this was done from our last project.</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210290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2269</TotalTime>
  <Words>2653</Words>
  <Application>Microsoft Office PowerPoint</Application>
  <PresentationFormat>Widescreen</PresentationFormat>
  <Paragraphs>277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Analysis</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252</cp:revision>
  <dcterms:created xsi:type="dcterms:W3CDTF">2021-02-09T17:31:19Z</dcterms:created>
  <dcterms:modified xsi:type="dcterms:W3CDTF">2021-03-23T03:24:26Z</dcterms:modified>
</cp:coreProperties>
</file>