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0" r:id="rId2"/>
    <p:sldId id="299" r:id="rId3"/>
    <p:sldId id="296" r:id="rId4"/>
    <p:sldId id="300" r:id="rId5"/>
    <p:sldId id="298" r:id="rId6"/>
    <p:sldId id="303" r:id="rId7"/>
    <p:sldId id="305" r:id="rId8"/>
    <p:sldId id="301" r:id="rId9"/>
    <p:sldId id="302" r:id="rId10"/>
    <p:sldId id="304" r:id="rId11"/>
    <p:sldId id="286" r:id="rId12"/>
    <p:sldId id="287" r:id="rId13"/>
    <p:sldId id="289" r:id="rId14"/>
    <p:sldId id="290" r:id="rId15"/>
    <p:sldId id="291" r:id="rId16"/>
    <p:sldId id="292" r:id="rId17"/>
    <p:sldId id="28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5"/>
    <a:srgbClr val="E87572"/>
    <a:srgbClr val="E9766F"/>
    <a:srgbClr val="EA5E46"/>
    <a:srgbClr val="ED5E33"/>
    <a:srgbClr val="FD4902"/>
    <a:srgbClr val="E8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/>
    <p:restoredTop sz="76508" autoAdjust="0"/>
  </p:normalViewPr>
  <p:slideViewPr>
    <p:cSldViewPr snapToGrid="0" snapToObjects="1">
      <p:cViewPr varScale="1">
        <p:scale>
          <a:sx n="62" d="100"/>
          <a:sy n="62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changed the default settings of the test data from 25% to 35% so that will have more data to give a more realistic results of predicting prices.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need to scale the data to the same units so differences won’t be distorted.  If this is not done, the test results will have major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filtered out major outliers to get the best selection of listings that best represents NYC Airbnb market.</a:t>
            </a:r>
          </a:p>
          <a:p>
            <a:r>
              <a:rPr lang="en-US" dirty="0"/>
              <a:t>We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we had to create another dataset for FB prophet as the model runs differently from the other regressor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Filter for date and price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Format the date to datetime and price to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Calculate the daily average for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Rename the date column to ds and price to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we had to create another dataset for FB prophet as the model runs differently from the other regressor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Filter for date and price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Format the date to datetime and price to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Calculate the daily average for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Rename the date column to ds and price to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collectively gone through the feature selection process to determine which features we feel that will have the most impact on the listing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changed the default settings of the test data from 25% to 35% so that will have more data to give a more realistic results of predicting prices.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need to scale the data to the same units so differences won’t be distorted.  If this is not done, the test results will have major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Regression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EA5E46"/>
                </a:solidFill>
              </a:rPr>
              <a:t>Running the Model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2644077"/>
            <a:ext cx="1005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test data from 25% to 35% to provide more data to increase accuracy of the models.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Scale the X-values for normalizations to ensure all features are the same unit.</a:t>
            </a:r>
          </a:p>
        </p:txBody>
      </p: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Running the model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Regressor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2" y="1767443"/>
            <a:ext cx="7806003" cy="4108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18D2B-5A6E-4114-AF9D-C5BF6A84A679}"/>
              </a:ext>
            </a:extLst>
          </p:cNvPr>
          <p:cNvSpPr txBox="1"/>
          <p:nvPr/>
        </p:nvSpPr>
        <p:spPr>
          <a:xfrm>
            <a:off x="1136491" y="6028879"/>
            <a:ext cx="97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for Random Forest, LGBM and KNN Regressor Models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340338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502498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4796364" y="3261382"/>
            <a:ext cx="1913356" cy="203966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Filter for:</a:t>
            </a:r>
          </a:p>
          <a:p>
            <a:r>
              <a:rPr lang="en-US" sz="1400" b="1" dirty="0"/>
              <a:t>1.  ≥100 Listings</a:t>
            </a:r>
          </a:p>
          <a:p>
            <a:r>
              <a:rPr lang="en-US" sz="1400" b="1" dirty="0"/>
              <a:t>2.  ≤ $600/night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897777" y="1876021"/>
            <a:ext cx="100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New Datasets for the Prophet Model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62EEA7-B492-4F27-8067-C707411D2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4" y="3026026"/>
            <a:ext cx="3423151" cy="173744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F4D416-7CB8-4016-89A8-FB9462E17BE7}"/>
              </a:ext>
            </a:extLst>
          </p:cNvPr>
          <p:cNvSpPr/>
          <p:nvPr/>
        </p:nvSpPr>
        <p:spPr>
          <a:xfrm>
            <a:off x="5344935" y="2934876"/>
            <a:ext cx="1699837" cy="170980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Calculate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Rename</a:t>
            </a:r>
            <a:endParaRPr lang="en-CA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7F436D-5DF2-4BD6-8BE9-E0D09FA1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116" y="2857678"/>
            <a:ext cx="1377978" cy="20741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8E87E0-E2F3-4FAC-B123-BE4421168453}"/>
              </a:ext>
            </a:extLst>
          </p:cNvPr>
          <p:cNvSpPr txBox="1"/>
          <p:nvPr/>
        </p:nvSpPr>
        <p:spPr>
          <a:xfrm>
            <a:off x="975855" y="2425147"/>
            <a:ext cx="252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2017-2021 Average Rates</a:t>
            </a:r>
            <a:endParaRPr lang="en-CA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6DEC4-4435-4DBA-864C-9FDAD2D72324}"/>
              </a:ext>
            </a:extLst>
          </p:cNvPr>
          <p:cNvSpPr txBox="1"/>
          <p:nvPr/>
        </p:nvSpPr>
        <p:spPr>
          <a:xfrm>
            <a:off x="7979782" y="2503907"/>
            <a:ext cx="286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Output for Prophet Model</a:t>
            </a:r>
            <a:endParaRPr lang="en-CA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A3C08-B7C1-4B1A-99A6-E9055F13251D}"/>
              </a:ext>
            </a:extLst>
          </p:cNvPr>
          <p:cNvSpPr txBox="1"/>
          <p:nvPr/>
        </p:nvSpPr>
        <p:spPr>
          <a:xfrm>
            <a:off x="897777" y="5186609"/>
            <a:ext cx="6617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Create New Holiday Dataset for the Prophet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F91F5A-C03E-42C7-B053-99DF10DF6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81" y="5751125"/>
            <a:ext cx="4237087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1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Create Price Predictor Model by Borough and Room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Feature Selection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X-value of features listed below that may have the most impact y-value of the listing price: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Neighbourhood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Identity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Listing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 Host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that the Listing can Accommodate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Amenities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Amenities like Heating, Parking Dryer, Daily Essentials, Kitchen </a:t>
            </a:r>
            <a:r>
              <a:rPr lang="en-CA" dirty="0" err="1"/>
              <a:t>etc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Minimum Nights to be Booked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 Score Ratings</a:t>
            </a:r>
          </a:p>
        </p:txBody>
      </p:sp>
    </p:spTree>
    <p:extLst>
      <p:ext uri="{BB962C8B-B14F-4D97-AF65-F5344CB8AC3E}">
        <p14:creationId xmlns:p14="http://schemas.microsoft.com/office/powerpoint/2010/main" val="234795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Train-Test Split &amp;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2644077"/>
            <a:ext cx="1005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test data from 25% to 35% to provide more data to increase accuracy of the models.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Scale the X-values for normalizations to ensure all features are the same unit.</a:t>
            </a:r>
          </a:p>
        </p:txBody>
      </p:sp>
    </p:spTree>
    <p:extLst>
      <p:ext uri="{BB962C8B-B14F-4D97-AF65-F5344CB8AC3E}">
        <p14:creationId xmlns:p14="http://schemas.microsoft.com/office/powerpoint/2010/main" val="73276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1344</Words>
  <Application>Microsoft Office PowerPoint</Application>
  <PresentationFormat>Widescreen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Price Predictor Regression Models</vt:lpstr>
      <vt:lpstr>Model Data Cleaning – Adding Columns</vt:lpstr>
      <vt:lpstr>Model Data Transformation - Regressor</vt:lpstr>
      <vt:lpstr>Model Data Transformation Methods </vt:lpstr>
      <vt:lpstr>Model Data Transformation Methods</vt:lpstr>
      <vt:lpstr>Model Data Transformation Methods</vt:lpstr>
      <vt:lpstr>Model Data Transformation Methods</vt:lpstr>
      <vt:lpstr>Model Feature Selection</vt:lpstr>
      <vt:lpstr>Model Train-Test Split &amp; Preprocessing</vt:lpstr>
      <vt:lpstr>Running the Model</vt:lpstr>
      <vt:lpstr>Running the model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131</cp:revision>
  <dcterms:created xsi:type="dcterms:W3CDTF">2021-02-09T17:31:19Z</dcterms:created>
  <dcterms:modified xsi:type="dcterms:W3CDTF">2021-03-21T21:51:10Z</dcterms:modified>
</cp:coreProperties>
</file>