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280" r:id="rId5"/>
    <p:sldId id="315" r:id="rId6"/>
    <p:sldId id="326" r:id="rId7"/>
    <p:sldId id="324" r:id="rId8"/>
    <p:sldId id="308"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9" r:id="rId22"/>
    <p:sldId id="30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E46"/>
    <a:srgbClr val="E87572"/>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537" autoAdjust="0"/>
  </p:normalViewPr>
  <p:slideViewPr>
    <p:cSldViewPr snapToGrid="0" snapToObjects="1">
      <p:cViewPr varScale="1">
        <p:scale>
          <a:sx n="43" d="100"/>
          <a:sy n="43" d="100"/>
        </p:scale>
        <p:origin x="2944" y="20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replaced  the blank fields with the averages for that specific column</a:t>
            </a:r>
          </a:p>
          <a:p>
            <a:r>
              <a:rPr lang="en-US" dirty="0"/>
              <a:t>In the next step, we need to put the data like the different boroughs and categorize them in numerical values.</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dataset needs to be created because the prophet model runs different then the other regressor models.</a:t>
            </a:r>
          </a:p>
          <a:p>
            <a:r>
              <a:rPr lang="en-US" dirty="0"/>
              <a:t>We used our existing data get the borough and room type</a:t>
            </a:r>
          </a:p>
          <a:p>
            <a:r>
              <a:rPr lang="en-US" dirty="0"/>
              <a:t>Then we went to the inside Airbnb website to get historical rates and the us time and date website to get dates for the public holidays.  </a:t>
            </a:r>
          </a:p>
          <a:p>
            <a:r>
              <a:rPr lang="en-US" dirty="0"/>
              <a:t>Various methods like concatenation, filtering, merging, renaming columns and calculating the mean prices were used in Pandas to get our Final output</a:t>
            </a:r>
          </a:p>
          <a:p>
            <a:r>
              <a:rPr lang="en-US" dirty="0"/>
              <a:t>We believe that putting all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preprocessing the data, we need to  fit the X &amp; y data to run the model.  Getting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a:t>
            </a:r>
            <a:r>
              <a:rPr lang="en-US" sz="1200"/>
              <a:t>the Prophet Model.</a:t>
            </a:r>
            <a:endParaRPr lang="en-US" sz="1200" dirty="0"/>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things we can do for the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Finally,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the model.</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286496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the data transformation process to run the regression models.  As you can see on the grey boxes, we need to work with different types of data.  Then the errors point to the blue boxes indicated that we need to use different data engineering methods .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975854" y="1895214"/>
            <a:ext cx="8224129"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optimal price for their listing</a:t>
            </a:r>
          </a:p>
          <a:p>
            <a:pPr marL="342900" indent="-34290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Challenge for hosts to find balance between affordability and </a:t>
            </a:r>
          </a:p>
          <a:p>
            <a:r>
              <a:rPr lang="en-US" sz="2400" dirty="0">
                <a:latin typeface="+mj-lt"/>
              </a:rPr>
              <a:t>    profit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Neighborhood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Search for special events in New York city to predict Airbnb prices.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374933" y="2130316"/>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4" y="1779842"/>
            <a:ext cx="9964035"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Airbnb listings in New York using the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69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2410</TotalTime>
  <Words>2805</Words>
  <Application>Microsoft Macintosh PowerPoint</Application>
  <PresentationFormat>Widescreen</PresentationFormat>
  <Paragraphs>294</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How are listing prices determined?</vt:lpstr>
      <vt:lpstr>Objective</vt:lpstr>
      <vt:lpstr>Price Predictor Models</vt:lpstr>
      <vt:lpstr>Model Findings</vt:lpstr>
      <vt:lpstr>Dashboard</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Project Challenges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Amaris Hassan</cp:lastModifiedBy>
  <cp:revision>275</cp:revision>
  <dcterms:created xsi:type="dcterms:W3CDTF">2021-02-09T17:31:19Z</dcterms:created>
  <dcterms:modified xsi:type="dcterms:W3CDTF">2021-03-23T23:24:01Z</dcterms:modified>
</cp:coreProperties>
</file>