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320" r:id="rId3"/>
    <p:sldId id="321" r:id="rId4"/>
    <p:sldId id="324" r:id="rId5"/>
    <p:sldId id="309" r:id="rId6"/>
    <p:sldId id="280" r:id="rId7"/>
    <p:sldId id="315" r:id="rId8"/>
    <p:sldId id="308"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9" r:id="rId22"/>
    <p:sldId id="31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E46"/>
    <a:srgbClr val="E87572"/>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9"/>
    <p:restoredTop sz="73577" autoAdjust="0"/>
  </p:normalViewPr>
  <p:slideViewPr>
    <p:cSldViewPr snapToGrid="0" snapToObjects="1">
      <p:cViewPr varScale="1">
        <p:scale>
          <a:sx n="60" d="100"/>
          <a:sy n="60" d="100"/>
        </p:scale>
        <p:origin x="1392" y="3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replaced  the blank fields with the averages for that specific column</a:t>
            </a:r>
          </a:p>
          <a:p>
            <a:r>
              <a:rPr lang="en-US" dirty="0"/>
              <a:t>In the next step, we need to put the data like the different boroughs and categorize them in numerical values.</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dataset needs to be created because the prophet model runs different then the other regressor models.</a:t>
            </a:r>
          </a:p>
          <a:p>
            <a:r>
              <a:rPr lang="en-US" dirty="0"/>
              <a:t>We used our existing data get the borough and room type</a:t>
            </a:r>
          </a:p>
          <a:p>
            <a:r>
              <a:rPr lang="en-US" dirty="0"/>
              <a:t>Then we went to the inside Airbnb website to get historical rates and the us time and date website to get dates for the public holidays.  </a:t>
            </a:r>
          </a:p>
          <a:p>
            <a:r>
              <a:rPr lang="en-US" dirty="0"/>
              <a:t>Various methods like concatenation, filtering, merging, renaming columns and calculating the mean prices were used in Pandas to get our Final output</a:t>
            </a:r>
          </a:p>
          <a:p>
            <a:r>
              <a:rPr lang="en-US" dirty="0"/>
              <a:t>We believe that putting all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preprocessing the data, we need to  fit the X &amp; y data to run the model.  Getting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a:t>
            </a:r>
            <a:r>
              <a:rPr lang="en-US" sz="1200"/>
              <a:t>the Prophet Model.</a:t>
            </a:r>
            <a:endParaRPr lang="en-US" sz="1200" dirty="0"/>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Finally,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the model.</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the data transformation process to run the regression models.  As you can see on the grey boxes, we need to work with different types of data.  Then the errors point to the blue boxes indicated that we need to use different data engineering methods .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3/23/2021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3/23/2021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jpe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2436</TotalTime>
  <Words>2770</Words>
  <Application>Microsoft Office PowerPoint</Application>
  <PresentationFormat>Widescreen</PresentationFormat>
  <Paragraphs>281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charter</vt:lpstr>
      <vt:lpstr>Office Theme</vt:lpstr>
      <vt:lpstr>PowerPoint Presentation</vt:lpstr>
      <vt:lpstr>How are listing prices determined?</vt:lpstr>
      <vt:lpstr>Objective</vt:lpstr>
      <vt:lpstr>  Project process</vt:lpstr>
      <vt:lpstr>Project Challenges</vt:lpstr>
      <vt:lpstr>Price Predictor Models</vt:lpstr>
      <vt:lpstr>Model Findings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283</cp:revision>
  <dcterms:created xsi:type="dcterms:W3CDTF">2021-02-09T17:31:19Z</dcterms:created>
  <dcterms:modified xsi:type="dcterms:W3CDTF">2021-03-24T01:25:12Z</dcterms:modified>
</cp:coreProperties>
</file>